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3"/>
  </p:sldMasterIdLst>
  <p:notesMasterIdLst>
    <p:notesMasterId r:id="rId11"/>
  </p:notesMasterIdLst>
  <p:sldIdLst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Impact" pitchFamily="34" charset="0"/>
      <p:regular r:id="rId12"/>
    </p:embeddedFon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Monotype Corsiva" pitchFamily="66" charset="0"/>
      <p: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400"/>
    <a:srgbClr val="7B91A8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0929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AE65AF-8F3E-4905-B9C5-84EF4E77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589D0-1C6B-4BEF-AD8D-8D8B39B76060}" type="slidenum">
              <a:rPr lang="en-US"/>
              <a:pPr/>
              <a:t>7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C5C9-4E24-4B44-991E-1A9DC1E5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5F83-A91D-4E57-BF67-684269D99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C3E8F-CA63-40F2-9248-9429AF858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B83B-EBE3-43DB-AA3E-8B290FABC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F088-0B1A-4597-A561-7558D90DB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C5E8-CEC1-4299-AE41-E47B93DF7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0B42-3D9B-4EF3-BD46-BA8B81306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84EF-9791-4B08-9B94-E8D251F56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4B6-8727-4FAA-9E21-DDCFD55F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5449-2834-49D7-86E8-9249F6D5C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38F9-CD7A-4FC0-BE64-7C388A3E9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AC0A73-EAE2-4CD8-9FA8-7087D915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I. The Life of Abraham.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A. Background.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Abram “Father of Height.”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2. 20</a:t>
            </a:r>
            <a:r>
              <a:rPr lang="en-US" sz="2000" b="1" baseline="30000" dirty="0" smtClean="0">
                <a:latin typeface="Verdana" pitchFamily="1" charset="0"/>
              </a:rPr>
              <a:t>th</a:t>
            </a:r>
            <a:r>
              <a:rPr lang="en-US" sz="2000" b="1" dirty="0" smtClean="0">
                <a:latin typeface="Verdana" pitchFamily="1" charset="0"/>
              </a:rPr>
              <a:t> generation from Adam (Luke 3:34-38) 10</a:t>
            </a:r>
            <a:r>
              <a:rPr lang="en-US" sz="2000" b="1" baseline="30000" dirty="0" smtClean="0">
                <a:latin typeface="Verdana" pitchFamily="1" charset="0"/>
              </a:rPr>
              <a:t>th</a:t>
            </a:r>
            <a:r>
              <a:rPr lang="en-US" sz="2000" b="1" dirty="0" smtClean="0">
                <a:latin typeface="Verdana" pitchFamily="1" charset="0"/>
              </a:rPr>
              <a:t> from Noah.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3. Born 292 years after flood in “Ur of the </a:t>
            </a:r>
            <a:r>
              <a:rPr lang="en-US" sz="2000" b="1" dirty="0" err="1" smtClean="0">
                <a:latin typeface="Verdana" pitchFamily="1" charset="0"/>
              </a:rPr>
              <a:t>Chaldees</a:t>
            </a:r>
            <a:r>
              <a:rPr lang="en-US" sz="2000" b="1" dirty="0" smtClean="0">
                <a:latin typeface="Verdana" pitchFamily="1" charset="0"/>
              </a:rPr>
              <a:t>” (Gen. 11).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His father </a:t>
            </a:r>
            <a:r>
              <a:rPr lang="en-US" sz="2000" b="1" dirty="0" err="1" smtClean="0">
                <a:latin typeface="Verdana" pitchFamily="1" charset="0"/>
              </a:rPr>
              <a:t>Terah</a:t>
            </a:r>
            <a:r>
              <a:rPr lang="en-US" sz="2000" b="1" dirty="0" smtClean="0">
                <a:latin typeface="Verdana" pitchFamily="1" charset="0"/>
              </a:rPr>
              <a:t> moved to Harran where he died.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5. At 75 he left Harran as God commanded him (Gen. 12:1-5). 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In Canaan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Covenant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Faith Tested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400800" y="1219201"/>
            <a:ext cx="2743199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Euphrates River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I. The Life of Abraham.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B. Abram in </a:t>
            </a:r>
            <a:r>
              <a:rPr lang="en-US" b="1" dirty="0" err="1" smtClean="0">
                <a:latin typeface="Verdana" pitchFamily="1" charset="0"/>
              </a:rPr>
              <a:t>Caanan</a:t>
            </a:r>
            <a:r>
              <a:rPr lang="en-US" b="1" dirty="0" smtClean="0">
                <a:latin typeface="Verdana" pitchFamily="1" charset="0"/>
              </a:rPr>
              <a:t>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spc="-100" dirty="0" smtClean="0">
                <a:latin typeface="Verdana" pitchFamily="1" charset="0"/>
              </a:rPr>
              <a:t>1. The Lord’s appearance to Abram (Gen. 12:7).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Deception of Pharaoh           (cf. Gen. 20:12).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3. Division of land with Lot            (Gen. 13:8-12).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Rescue of Lot (Gen. 14:14-17).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5. Blessing of Melchizedek             (Gen. 14:18-20).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In Canaan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Covenant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Faith Tested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t="22222"/>
          <a:stretch>
            <a:fillRect/>
          </a:stretch>
        </p:blipFill>
        <p:spPr>
          <a:xfrm>
            <a:off x="6400800" y="1219200"/>
            <a:ext cx="2743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Dead Sea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9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I. The Life of Abraham.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C. Covenant with Abraham.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spc="-100" dirty="0" smtClean="0">
                <a:latin typeface="Verdana" pitchFamily="1" charset="0"/>
              </a:rPr>
              <a:t>1. Promise of a son (Gen. 15:1-6).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Hagar and Ishmael 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3. Covenant of circumcision (Gen. 17:1-7; 17:10-12). Abraham “Father of a multitude.”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Intercedes for Sodom.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5. Deception of </a:t>
            </a:r>
            <a:r>
              <a:rPr lang="en-US" sz="2000" b="1" dirty="0" err="1" smtClean="0">
                <a:latin typeface="Verdana" pitchFamily="1" charset="0"/>
              </a:rPr>
              <a:t>Abimelech</a:t>
            </a:r>
            <a:r>
              <a:rPr lang="en-US" sz="2000" b="1" dirty="0" smtClean="0">
                <a:latin typeface="Verdana" pitchFamily="1" charset="0"/>
              </a:rPr>
              <a:t>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6. Birth of Isaac.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In Canaan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Covenant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Faith Tested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t="11111" b="11111"/>
          <a:stretch>
            <a:fillRect/>
          </a:stretch>
        </p:blipFill>
        <p:spPr>
          <a:xfrm>
            <a:off x="6400800" y="1219200"/>
            <a:ext cx="2743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Beersheba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8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I. The Life of Abraham.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D. Abraham Tested.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Command to sacrifice Isaac (Gen. 22:1-3; 15-18).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Sarah died and was buried at Hebron.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3. Abraham marries </a:t>
            </a:r>
            <a:r>
              <a:rPr lang="en-US" sz="2000" b="1" dirty="0" err="1" smtClean="0">
                <a:latin typeface="Verdana" pitchFamily="1" charset="0"/>
              </a:rPr>
              <a:t>Keturah</a:t>
            </a:r>
            <a:r>
              <a:rPr lang="en-US" sz="2000" b="1" dirty="0" smtClean="0">
                <a:latin typeface="Verdana" pitchFamily="1" charset="0"/>
              </a:rPr>
              <a:t>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Inheritance goes to Isaac.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5. Died at 175 years of age            (Gen. 25:7-9).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886200"/>
            <a:ext cx="2590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Background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In Canaan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Covenant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Faith Tested</a:t>
            </a:r>
            <a:endParaRPr lang="en-US" sz="2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EuphratesRiver4.jpg"/>
          <p:cNvPicPr>
            <a:picLocks noGrp="1" noChangeAspect="1"/>
          </p:cNvPicPr>
          <p:nvPr isPhoto="1"/>
        </p:nvPicPr>
        <p:blipFill>
          <a:blip r:embed="rId4" cstate="print"/>
          <a:srcRect t="11111" b="11111"/>
          <a:stretch>
            <a:fillRect/>
          </a:stretch>
        </p:blipFill>
        <p:spPr>
          <a:xfrm>
            <a:off x="6400799" y="1219200"/>
            <a:ext cx="2743201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63300"/>
                </a:solidFill>
              </a:rPr>
              <a:t>“Abraham’s Tomb” at Hebron</a:t>
            </a:r>
            <a:endParaRPr lang="en-US" sz="16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39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II. The New Covenant.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spc="-120" dirty="0" smtClean="0">
                <a:latin typeface="Verdana" pitchFamily="1" charset="0"/>
              </a:rPr>
              <a:t>A. He is the Father of the Faithful.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Not just children of flesh         (Gal. 3:4-9).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“Father of many nations” (Gen. 17:4).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3 Descendants as the stars and the sand (Gen. 22:17).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657600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Father of Faith</a:t>
            </a:r>
            <a:endParaRPr lang="en-US" sz="2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Saving Faith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Godly Life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800" y="12192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439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II. The New Covenant.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spc="-100" dirty="0" smtClean="0">
                <a:latin typeface="Verdana" pitchFamily="1" charset="0"/>
              </a:rPr>
              <a:t>B. He Exemplifies Saving Faith.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True faith, not passive belief (James 2:14-26).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Faith “accounted as righteousness (Rom. 4:1-4).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spc="-100" dirty="0" smtClean="0">
                <a:latin typeface="Verdana" pitchFamily="1" charset="0"/>
              </a:rPr>
              <a:t>3 This is forgiveness (Rom. 4:5-8).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It is found in the gospel         (Rom. 1:16-17).</a:t>
            </a: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657600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Father of Faith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Saving Faith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Godly Life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800" y="12192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Neutral_pwrpt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Abraham:  Man of Faith</a:t>
            </a:r>
            <a:endParaRPr lang="en-US" sz="3200" dirty="0">
              <a:solidFill>
                <a:srgbClr val="472400"/>
              </a:solidFill>
              <a:latin typeface="Impact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5486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II. The New Covenant.</a:t>
            </a:r>
            <a:endParaRPr lang="en-US" sz="2000" b="1" dirty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spc="-100" dirty="0" smtClean="0">
                <a:latin typeface="Verdana" pitchFamily="1" charset="0"/>
              </a:rPr>
              <a:t>C. He Exemplifies a Godly Life.</a:t>
            </a:r>
          </a:p>
          <a:p>
            <a:pPr marL="682625" lvl="1" indent="-2254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1. Obedience (Gen. 12:4).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2. Unselfishness (Gen. 13:9).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spc="-100" dirty="0" smtClean="0">
                <a:latin typeface="Verdana" pitchFamily="1" charset="0"/>
              </a:rPr>
              <a:t>3 Courage (Gen. 14:14).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4. Giving (Gen. 14:20).</a:t>
            </a:r>
          </a:p>
          <a:p>
            <a:pPr marL="676275" lvl="1" indent="-212725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latin typeface="Verdana" pitchFamily="1" charset="0"/>
              </a:rPr>
              <a:t>5. Spirituality (Heb. 11:8-10; 11:17-19).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b="1" i="1" dirty="0" smtClean="0"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Are You a Child of Abraham?</a:t>
            </a:r>
            <a:endParaRPr lang="en-US" b="1" spc="-100" dirty="0" smtClean="0">
              <a:latin typeface="Verdana" pitchFamily="1" charset="0"/>
            </a:endParaRPr>
          </a:p>
          <a:p>
            <a:pPr marL="225425" indent="-225425" algn="ctr"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>
                <a:latin typeface="Verdana" pitchFamily="1" charset="0"/>
              </a:rPr>
              <a:t>Hebrews 11:13-16</a:t>
            </a:r>
            <a:endParaRPr lang="en-US" sz="2000" b="1" i="1" dirty="0" smtClean="0">
              <a:solidFill>
                <a:srgbClr val="66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19075" indent="-212725">
              <a:lnSpc>
                <a:spcPct val="120000"/>
              </a:lnSpc>
              <a:spcBef>
                <a:spcPts val="600"/>
              </a:spcBef>
            </a:pPr>
            <a:endParaRPr lang="en-US" sz="2000" b="1" dirty="0">
              <a:latin typeface="Verdana" pitchFamily="1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Verdana" pitchFamily="1" charset="0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6400800" y="3657600"/>
            <a:ext cx="259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Father of Faith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Saving Faith</a:t>
            </a:r>
          </a:p>
          <a:p>
            <a:pPr marL="231775" indent="-231775" algn="ctr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Verdana" pitchFamily="1" charset="0"/>
              </a:rPr>
              <a:t>Example of Godly Life</a:t>
            </a:r>
            <a:endParaRPr lang="en-US" sz="2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itchFamily="1" charset="0"/>
            </a:endParaRP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6373813" y="1219200"/>
            <a:ext cx="2770187" cy="16271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endParaRPr lang="en-US" sz="1200" dirty="0"/>
          </a:p>
          <a:p>
            <a:pPr algn="ctr">
              <a:spcBef>
                <a:spcPct val="50000"/>
              </a:spcBef>
            </a:pPr>
            <a:r>
              <a:rPr lang="en-US" sz="1200" dirty="0"/>
              <a:t>Delete text and place photo here.</a:t>
            </a:r>
            <a:endParaRPr lang="en-US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400800" y="2286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Two </a:t>
            </a:r>
          </a:p>
          <a:p>
            <a:pPr algn="ctr">
              <a:lnSpc>
                <a:spcPct val="60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4724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Patriarchs </a:t>
            </a:r>
            <a:endParaRPr lang="en-US" sz="4000" b="1" dirty="0">
              <a:solidFill>
                <a:srgbClr val="4724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800" y="12192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C73D4A2-A740-406C-95F0-56A71B5F1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C724D-1CD0-4D07-9845-0B810644AA0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219</TotalTime>
  <Words>626</Words>
  <Application>Microsoft Office PowerPoint</Application>
  <PresentationFormat>On-screen Show (4:3)</PresentationFormat>
  <Paragraphs>127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Impact</vt:lpstr>
      <vt:lpstr>ＭＳ Ｐゴシック</vt:lpstr>
      <vt:lpstr>Verdana</vt:lpstr>
      <vt:lpstr>Monotype Corsiva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OlsenParkLaptop</dc:creator>
  <cp:keywords/>
  <dc:description/>
  <cp:lastModifiedBy>OlsenParkLaptop</cp:lastModifiedBy>
  <cp:revision>13</cp:revision>
  <cp:lastPrinted>2007-07-16T21:07:33Z</cp:lastPrinted>
  <dcterms:created xsi:type="dcterms:W3CDTF">2011-10-08T20:40:27Z</dcterms:created>
  <dcterms:modified xsi:type="dcterms:W3CDTF">2011-10-15T22:35:38Z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TC103789689990</vt:lpwstr>
  </property>
</Properties>
</file>