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779C14D-150C-4B2A-9A71-9E5D9859907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0369-29D8-45E3-8BAF-5EE1771602E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DE02E83-7355-496F-9244-A8BC289D0D9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41BD-515D-4C88-988B-99B11EE47A5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639A9D65-57B3-473A-8ED0-ADF10EFCA54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BD94-413E-4F72-9F35-328AE17CA9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06B7-D7BC-4E3B-ACF5-470E26FA984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E40B-EBCE-41B1-8778-62C2279E182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21A1-FB8D-4ED5-8010-C1BA0DB76E0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DFB4-6085-4270-9101-1E95D7377B6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D101-1A6C-418F-A8BF-1AB8D02DD6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ACC82A2-05A6-46ED-A9FB-4767254F2E8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705600" cy="1143000"/>
          </a:xfrm>
        </p:spPr>
        <p:txBody>
          <a:bodyPr>
            <a:noAutofit/>
          </a:bodyPr>
          <a:lstStyle/>
          <a:p>
            <a:r>
              <a:rPr lang="en-US" altLang="en-US" sz="5000" b="1" dirty="0"/>
              <a:t>Problems In </a:t>
            </a:r>
            <a:r>
              <a:rPr lang="en-US" altLang="en-US" sz="5000" b="1" dirty="0" err="1"/>
              <a:t>Colosse</a:t>
            </a:r>
            <a:endParaRPr lang="en-US" altLang="en-US" sz="50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2286000"/>
            <a:ext cx="6400800" cy="38401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en-US" sz="3400" b="1" dirty="0"/>
              <a:t>1.  Gnostic Philosophy (</a:t>
            </a:r>
            <a:r>
              <a:rPr lang="en-US" altLang="en-US" sz="3400" b="1" dirty="0" smtClean="0"/>
              <a:t>Col. </a:t>
            </a:r>
            <a:r>
              <a:rPr lang="en-US" altLang="en-US" sz="3400" b="1" dirty="0"/>
              <a:t>2:4-8)</a:t>
            </a:r>
          </a:p>
          <a:p>
            <a:pPr>
              <a:buFontTx/>
              <a:buNone/>
            </a:pPr>
            <a:r>
              <a:rPr lang="en-US" altLang="en-US" sz="3400" b="1" dirty="0"/>
              <a:t>2.  Jewish Ritualism (</a:t>
            </a:r>
            <a:r>
              <a:rPr lang="en-US" altLang="en-US" sz="3400" b="1" dirty="0" smtClean="0"/>
              <a:t>Col. </a:t>
            </a:r>
            <a:r>
              <a:rPr lang="en-US" altLang="en-US" sz="3400" b="1" dirty="0"/>
              <a:t>2:11-17)  </a:t>
            </a:r>
          </a:p>
          <a:p>
            <a:pPr>
              <a:buFontTx/>
              <a:buNone/>
            </a:pPr>
            <a:r>
              <a:rPr lang="en-US" altLang="en-US" sz="3400" b="1" dirty="0"/>
              <a:t>3.  Angel Worship (</a:t>
            </a:r>
            <a:r>
              <a:rPr lang="en-US" altLang="en-US" sz="3400" b="1" dirty="0" smtClean="0"/>
              <a:t>Col. </a:t>
            </a:r>
            <a:r>
              <a:rPr lang="en-US" altLang="en-US" sz="3400" b="1" dirty="0"/>
              <a:t>2:18)</a:t>
            </a:r>
          </a:p>
          <a:p>
            <a:pPr>
              <a:buFontTx/>
              <a:buNone/>
            </a:pPr>
            <a:r>
              <a:rPr lang="en-US" altLang="en-US" sz="3400" b="1" dirty="0"/>
              <a:t>4.  Ascetic Practices (</a:t>
            </a:r>
            <a:r>
              <a:rPr lang="en-US" altLang="en-US" sz="3400" b="1" dirty="0" smtClean="0"/>
              <a:t>Col. </a:t>
            </a:r>
            <a:r>
              <a:rPr lang="en-US" altLang="en-US" sz="3400" b="1" dirty="0"/>
              <a:t>2:20-23)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662940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5400" b="1" dirty="0"/>
              <a:t>The All-Sufficiency of Christ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2286000"/>
            <a:ext cx="6477000" cy="38401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en-US" sz="3200" b="1" dirty="0"/>
              <a:t>I.  In Relation To God (</a:t>
            </a:r>
            <a:r>
              <a:rPr lang="en-US" altLang="en-US" sz="3200" b="1" dirty="0" smtClean="0"/>
              <a:t>Col. </a:t>
            </a:r>
            <a:r>
              <a:rPr lang="en-US" altLang="en-US" sz="3200" b="1" dirty="0"/>
              <a:t>1:15). </a:t>
            </a:r>
          </a:p>
          <a:p>
            <a:pPr lvl="1">
              <a:buFontTx/>
              <a:buNone/>
            </a:pPr>
            <a:r>
              <a:rPr lang="en-US" altLang="en-US" sz="3200" b="1" dirty="0"/>
              <a:t>A.  Christ is the image of God </a:t>
            </a:r>
            <a:r>
              <a:rPr lang="en-US" altLang="en-US" sz="3200" b="1" dirty="0" smtClean="0"/>
              <a:t>               (</a:t>
            </a:r>
            <a:r>
              <a:rPr lang="en-US" altLang="en-US" sz="3200" b="1" dirty="0"/>
              <a:t>2 Cor. 4:3-4).</a:t>
            </a:r>
          </a:p>
          <a:p>
            <a:pPr lvl="1">
              <a:buFontTx/>
              <a:buNone/>
            </a:pPr>
            <a:r>
              <a:rPr lang="en-US" altLang="en-US" sz="3200" b="1" dirty="0"/>
              <a:t>B.  He was equal to God </a:t>
            </a:r>
            <a:r>
              <a:rPr lang="en-US" altLang="en-US" sz="3200" b="1" dirty="0" smtClean="0"/>
              <a:t>             (</a:t>
            </a:r>
            <a:r>
              <a:rPr lang="en-US" altLang="en-US" sz="3200" b="1" dirty="0"/>
              <a:t>Phil. 2:5-9).</a:t>
            </a:r>
          </a:p>
          <a:p>
            <a:pPr algn="ctr">
              <a:buFontTx/>
              <a:buNone/>
            </a:pPr>
            <a:r>
              <a:rPr lang="en-US" altLang="en-US" sz="3200" b="1" i="1" dirty="0"/>
              <a:t>He is the Image of God</a:t>
            </a:r>
            <a:endParaRPr lang="en-US" altLang="en-US" sz="3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3200" b="1" dirty="0"/>
              <a:t>II.  In Relation To The Universe </a:t>
            </a:r>
            <a:r>
              <a:rPr lang="en-US" altLang="en-US" sz="3200" b="1" dirty="0" smtClean="0"/>
              <a:t>         (</a:t>
            </a:r>
            <a:r>
              <a:rPr lang="en-US" altLang="en-US" sz="3200" b="1" dirty="0"/>
              <a:t>Col. 1:16-17).</a:t>
            </a:r>
          </a:p>
          <a:p>
            <a:pPr lvl="1">
              <a:buFontTx/>
              <a:buNone/>
            </a:pPr>
            <a:r>
              <a:rPr lang="en-US" altLang="en-US" sz="3200" b="1" dirty="0"/>
              <a:t>A.  By Him All Things Were Made (John 1:3,10; Hebrews 1:1-3).</a:t>
            </a:r>
          </a:p>
          <a:p>
            <a:pPr algn="ctr">
              <a:buFontTx/>
              <a:buNone/>
            </a:pPr>
            <a:r>
              <a:rPr lang="en-US" altLang="en-US" sz="3200" b="1" i="1" dirty="0"/>
              <a:t>He is the Creator</a:t>
            </a:r>
            <a:endParaRPr lang="en-US" altLang="en-US" sz="3200" b="1" dirty="0"/>
          </a:p>
          <a:p>
            <a:pPr>
              <a:buFontTx/>
              <a:buNone/>
            </a:pPr>
            <a:endParaRPr lang="en-US" altLang="en-US" sz="3200" b="1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662940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5400" b="1" dirty="0"/>
              <a:t>The All-Sufficiency of Christ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3200" b="1" dirty="0"/>
              <a:t>III.  In Relation To The Church </a:t>
            </a:r>
            <a:r>
              <a:rPr lang="en-US" altLang="en-US" sz="3200" b="1" dirty="0" smtClean="0"/>
              <a:t>            (</a:t>
            </a:r>
            <a:r>
              <a:rPr lang="en-US" altLang="en-US" sz="3200" b="1" dirty="0"/>
              <a:t>Col. 1:18).</a:t>
            </a:r>
          </a:p>
          <a:p>
            <a:pPr lvl="1">
              <a:buFontTx/>
              <a:buNone/>
            </a:pPr>
            <a:r>
              <a:rPr lang="en-US" altLang="en-US" sz="3200" b="1" dirty="0"/>
              <a:t>A.  Head Over All Things To The Church (Eph. 1:22,23; 4:15; 5:23).</a:t>
            </a:r>
          </a:p>
          <a:p>
            <a:pPr algn="ctr">
              <a:buFontTx/>
              <a:buNone/>
            </a:pPr>
            <a:r>
              <a:rPr lang="en-US" altLang="en-US" sz="3200" b="1" i="1" dirty="0"/>
              <a:t>He is the Head</a:t>
            </a:r>
          </a:p>
          <a:p>
            <a:pPr algn="ctr">
              <a:buFontTx/>
              <a:buNone/>
            </a:pPr>
            <a:endParaRPr lang="en-US" altLang="en-US" sz="3200" b="1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662940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5400" b="1" dirty="0"/>
              <a:t>The All-Sufficiency of Christ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2286000"/>
            <a:ext cx="6400800" cy="38401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en-US" sz="3200" b="1" dirty="0"/>
              <a:t>IV.  In Relation To Sinners </a:t>
            </a:r>
            <a:r>
              <a:rPr lang="en-US" altLang="en-US" sz="3200" b="1" dirty="0" smtClean="0"/>
              <a:t>                      (</a:t>
            </a:r>
            <a:r>
              <a:rPr lang="en-US" altLang="en-US" sz="3200" b="1" dirty="0"/>
              <a:t>Col. 1:19-23).</a:t>
            </a:r>
          </a:p>
          <a:p>
            <a:pPr lvl="1">
              <a:buFontTx/>
              <a:buNone/>
            </a:pPr>
            <a:r>
              <a:rPr lang="en-US" altLang="en-US" sz="3200" b="1" dirty="0"/>
              <a:t>A.  Reconciling The World To Himself (2 Cor. 5:18-19).</a:t>
            </a:r>
          </a:p>
          <a:p>
            <a:pPr lvl="1">
              <a:buFontTx/>
              <a:buNone/>
            </a:pPr>
            <a:r>
              <a:rPr lang="en-US" altLang="en-US" sz="3200" b="1" dirty="0"/>
              <a:t>B.  Through The Death Of His Son (Rom. 5:8-11).</a:t>
            </a:r>
          </a:p>
          <a:p>
            <a:pPr algn="ctr">
              <a:buFontTx/>
              <a:buNone/>
            </a:pPr>
            <a:r>
              <a:rPr lang="en-US" altLang="en-US" sz="3200" b="1" i="1" dirty="0"/>
              <a:t>He Brings Reconciliation</a:t>
            </a:r>
            <a:endParaRPr lang="en-US" altLang="en-US" sz="3200" b="1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662940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5400" b="1" dirty="0"/>
              <a:t>The All-Sufficiency of Christ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24</TotalTime>
  <Words>203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</vt:lpstr>
      <vt:lpstr>Problems In Colosse</vt:lpstr>
      <vt:lpstr>The All-Sufficiency of Christ</vt:lpstr>
      <vt:lpstr>The All-Sufficiency of Christ</vt:lpstr>
      <vt:lpstr>The All-Sufficiency of Christ</vt:lpstr>
      <vt:lpstr>The All-Sufficiency of Christ</vt:lpstr>
    </vt:vector>
  </TitlesOfParts>
  <Company>d3,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In Colosse</dc:title>
  <dc:creator>Spike Bachman</dc:creator>
  <cp:lastModifiedBy>OlsenParkLaptop</cp:lastModifiedBy>
  <cp:revision>4</cp:revision>
  <dcterms:created xsi:type="dcterms:W3CDTF">2011-12-24T21:29:37Z</dcterms:created>
  <dcterms:modified xsi:type="dcterms:W3CDTF">2011-12-30T17:03:23Z</dcterms:modified>
</cp:coreProperties>
</file>