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68" d="100"/>
          <a:sy n="68" d="100"/>
        </p:scale>
        <p:origin x="-1140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2438400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0" y="914400"/>
            <a:ext cx="9144000" cy="1524000"/>
          </a:xfrm>
          <a:prstGeom prst="rect">
            <a:avLst/>
          </a:prstGeom>
          <a:solidFill>
            <a:srgbClr val="000000">
              <a:alpha val="89800"/>
            </a:srgb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91880D-842B-4F78-A679-135E4C33DAB5}" type="datetimeFigureOut">
              <a:rPr lang="en-US" smtClean="0"/>
              <a:pPr/>
              <a:t>12/30/2011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E3D50CF-40FA-487D-98B1-3AAF9E59D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476108"/>
            <a:ext cx="8305800" cy="381000"/>
          </a:xfrm>
        </p:spPr>
        <p:txBody>
          <a:bodyPr>
            <a:noAutofit/>
          </a:bodyPr>
          <a:lstStyle>
            <a:lvl1pPr marL="0" indent="0" algn="l">
              <a:buNone/>
              <a:defRPr sz="2000" spc="100" baseline="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8305800" cy="1295400"/>
          </a:xfrm>
        </p:spPr>
        <p:txBody>
          <a:bodyPr anchor="ctr" anchorCtr="0">
            <a:noAutofit/>
          </a:bodyPr>
          <a:lstStyle>
            <a:lvl1pPr algn="l">
              <a:defRPr sz="4800" cap="all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1880D-842B-4F78-A679-135E4C33DAB5}" type="datetimeFigureOut">
              <a:rPr lang="en-US" smtClean="0"/>
              <a:pPr/>
              <a:t>12/30/2011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50CF-40FA-487D-98B1-3AAF9E59D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1880D-842B-4F78-A679-135E4C33DAB5}" type="datetimeFigureOut">
              <a:rPr lang="en-US" smtClean="0"/>
              <a:pPr/>
              <a:t>12/30/2011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50CF-40FA-487D-98B1-3AAF9E59D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91880D-842B-4F78-A679-135E4C33DAB5}" type="datetimeFigureOut">
              <a:rPr lang="en-US" smtClean="0"/>
              <a:pPr/>
              <a:t>12/30/2011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E3D50CF-40FA-487D-98B1-3AAF9E59D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926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4958864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0" y="3429000"/>
            <a:ext cx="9144000" cy="1527048"/>
          </a:xfrm>
          <a:prstGeom prst="rect">
            <a:avLst/>
          </a:prstGeom>
          <a:solidFill>
            <a:srgbClr val="000000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1880D-842B-4F78-A679-135E4C33DAB5}" type="datetimeFigureOut">
              <a:rPr lang="en-US" smtClean="0"/>
              <a:pPr/>
              <a:t>12/30/2011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50CF-40FA-487D-98B1-3AAF9E59D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>
              <a:buNone/>
              <a:defRPr sz="4200" b="0" cap="all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457200"/>
          </a:xfrm>
        </p:spPr>
        <p:txBody>
          <a:bodyPr anchor="ctr"/>
          <a:lstStyle>
            <a:lvl1pPr>
              <a:buNone/>
              <a:defRPr sz="2000" spc="100" baseline="0">
                <a:solidFill>
                  <a:srgbClr val="FFFFFF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1880D-842B-4F78-A679-135E4C33DAB5}" type="datetimeFigureOut">
              <a:rPr lang="en-US" smtClean="0"/>
              <a:pPr/>
              <a:t>12/30/2011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50CF-40FA-487D-98B1-3AAF9E59D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50CF-40FA-487D-98B1-3AAF9E59D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1880D-842B-4F78-A679-135E4C33DAB5}" type="datetimeFigureOut">
              <a:rPr lang="en-US" smtClean="0"/>
              <a:pPr/>
              <a:t>12/30/2011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838200"/>
          </a:xfrm>
          <a:solidFill>
            <a:schemeClr val="accent1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quarter" idx="2"/>
          </p:nvPr>
        </p:nvSpPr>
        <p:spPr>
          <a:xfrm>
            <a:off x="457200" y="2220558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20558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71600"/>
            <a:ext cx="4040188" cy="838200"/>
          </a:xfrm>
          <a:solidFill>
            <a:schemeClr val="accent2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1880D-842B-4F78-A679-135E4C33DAB5}" type="datetimeFigureOut">
              <a:rPr lang="en-US" smtClean="0"/>
              <a:pPr/>
              <a:t>12/30/2011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50CF-40FA-487D-98B1-3AAF9E59D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1880D-842B-4F78-A679-135E4C33DAB5}" type="datetimeFigureOut">
              <a:rPr lang="en-US" smtClean="0"/>
              <a:pPr/>
              <a:t>12/30/2011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50CF-40FA-487D-98B1-3AAF9E59D7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1880D-842B-4F78-A679-135E4C33DAB5}" type="datetimeFigureOut">
              <a:rPr lang="en-US" smtClean="0"/>
              <a:pPr/>
              <a:t>12/30/2011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357144"/>
            <a:ext cx="34290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3D50CF-40FA-487D-98B1-3AAF9E59D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2743200" y="228600"/>
            <a:ext cx="62484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01752" y="1600200"/>
            <a:ext cx="2057400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301752" y="384048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1880D-842B-4F78-A679-135E4C33DAB5}" type="datetimeFigureOut">
              <a:rPr lang="en-US" smtClean="0"/>
              <a:pPr/>
              <a:t>12/30/2011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3D50CF-40FA-487D-98B1-3AAF9E59D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90800" y="0"/>
            <a:ext cx="6553200" cy="5943600"/>
          </a:xfrm>
          <a:solidFill>
            <a:schemeClr val="bg2"/>
          </a:solidFill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600200"/>
            <a:ext cx="2057400" cy="42672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14400" y="2292526"/>
            <a:ext cx="2743200" cy="2127074"/>
          </a:xfrm>
          <a:prstGeom prst="rect">
            <a:avLst/>
          </a:prstGeom>
          <a:solidFill>
            <a:schemeClr val="accent1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977827" y="5072066"/>
            <a:ext cx="1758141" cy="1739481"/>
          </a:xfrm>
          <a:prstGeom prst="ellipse">
            <a:avLst/>
          </a:prstGeom>
          <a:solidFill>
            <a:schemeClr val="accent1">
              <a:tint val="90000"/>
              <a:shade val="45000"/>
              <a:satMod val="200000"/>
              <a:alpha val="13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257800" y="0"/>
            <a:ext cx="3886200" cy="3048000"/>
          </a:xfrm>
          <a:prstGeom prst="rect">
            <a:avLst/>
          </a:prstGeom>
          <a:solidFill>
            <a:schemeClr val="accent1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4114800"/>
            <a:ext cx="2362200" cy="2463018"/>
          </a:xfrm>
          <a:prstGeom prst="rect">
            <a:avLst/>
          </a:prstGeom>
          <a:solidFill>
            <a:schemeClr val="bg2">
              <a:tint val="60000"/>
              <a:alpha val="7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178687" y="2389810"/>
            <a:ext cx="2174118" cy="2174118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6384588" y="5842728"/>
            <a:ext cx="1011260" cy="101126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322493" y="1427132"/>
            <a:ext cx="2047390" cy="2047390"/>
          </a:xfrm>
          <a:prstGeom prst="ellipse">
            <a:avLst/>
          </a:prstGeom>
          <a:solidFill>
            <a:srgbClr val="C1E8E4">
              <a:alpha val="10980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14300" y="4803322"/>
            <a:ext cx="1959428" cy="1959428"/>
          </a:xfrm>
          <a:prstGeom prst="ellipse">
            <a:avLst/>
          </a:prstGeom>
          <a:solidFill>
            <a:srgbClr val="C1E8E4">
              <a:alpha val="12157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021092" y="4578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172385" y="4626825"/>
            <a:ext cx="1515880" cy="1394583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906" y="361813"/>
            <a:ext cx="2512694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295400" y="0"/>
            <a:ext cx="1524000" cy="609600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9403" y="212289"/>
            <a:ext cx="2022300" cy="2022300"/>
          </a:xfrm>
          <a:prstGeom prst="ellipse">
            <a:avLst/>
          </a:prstGeom>
          <a:solidFill>
            <a:schemeClr val="accent1">
              <a:tint val="100000"/>
              <a:satMod val="275000"/>
              <a:alpha val="15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76200" y="3962400"/>
            <a:ext cx="891076" cy="886968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121357" y="1507438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369253" y="466436"/>
            <a:ext cx="1595105" cy="1595105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189756" y="2967572"/>
            <a:ext cx="3234945" cy="3234944"/>
          </a:xfrm>
          <a:prstGeom prst="ellipse">
            <a:avLst/>
          </a:prstGeom>
          <a:solidFill>
            <a:schemeClr val="accent1">
              <a:tint val="100000"/>
              <a:satMod val="18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5626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951220" y="4665220"/>
            <a:ext cx="2192780" cy="2192780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600200" y="3705807"/>
            <a:ext cx="1195876" cy="1198294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324600" y="228600"/>
            <a:ext cx="822960" cy="822960"/>
          </a:xfrm>
          <a:prstGeom prst="ellipse">
            <a:avLst/>
          </a:prstGeom>
          <a:solidFill>
            <a:schemeClr val="accent1">
              <a:tint val="90000"/>
              <a:satMod val="275000"/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80772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410200" y="6324600"/>
            <a:ext cx="1524000" cy="5334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3011692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357144"/>
            <a:ext cx="2974848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6891880D-842B-4F78-A679-135E4C33DAB5}" type="datetimeFigureOut">
              <a:rPr lang="en-US" smtClean="0"/>
              <a:pPr/>
              <a:t>12/30/2011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357144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55448" y="6315075"/>
            <a:ext cx="1188720" cy="457200"/>
          </a:xfrm>
          <a:prstGeom prst="rect">
            <a:avLst/>
          </a:prstGeom>
          <a:noFill/>
        </p:spPr>
        <p:txBody>
          <a:bodyPr vert="horz" lIns="0" tIns="0" rIns="0" bIns="0" anchor="ctr" anchorCtr="1">
            <a:normAutofit/>
          </a:bodyPr>
          <a:lstStyle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fld id="{7E3D50CF-40FA-487D-98B1-3AAF9E59D7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rtl="0" eaLnBrk="1" latinLnBrk="0" hangingPunct="1">
        <a:spcBef>
          <a:spcPct val="0"/>
        </a:spcBef>
        <a:buNone/>
        <a:defRPr sz="38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700"/>
        </a:spcBef>
        <a:buClr>
          <a:schemeClr val="accent2"/>
        </a:buClr>
        <a:buSzPct val="85000"/>
        <a:buFont typeface="Wingdings 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600"/>
        </a:spcBef>
        <a:buClr>
          <a:schemeClr val="accent1"/>
        </a:buClr>
        <a:buSzPct val="85000"/>
        <a:buFont typeface="Wingdings 2"/>
        <a:buChar char="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500"/>
        </a:spcBef>
        <a:buClr>
          <a:schemeClr val="accent3"/>
        </a:buClr>
        <a:buSzPct val="85000"/>
        <a:buFont typeface="Wingdings 2"/>
        <a:buChar char="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400"/>
        </a:spcBef>
        <a:buClr>
          <a:schemeClr val="accent4"/>
        </a:buClr>
        <a:buFont typeface="Wingdings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6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124200"/>
            <a:ext cx="8305800" cy="32766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FF00"/>
                </a:solidFill>
                <a:effectLst>
                  <a:glow rad="101600">
                    <a:schemeClr val="tx2">
                      <a:lumMod val="50000"/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“Rejoice always, pray without ceasing, in everything give thanks; for this is the will of God in Christ Jesus for you. Do not quench the Spirit” (NKJV).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First Thessalonians 5:16-19</a:t>
            </a:r>
            <a:endParaRPr lang="en-US" cap="non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0"/>
            <a:ext cx="8305800" cy="33528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FF00"/>
                </a:solidFill>
                <a:effectLst>
                  <a:glow rad="101600">
                    <a:schemeClr val="tx2">
                      <a:lumMod val="50000"/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I. Examples.</a:t>
            </a:r>
          </a:p>
          <a:p>
            <a:pPr marL="1090613" lvl="1" indent="-633413" algn="l"/>
            <a:r>
              <a:rPr lang="en-US" sz="4000" b="1" dirty="0" smtClean="0">
                <a:solidFill>
                  <a:srgbClr val="FFFF00"/>
                </a:solidFill>
                <a:effectLst>
                  <a:glow rad="101600">
                    <a:schemeClr val="tx2">
                      <a:lumMod val="50000"/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A. Daniel (Dan. 6:6-10).</a:t>
            </a:r>
          </a:p>
          <a:p>
            <a:pPr marL="1090613" lvl="1" indent="-633413" algn="l"/>
            <a:r>
              <a:rPr lang="en-US" sz="4000" b="1" dirty="0" smtClean="0">
                <a:solidFill>
                  <a:srgbClr val="FFFF00"/>
                </a:solidFill>
                <a:effectLst>
                  <a:glow rad="101600">
                    <a:schemeClr val="tx2">
                      <a:lumMod val="50000"/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B. Peter (Acts 3:1; 10:9; 1:14; 6:4).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Are We A People of Prayer?</a:t>
            </a:r>
            <a:endParaRPr lang="en-US" cap="non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0"/>
            <a:ext cx="8686800" cy="33528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FF00"/>
                </a:solidFill>
                <a:effectLst>
                  <a:glow rad="101600">
                    <a:schemeClr val="tx2">
                      <a:lumMod val="50000"/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I. Examples.</a:t>
            </a:r>
          </a:p>
          <a:p>
            <a:pPr marL="1090613" lvl="1" indent="-633413" algn="l"/>
            <a:r>
              <a:rPr lang="en-US" sz="4000" b="1" dirty="0" smtClean="0">
                <a:solidFill>
                  <a:srgbClr val="FFFF00"/>
                </a:solidFill>
                <a:effectLst>
                  <a:glow rad="101600">
                    <a:schemeClr val="tx2">
                      <a:lumMod val="50000"/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C. Early Church (Acts 2:40-47; 4:23-31; 7:57-60; 12:1-5, 11-12; 16:22-25; 16:13; 20:28-38).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Are We A People of Prayer?</a:t>
            </a:r>
            <a:endParaRPr lang="en-US" cap="non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0"/>
            <a:ext cx="8686800" cy="33528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FF00"/>
                </a:solidFill>
                <a:effectLst>
                  <a:glow rad="101600">
                    <a:schemeClr val="tx2">
                      <a:lumMod val="50000"/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I. Examples.</a:t>
            </a:r>
          </a:p>
          <a:p>
            <a:pPr marL="1090613" lvl="1" indent="-633413" algn="l"/>
            <a:r>
              <a:rPr lang="en-US" sz="4000" b="1" dirty="0" smtClean="0">
                <a:solidFill>
                  <a:srgbClr val="FFFF00"/>
                </a:solidFill>
                <a:effectLst>
                  <a:glow rad="101600">
                    <a:schemeClr val="tx2">
                      <a:lumMod val="50000"/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D. Jesus (Matt. 14:19-23; Mark 1:35; Matt. 26:36-44; John 17:1-5; 17:20-21). 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Are We A People of Prayer?</a:t>
            </a:r>
            <a:endParaRPr lang="en-US" cap="non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0"/>
            <a:ext cx="8305800" cy="3352800"/>
          </a:xfrm>
        </p:spPr>
        <p:txBody>
          <a:bodyPr/>
          <a:lstStyle/>
          <a:p>
            <a:pPr marL="688975" indent="-688975"/>
            <a:r>
              <a:rPr lang="en-US" sz="4000" b="1" dirty="0" smtClean="0">
                <a:solidFill>
                  <a:srgbClr val="FFFF00"/>
                </a:solidFill>
                <a:effectLst>
                  <a:glow rad="101600">
                    <a:schemeClr val="tx2">
                      <a:lumMod val="50000"/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II. Guidelines for Prayer        (Matt. 6:5-15</a:t>
            </a:r>
            <a:r>
              <a:rPr lang="en-US" sz="4000" b="1" dirty="0" smtClean="0">
                <a:solidFill>
                  <a:srgbClr val="FFFF00"/>
                </a:solidFill>
                <a:effectLst>
                  <a:glow rad="101600">
                    <a:schemeClr val="tx2">
                      <a:lumMod val="50000"/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).</a:t>
            </a:r>
            <a:endParaRPr lang="en-US" sz="4000" b="1" dirty="0" smtClean="0">
              <a:solidFill>
                <a:srgbClr val="FFFF00"/>
              </a:solidFill>
              <a:effectLst>
                <a:glow rad="101600">
                  <a:schemeClr val="tx2">
                    <a:lumMod val="50000"/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Are We A People of Prayer?</a:t>
            </a:r>
            <a:endParaRPr lang="en-US" cap="non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rrency">
  <a:themeElements>
    <a:clrScheme name="Currency">
      <a:dk1>
        <a:sysClr val="windowText" lastClr="000000"/>
      </a:dk1>
      <a:lt1>
        <a:sysClr val="window" lastClr="FFFFFF"/>
      </a:lt1>
      <a:dk2>
        <a:srgbClr val="4A606E"/>
      </a:dk2>
      <a:lt2>
        <a:srgbClr val="D1E1E3"/>
      </a:lt2>
      <a:accent1>
        <a:srgbClr val="79B5B0"/>
      </a:accent1>
      <a:accent2>
        <a:srgbClr val="B4BC4C"/>
      </a:accent2>
      <a:accent3>
        <a:srgbClr val="B77851"/>
      </a:accent3>
      <a:accent4>
        <a:srgbClr val="776A5B"/>
      </a:accent4>
      <a:accent5>
        <a:srgbClr val="B6AD76"/>
      </a:accent5>
      <a:accent6>
        <a:srgbClr val="95AEB1"/>
      </a:accent6>
      <a:hlink>
        <a:srgbClr val="3ECCED"/>
      </a:hlink>
      <a:folHlink>
        <a:srgbClr val="2C6C93"/>
      </a:folHlink>
    </a:clrScheme>
    <a:fontScheme name="Currency">
      <a:maj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10000"/>
              </a:schemeClr>
            </a:gs>
            <a:gs pos="47500">
              <a:schemeClr val="phClr">
                <a:tint val="35000"/>
                <a:satMod val="110000"/>
              </a:schemeClr>
            </a:gs>
            <a:gs pos="58500">
              <a:schemeClr val="phClr">
                <a:tint val="35000"/>
                <a:satMod val="110000"/>
              </a:schemeClr>
            </a:gs>
            <a:gs pos="100000">
              <a:schemeClr val="phClr">
                <a:tint val="8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2000"/>
                <a:satMod val="105000"/>
              </a:schemeClr>
            </a:gs>
            <a:gs pos="47500">
              <a:schemeClr val="phClr">
                <a:shade val="89000"/>
                <a:satMod val="105000"/>
              </a:schemeClr>
            </a:gs>
            <a:gs pos="58500">
              <a:schemeClr val="phClr">
                <a:shade val="89000"/>
                <a:satMod val="105000"/>
              </a:schemeClr>
            </a:gs>
            <a:gs pos="100000">
              <a:schemeClr val="phClr">
                <a:shade val="52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60000" cap="flat" cmpd="thickThin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50800" dist="63500" dir="5400000" algn="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840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satMod val="3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8000"/>
                <a:shade val="98000"/>
                <a:satMod val="120000"/>
              </a:schemeClr>
              <a:schemeClr val="phClr">
                <a:tint val="86000"/>
                <a:shade val="92000"/>
                <a:satMod val="150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Currency</Template>
  <TotalTime>198</TotalTime>
  <Words>151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Currency</vt:lpstr>
      <vt:lpstr>First Thessalonians 5:16-19</vt:lpstr>
      <vt:lpstr>Are We A People of Prayer?</vt:lpstr>
      <vt:lpstr>Are We A People of Prayer?</vt:lpstr>
      <vt:lpstr>Are We A People of Prayer?</vt:lpstr>
      <vt:lpstr>Are We A People of Prayer?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Thessalonians 5:16-19</dc:title>
  <dc:creator>OlsenParkLaptop</dc:creator>
  <cp:lastModifiedBy>OlsenParkLaptop</cp:lastModifiedBy>
  <cp:revision>5</cp:revision>
  <dcterms:created xsi:type="dcterms:W3CDTF">2011-12-25T18:38:44Z</dcterms:created>
  <dcterms:modified xsi:type="dcterms:W3CDTF">2011-12-30T17:02:43Z</dcterms:modified>
</cp:coreProperties>
</file>