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2"/>
    <p:sldMasterId id="2147483684" r:id="rId3"/>
  </p:sldMasterIdLst>
  <p:notesMasterIdLst>
    <p:notesMasterId r:id="rId8"/>
  </p:notesMasterIdLst>
  <p:sldIdLst>
    <p:sldId id="268" r:id="rId4"/>
    <p:sldId id="269" r:id="rId5"/>
    <p:sldId id="270" r:id="rId6"/>
    <p:sldId id="271" r:id="rId7"/>
  </p:sldIdLst>
  <p:sldSz cx="9144000" cy="6858000" type="screen4x3"/>
  <p:notesSz cx="6858000" cy="9144000"/>
  <p:embeddedFontLst>
    <p:embeddedFont>
      <p:font typeface="Calibri" pitchFamily="34" charset="0"/>
      <p:regular r:id="rId9"/>
      <p:bold r:id="rId10"/>
      <p:italic r:id="rId11"/>
      <p:boldItalic r:id="rId12"/>
    </p:embeddedFont>
    <p:embeddedFont>
      <p:font typeface="Tempus Sans ITC" pitchFamily="82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3" autoAdjust="0"/>
    <p:restoredTop sz="68206" autoAdjust="0"/>
  </p:normalViewPr>
  <p:slideViewPr>
    <p:cSldViewPr showGuides="1">
      <p:cViewPr varScale="1">
        <p:scale>
          <a:sx n="70" d="100"/>
          <a:sy n="70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3" Type="http://schemas.openxmlformats.org/officeDocument/2006/relationships/slideMaster" Target="slideMasters/slideMaster2.xml"/><Relationship Id="rId7" Type="http://schemas.openxmlformats.org/officeDocument/2006/relationships/slide" Target="slides/slide4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font" Target="fonts/font3.fntdata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1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BF77A4-95C4-49A7-B18D-D234C078783D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F40DFA-B482-4AD0-A536-856EB395CE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200"/>
              </a:spcAft>
            </a:pPr>
            <a:endParaRPr lang="en-US" sz="1200" dirty="0" smtClean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>
          <a:xfrm>
            <a:off x="536575" y="503238"/>
            <a:ext cx="3140075" cy="2354262"/>
          </a:xfr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200"/>
              </a:spcAft>
            </a:pPr>
            <a:endParaRPr lang="en-US" sz="1200" dirty="0" smtClean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>
          <a:xfrm>
            <a:off x="536575" y="503238"/>
            <a:ext cx="3140075" cy="2354262"/>
          </a:xfr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200"/>
              </a:spcAft>
            </a:pPr>
            <a:endParaRPr lang="en-US" sz="1200" dirty="0" smtClean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>
          <a:xfrm>
            <a:off x="536575" y="503238"/>
            <a:ext cx="3140075" cy="2354262"/>
          </a:xfr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200"/>
              </a:spcAft>
            </a:pPr>
            <a:endParaRPr lang="en-US" sz="1200" dirty="0" smtClean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>
          <a:xfrm>
            <a:off x="536575" y="503238"/>
            <a:ext cx="3140075" cy="2354262"/>
          </a:xfr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7798-A303-435D-9EF8-9821361AD2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7/17/2011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2D54-7400-48BE-A19B-62D38E57C8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80000"/>
                <a:satMod val="300000"/>
              </a:schemeClr>
            </a:gs>
            <a:gs pos="100000">
              <a:schemeClr val="accent1">
                <a:lumMod val="5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F05EF-6168-407F-8025-E41839E1250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80000"/>
                <a:satMod val="300000"/>
              </a:schemeClr>
            </a:gs>
            <a:gs pos="100000">
              <a:schemeClr val="accent1">
                <a:lumMod val="5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67798-A303-435D-9EF8-9821361AD2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7/17/2011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F2D54-7400-48BE-A19B-62D38E57C8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rot="1663741">
            <a:off x="48822" y="2148749"/>
            <a:ext cx="9695979" cy="2602995"/>
          </a:xfrm>
          <a:custGeom>
            <a:avLst/>
            <a:gdLst>
              <a:gd name="connsiteX0" fmla="*/ 0 w 9240252"/>
              <a:gd name="connsiteY0" fmla="*/ 1050758 h 1050758"/>
              <a:gd name="connsiteX1" fmla="*/ 3561347 w 9240252"/>
              <a:gd name="connsiteY1" fmla="*/ 8021 h 1050758"/>
              <a:gd name="connsiteX2" fmla="*/ 9240252 w 9240252"/>
              <a:gd name="connsiteY2" fmla="*/ 1002631 h 1050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240252" h="1050758">
                <a:moveTo>
                  <a:pt x="0" y="1050758"/>
                </a:moveTo>
                <a:cubicBezTo>
                  <a:pt x="1010652" y="533400"/>
                  <a:pt x="2021305" y="16042"/>
                  <a:pt x="3561347" y="8021"/>
                </a:cubicBezTo>
                <a:cubicBezTo>
                  <a:pt x="5101389" y="0"/>
                  <a:pt x="7170820" y="501315"/>
                  <a:pt x="9240252" y="1002631"/>
                </a:cubicBezTo>
              </a:path>
            </a:pathLst>
          </a:custGeom>
          <a:gradFill flip="none" rotWithShape="1">
            <a:gsLst>
              <a:gs pos="0">
                <a:schemeClr val="bg1">
                  <a:alpha val="75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 w="76200">
            <a:noFill/>
          </a:ln>
          <a:effectLst>
            <a:softEdge rad="635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509156" y="762000"/>
            <a:ext cx="7463230" cy="1385667"/>
          </a:xfrm>
          <a:custGeom>
            <a:avLst/>
            <a:gdLst>
              <a:gd name="connsiteX0" fmla="*/ 0 w 9240252"/>
              <a:gd name="connsiteY0" fmla="*/ 1050758 h 1050758"/>
              <a:gd name="connsiteX1" fmla="*/ 35613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218046 h 1918789"/>
              <a:gd name="connsiteX1" fmla="*/ 3561347 w 9240252"/>
              <a:gd name="connsiteY1" fmla="*/ 175309 h 1918789"/>
              <a:gd name="connsiteX2" fmla="*/ 4884281 w 9240252"/>
              <a:gd name="connsiteY2" fmla="*/ 1918789 h 1918789"/>
              <a:gd name="connsiteX3" fmla="*/ 9240252 w 9240252"/>
              <a:gd name="connsiteY3" fmla="*/ 1169919 h 1918789"/>
              <a:gd name="connsiteX0" fmla="*/ 0 w 9240252"/>
              <a:gd name="connsiteY0" fmla="*/ 1270247 h 2095133"/>
              <a:gd name="connsiteX1" fmla="*/ 3561347 w 9240252"/>
              <a:gd name="connsiteY1" fmla="*/ 227510 h 2095133"/>
              <a:gd name="connsiteX2" fmla="*/ 6468439 w 9240252"/>
              <a:gd name="connsiteY2" fmla="*/ 290580 h 2095133"/>
              <a:gd name="connsiteX3" fmla="*/ 4884281 w 9240252"/>
              <a:gd name="connsiteY3" fmla="*/ 1970990 h 2095133"/>
              <a:gd name="connsiteX4" fmla="*/ 9240252 w 9240252"/>
              <a:gd name="connsiteY4" fmla="*/ 1222120 h 2095133"/>
              <a:gd name="connsiteX0" fmla="*/ 0 w 9240252"/>
              <a:gd name="connsiteY0" fmla="*/ 1042737 h 1743480"/>
              <a:gd name="connsiteX1" fmla="*/ 3561347 w 9240252"/>
              <a:gd name="connsiteY1" fmla="*/ 0 h 1743480"/>
              <a:gd name="connsiteX2" fmla="*/ 4884281 w 9240252"/>
              <a:gd name="connsiteY2" fmla="*/ 1743480 h 1743480"/>
              <a:gd name="connsiteX3" fmla="*/ 9240252 w 9240252"/>
              <a:gd name="connsiteY3" fmla="*/ 994610 h 1743480"/>
              <a:gd name="connsiteX0" fmla="*/ 0 w 9240252"/>
              <a:gd name="connsiteY0" fmla="*/ 1050758 h 1050758"/>
              <a:gd name="connsiteX1" fmla="*/ 35613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050758 h 1050758"/>
              <a:gd name="connsiteX1" fmla="*/ 59235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660358 h 1660358"/>
              <a:gd name="connsiteX1" fmla="*/ 5923547 w 9240252"/>
              <a:gd name="connsiteY1" fmla="*/ 617621 h 1660358"/>
              <a:gd name="connsiteX2" fmla="*/ 9240252 w 9240252"/>
              <a:gd name="connsiteY2" fmla="*/ 1612231 h 1660358"/>
              <a:gd name="connsiteX0" fmla="*/ 0 w 9240252"/>
              <a:gd name="connsiteY0" fmla="*/ 1050758 h 1050758"/>
              <a:gd name="connsiteX1" fmla="*/ 59235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371600 h 1371600"/>
              <a:gd name="connsiteX1" fmla="*/ 5923547 w 9240252"/>
              <a:gd name="connsiteY1" fmla="*/ 328863 h 1371600"/>
              <a:gd name="connsiteX2" fmla="*/ 9240252 w 9240252"/>
              <a:gd name="connsiteY2" fmla="*/ 1323473 h 1371600"/>
              <a:gd name="connsiteX0" fmla="*/ 0 w 9240252"/>
              <a:gd name="connsiteY0" fmla="*/ 1371600 h 1371600"/>
              <a:gd name="connsiteX1" fmla="*/ 5923547 w 9240252"/>
              <a:gd name="connsiteY1" fmla="*/ 328863 h 1371600"/>
              <a:gd name="connsiteX2" fmla="*/ 9240252 w 9240252"/>
              <a:gd name="connsiteY2" fmla="*/ 1323473 h 1371600"/>
              <a:gd name="connsiteX0" fmla="*/ 0 w 9240252"/>
              <a:gd name="connsiteY0" fmla="*/ 1050758 h 1050758"/>
              <a:gd name="connsiteX1" fmla="*/ 59235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351548 h 1351548"/>
              <a:gd name="connsiteX1" fmla="*/ 5923547 w 9240252"/>
              <a:gd name="connsiteY1" fmla="*/ 308811 h 1351548"/>
              <a:gd name="connsiteX2" fmla="*/ 9240252 w 9240252"/>
              <a:gd name="connsiteY2" fmla="*/ 1303421 h 1351548"/>
              <a:gd name="connsiteX0" fmla="*/ 0 w 9240252"/>
              <a:gd name="connsiteY0" fmla="*/ 1351548 h 1351548"/>
              <a:gd name="connsiteX1" fmla="*/ 5923547 w 9240252"/>
              <a:gd name="connsiteY1" fmla="*/ 308811 h 1351548"/>
              <a:gd name="connsiteX2" fmla="*/ 9240252 w 9240252"/>
              <a:gd name="connsiteY2" fmla="*/ 1303421 h 1351548"/>
              <a:gd name="connsiteX0" fmla="*/ 0 w 9240252"/>
              <a:gd name="connsiteY0" fmla="*/ 1351548 h 1701800"/>
              <a:gd name="connsiteX1" fmla="*/ 5923547 w 9240252"/>
              <a:gd name="connsiteY1" fmla="*/ 308811 h 1701800"/>
              <a:gd name="connsiteX2" fmla="*/ 9240252 w 9240252"/>
              <a:gd name="connsiteY2" fmla="*/ 1303421 h 170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240252" h="1701800">
                <a:moveTo>
                  <a:pt x="0" y="1351548"/>
                </a:moveTo>
                <a:cubicBezTo>
                  <a:pt x="1010652" y="834190"/>
                  <a:pt x="4251158" y="0"/>
                  <a:pt x="5923547" y="308811"/>
                </a:cubicBezTo>
                <a:cubicBezTo>
                  <a:pt x="7479631" y="621632"/>
                  <a:pt x="8073189" y="1701800"/>
                  <a:pt x="9240252" y="1303421"/>
                </a:cubicBezTo>
              </a:path>
            </a:pathLst>
          </a:cu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 w="76200">
            <a:noFill/>
          </a:ln>
          <a:effectLst>
            <a:softEdge rad="635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 flipH="1">
            <a:off x="1" y="2057399"/>
            <a:ext cx="9240252" cy="757591"/>
          </a:xfrm>
          <a:custGeom>
            <a:avLst/>
            <a:gdLst>
              <a:gd name="connsiteX0" fmla="*/ 0 w 9240252"/>
              <a:gd name="connsiteY0" fmla="*/ 1050758 h 1050758"/>
              <a:gd name="connsiteX1" fmla="*/ 3561347 w 9240252"/>
              <a:gd name="connsiteY1" fmla="*/ 8021 h 1050758"/>
              <a:gd name="connsiteX2" fmla="*/ 9240252 w 9240252"/>
              <a:gd name="connsiteY2" fmla="*/ 1002631 h 1050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240252" h="1050758">
                <a:moveTo>
                  <a:pt x="0" y="1050758"/>
                </a:moveTo>
                <a:cubicBezTo>
                  <a:pt x="1010652" y="533400"/>
                  <a:pt x="2021305" y="16042"/>
                  <a:pt x="3561347" y="8021"/>
                </a:cubicBezTo>
                <a:cubicBezTo>
                  <a:pt x="5101389" y="0"/>
                  <a:pt x="7170820" y="501315"/>
                  <a:pt x="9240252" y="1002631"/>
                </a:cubicBezTo>
              </a:path>
            </a:pathLst>
          </a:cu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  <a:tileRect/>
          </a:gradFill>
          <a:ln w="76200">
            <a:noFill/>
          </a:ln>
          <a:effectLst>
            <a:softEdge rad="635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>
              <a:lumMod val="50000"/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102501-425x282-Dra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38800" y="4495800"/>
            <a:ext cx="2981325" cy="197819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457200" y="304800"/>
            <a:ext cx="8077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empus Sans ITC" pitchFamily="82" charset="0"/>
              </a:rPr>
              <a:t>Is Our Baptistery Full?</a:t>
            </a:r>
            <a:endParaRPr lang="en-US" sz="60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Tempus Sans ITC" pitchFamily="8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1752600"/>
            <a:ext cx="7620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I. A Christian Example.</a:t>
            </a:r>
            <a:endParaRPr lang="en-US" sz="3200" b="1" dirty="0" smtClean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1"/>
            <a:r>
              <a:rPr lang="en-US" sz="40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A. Paul to Timothy (1 Tim. 4:12).</a:t>
            </a:r>
          </a:p>
          <a:p>
            <a:pPr marL="968375" lvl="1" indent="-511175"/>
            <a:r>
              <a:rPr lang="en-US" sz="40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B. “All things to all men” (1 Cor. 9:19-22).</a:t>
            </a:r>
          </a:p>
          <a:p>
            <a:pPr marL="968375" lvl="1" indent="-511175"/>
            <a:r>
              <a:rPr lang="en-US" sz="40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C. Plank in our eye                            (Matt. </a:t>
            </a:r>
            <a:r>
              <a:rPr lang="en-US" sz="4000" b="1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7:1-5</a:t>
            </a:r>
            <a:r>
              <a:rPr lang="en-US" sz="40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).  </a:t>
            </a:r>
            <a:endParaRPr lang="en-US" sz="40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rot="1663741">
            <a:off x="48822" y="2148749"/>
            <a:ext cx="9695979" cy="2602995"/>
          </a:xfrm>
          <a:custGeom>
            <a:avLst/>
            <a:gdLst>
              <a:gd name="connsiteX0" fmla="*/ 0 w 9240252"/>
              <a:gd name="connsiteY0" fmla="*/ 1050758 h 1050758"/>
              <a:gd name="connsiteX1" fmla="*/ 3561347 w 9240252"/>
              <a:gd name="connsiteY1" fmla="*/ 8021 h 1050758"/>
              <a:gd name="connsiteX2" fmla="*/ 9240252 w 9240252"/>
              <a:gd name="connsiteY2" fmla="*/ 1002631 h 1050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240252" h="1050758">
                <a:moveTo>
                  <a:pt x="0" y="1050758"/>
                </a:moveTo>
                <a:cubicBezTo>
                  <a:pt x="1010652" y="533400"/>
                  <a:pt x="2021305" y="16042"/>
                  <a:pt x="3561347" y="8021"/>
                </a:cubicBezTo>
                <a:cubicBezTo>
                  <a:pt x="5101389" y="0"/>
                  <a:pt x="7170820" y="501315"/>
                  <a:pt x="9240252" y="1002631"/>
                </a:cubicBezTo>
              </a:path>
            </a:pathLst>
          </a:custGeom>
          <a:gradFill flip="none" rotWithShape="1">
            <a:gsLst>
              <a:gs pos="0">
                <a:schemeClr val="bg1">
                  <a:alpha val="75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 w="76200">
            <a:noFill/>
          </a:ln>
          <a:effectLst>
            <a:softEdge rad="635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509156" y="762000"/>
            <a:ext cx="7463230" cy="1385667"/>
          </a:xfrm>
          <a:custGeom>
            <a:avLst/>
            <a:gdLst>
              <a:gd name="connsiteX0" fmla="*/ 0 w 9240252"/>
              <a:gd name="connsiteY0" fmla="*/ 1050758 h 1050758"/>
              <a:gd name="connsiteX1" fmla="*/ 35613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218046 h 1918789"/>
              <a:gd name="connsiteX1" fmla="*/ 3561347 w 9240252"/>
              <a:gd name="connsiteY1" fmla="*/ 175309 h 1918789"/>
              <a:gd name="connsiteX2" fmla="*/ 4884281 w 9240252"/>
              <a:gd name="connsiteY2" fmla="*/ 1918789 h 1918789"/>
              <a:gd name="connsiteX3" fmla="*/ 9240252 w 9240252"/>
              <a:gd name="connsiteY3" fmla="*/ 1169919 h 1918789"/>
              <a:gd name="connsiteX0" fmla="*/ 0 w 9240252"/>
              <a:gd name="connsiteY0" fmla="*/ 1270247 h 2095133"/>
              <a:gd name="connsiteX1" fmla="*/ 3561347 w 9240252"/>
              <a:gd name="connsiteY1" fmla="*/ 227510 h 2095133"/>
              <a:gd name="connsiteX2" fmla="*/ 6468439 w 9240252"/>
              <a:gd name="connsiteY2" fmla="*/ 290580 h 2095133"/>
              <a:gd name="connsiteX3" fmla="*/ 4884281 w 9240252"/>
              <a:gd name="connsiteY3" fmla="*/ 1970990 h 2095133"/>
              <a:gd name="connsiteX4" fmla="*/ 9240252 w 9240252"/>
              <a:gd name="connsiteY4" fmla="*/ 1222120 h 2095133"/>
              <a:gd name="connsiteX0" fmla="*/ 0 w 9240252"/>
              <a:gd name="connsiteY0" fmla="*/ 1042737 h 1743480"/>
              <a:gd name="connsiteX1" fmla="*/ 3561347 w 9240252"/>
              <a:gd name="connsiteY1" fmla="*/ 0 h 1743480"/>
              <a:gd name="connsiteX2" fmla="*/ 4884281 w 9240252"/>
              <a:gd name="connsiteY2" fmla="*/ 1743480 h 1743480"/>
              <a:gd name="connsiteX3" fmla="*/ 9240252 w 9240252"/>
              <a:gd name="connsiteY3" fmla="*/ 994610 h 1743480"/>
              <a:gd name="connsiteX0" fmla="*/ 0 w 9240252"/>
              <a:gd name="connsiteY0" fmla="*/ 1050758 h 1050758"/>
              <a:gd name="connsiteX1" fmla="*/ 35613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050758 h 1050758"/>
              <a:gd name="connsiteX1" fmla="*/ 59235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660358 h 1660358"/>
              <a:gd name="connsiteX1" fmla="*/ 5923547 w 9240252"/>
              <a:gd name="connsiteY1" fmla="*/ 617621 h 1660358"/>
              <a:gd name="connsiteX2" fmla="*/ 9240252 w 9240252"/>
              <a:gd name="connsiteY2" fmla="*/ 1612231 h 1660358"/>
              <a:gd name="connsiteX0" fmla="*/ 0 w 9240252"/>
              <a:gd name="connsiteY0" fmla="*/ 1050758 h 1050758"/>
              <a:gd name="connsiteX1" fmla="*/ 59235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371600 h 1371600"/>
              <a:gd name="connsiteX1" fmla="*/ 5923547 w 9240252"/>
              <a:gd name="connsiteY1" fmla="*/ 328863 h 1371600"/>
              <a:gd name="connsiteX2" fmla="*/ 9240252 w 9240252"/>
              <a:gd name="connsiteY2" fmla="*/ 1323473 h 1371600"/>
              <a:gd name="connsiteX0" fmla="*/ 0 w 9240252"/>
              <a:gd name="connsiteY0" fmla="*/ 1371600 h 1371600"/>
              <a:gd name="connsiteX1" fmla="*/ 5923547 w 9240252"/>
              <a:gd name="connsiteY1" fmla="*/ 328863 h 1371600"/>
              <a:gd name="connsiteX2" fmla="*/ 9240252 w 9240252"/>
              <a:gd name="connsiteY2" fmla="*/ 1323473 h 1371600"/>
              <a:gd name="connsiteX0" fmla="*/ 0 w 9240252"/>
              <a:gd name="connsiteY0" fmla="*/ 1050758 h 1050758"/>
              <a:gd name="connsiteX1" fmla="*/ 59235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351548 h 1351548"/>
              <a:gd name="connsiteX1" fmla="*/ 5923547 w 9240252"/>
              <a:gd name="connsiteY1" fmla="*/ 308811 h 1351548"/>
              <a:gd name="connsiteX2" fmla="*/ 9240252 w 9240252"/>
              <a:gd name="connsiteY2" fmla="*/ 1303421 h 1351548"/>
              <a:gd name="connsiteX0" fmla="*/ 0 w 9240252"/>
              <a:gd name="connsiteY0" fmla="*/ 1351548 h 1351548"/>
              <a:gd name="connsiteX1" fmla="*/ 5923547 w 9240252"/>
              <a:gd name="connsiteY1" fmla="*/ 308811 h 1351548"/>
              <a:gd name="connsiteX2" fmla="*/ 9240252 w 9240252"/>
              <a:gd name="connsiteY2" fmla="*/ 1303421 h 1351548"/>
              <a:gd name="connsiteX0" fmla="*/ 0 w 9240252"/>
              <a:gd name="connsiteY0" fmla="*/ 1351548 h 1701800"/>
              <a:gd name="connsiteX1" fmla="*/ 5923547 w 9240252"/>
              <a:gd name="connsiteY1" fmla="*/ 308811 h 1701800"/>
              <a:gd name="connsiteX2" fmla="*/ 9240252 w 9240252"/>
              <a:gd name="connsiteY2" fmla="*/ 1303421 h 170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240252" h="1701800">
                <a:moveTo>
                  <a:pt x="0" y="1351548"/>
                </a:moveTo>
                <a:cubicBezTo>
                  <a:pt x="1010652" y="834190"/>
                  <a:pt x="4251158" y="0"/>
                  <a:pt x="5923547" y="308811"/>
                </a:cubicBezTo>
                <a:cubicBezTo>
                  <a:pt x="7479631" y="621632"/>
                  <a:pt x="8073189" y="1701800"/>
                  <a:pt x="9240252" y="1303421"/>
                </a:cubicBezTo>
              </a:path>
            </a:pathLst>
          </a:cu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 w="76200">
            <a:noFill/>
          </a:ln>
          <a:effectLst>
            <a:softEdge rad="635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 flipH="1">
            <a:off x="1" y="2057399"/>
            <a:ext cx="9240252" cy="757591"/>
          </a:xfrm>
          <a:custGeom>
            <a:avLst/>
            <a:gdLst>
              <a:gd name="connsiteX0" fmla="*/ 0 w 9240252"/>
              <a:gd name="connsiteY0" fmla="*/ 1050758 h 1050758"/>
              <a:gd name="connsiteX1" fmla="*/ 3561347 w 9240252"/>
              <a:gd name="connsiteY1" fmla="*/ 8021 h 1050758"/>
              <a:gd name="connsiteX2" fmla="*/ 9240252 w 9240252"/>
              <a:gd name="connsiteY2" fmla="*/ 1002631 h 1050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240252" h="1050758">
                <a:moveTo>
                  <a:pt x="0" y="1050758"/>
                </a:moveTo>
                <a:cubicBezTo>
                  <a:pt x="1010652" y="533400"/>
                  <a:pt x="2021305" y="16042"/>
                  <a:pt x="3561347" y="8021"/>
                </a:cubicBezTo>
                <a:cubicBezTo>
                  <a:pt x="5101389" y="0"/>
                  <a:pt x="7170820" y="501315"/>
                  <a:pt x="9240252" y="1002631"/>
                </a:cubicBezTo>
              </a:path>
            </a:pathLst>
          </a:cu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  <a:tileRect/>
          </a:gradFill>
          <a:ln w="76200">
            <a:noFill/>
          </a:ln>
          <a:effectLst>
            <a:softEdge rad="635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>
              <a:lumMod val="50000"/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102501-425x282-Dra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38800" y="4495800"/>
            <a:ext cx="2981325" cy="197819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457200" y="304800"/>
            <a:ext cx="8077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empus Sans ITC" pitchFamily="82" charset="0"/>
              </a:rPr>
              <a:t>Is Our Baptistery Full?</a:t>
            </a:r>
            <a:endParaRPr lang="en-US" sz="60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Tempus Sans ITC" pitchFamily="8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1752600"/>
            <a:ext cx="7620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II. Be Prepared.</a:t>
            </a:r>
            <a:endParaRPr lang="en-US" sz="3200" b="1" dirty="0" smtClean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914400" lvl="1" indent="-457200"/>
            <a:r>
              <a:rPr lang="en-US" sz="40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A. “I know whom I have believed (2 Tim. 1:12).</a:t>
            </a:r>
          </a:p>
          <a:p>
            <a:pPr marL="968375" lvl="1" indent="-511175"/>
            <a:r>
              <a:rPr lang="en-US" sz="40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B. Tearing down falsehood          (2 Cor. 10:3-6).</a:t>
            </a:r>
            <a:endParaRPr lang="en-US" sz="40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rot="1663741">
            <a:off x="48822" y="2148749"/>
            <a:ext cx="9695979" cy="2602995"/>
          </a:xfrm>
          <a:custGeom>
            <a:avLst/>
            <a:gdLst>
              <a:gd name="connsiteX0" fmla="*/ 0 w 9240252"/>
              <a:gd name="connsiteY0" fmla="*/ 1050758 h 1050758"/>
              <a:gd name="connsiteX1" fmla="*/ 3561347 w 9240252"/>
              <a:gd name="connsiteY1" fmla="*/ 8021 h 1050758"/>
              <a:gd name="connsiteX2" fmla="*/ 9240252 w 9240252"/>
              <a:gd name="connsiteY2" fmla="*/ 1002631 h 1050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240252" h="1050758">
                <a:moveTo>
                  <a:pt x="0" y="1050758"/>
                </a:moveTo>
                <a:cubicBezTo>
                  <a:pt x="1010652" y="533400"/>
                  <a:pt x="2021305" y="16042"/>
                  <a:pt x="3561347" y="8021"/>
                </a:cubicBezTo>
                <a:cubicBezTo>
                  <a:pt x="5101389" y="0"/>
                  <a:pt x="7170820" y="501315"/>
                  <a:pt x="9240252" y="1002631"/>
                </a:cubicBezTo>
              </a:path>
            </a:pathLst>
          </a:custGeom>
          <a:gradFill flip="none" rotWithShape="1">
            <a:gsLst>
              <a:gs pos="0">
                <a:schemeClr val="bg1">
                  <a:alpha val="75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 w="76200">
            <a:noFill/>
          </a:ln>
          <a:effectLst>
            <a:softEdge rad="635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509156" y="762000"/>
            <a:ext cx="7463230" cy="1385667"/>
          </a:xfrm>
          <a:custGeom>
            <a:avLst/>
            <a:gdLst>
              <a:gd name="connsiteX0" fmla="*/ 0 w 9240252"/>
              <a:gd name="connsiteY0" fmla="*/ 1050758 h 1050758"/>
              <a:gd name="connsiteX1" fmla="*/ 35613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218046 h 1918789"/>
              <a:gd name="connsiteX1" fmla="*/ 3561347 w 9240252"/>
              <a:gd name="connsiteY1" fmla="*/ 175309 h 1918789"/>
              <a:gd name="connsiteX2" fmla="*/ 4884281 w 9240252"/>
              <a:gd name="connsiteY2" fmla="*/ 1918789 h 1918789"/>
              <a:gd name="connsiteX3" fmla="*/ 9240252 w 9240252"/>
              <a:gd name="connsiteY3" fmla="*/ 1169919 h 1918789"/>
              <a:gd name="connsiteX0" fmla="*/ 0 w 9240252"/>
              <a:gd name="connsiteY0" fmla="*/ 1270247 h 2095133"/>
              <a:gd name="connsiteX1" fmla="*/ 3561347 w 9240252"/>
              <a:gd name="connsiteY1" fmla="*/ 227510 h 2095133"/>
              <a:gd name="connsiteX2" fmla="*/ 6468439 w 9240252"/>
              <a:gd name="connsiteY2" fmla="*/ 290580 h 2095133"/>
              <a:gd name="connsiteX3" fmla="*/ 4884281 w 9240252"/>
              <a:gd name="connsiteY3" fmla="*/ 1970990 h 2095133"/>
              <a:gd name="connsiteX4" fmla="*/ 9240252 w 9240252"/>
              <a:gd name="connsiteY4" fmla="*/ 1222120 h 2095133"/>
              <a:gd name="connsiteX0" fmla="*/ 0 w 9240252"/>
              <a:gd name="connsiteY0" fmla="*/ 1042737 h 1743480"/>
              <a:gd name="connsiteX1" fmla="*/ 3561347 w 9240252"/>
              <a:gd name="connsiteY1" fmla="*/ 0 h 1743480"/>
              <a:gd name="connsiteX2" fmla="*/ 4884281 w 9240252"/>
              <a:gd name="connsiteY2" fmla="*/ 1743480 h 1743480"/>
              <a:gd name="connsiteX3" fmla="*/ 9240252 w 9240252"/>
              <a:gd name="connsiteY3" fmla="*/ 994610 h 1743480"/>
              <a:gd name="connsiteX0" fmla="*/ 0 w 9240252"/>
              <a:gd name="connsiteY0" fmla="*/ 1050758 h 1050758"/>
              <a:gd name="connsiteX1" fmla="*/ 35613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050758 h 1050758"/>
              <a:gd name="connsiteX1" fmla="*/ 59235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660358 h 1660358"/>
              <a:gd name="connsiteX1" fmla="*/ 5923547 w 9240252"/>
              <a:gd name="connsiteY1" fmla="*/ 617621 h 1660358"/>
              <a:gd name="connsiteX2" fmla="*/ 9240252 w 9240252"/>
              <a:gd name="connsiteY2" fmla="*/ 1612231 h 1660358"/>
              <a:gd name="connsiteX0" fmla="*/ 0 w 9240252"/>
              <a:gd name="connsiteY0" fmla="*/ 1050758 h 1050758"/>
              <a:gd name="connsiteX1" fmla="*/ 59235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371600 h 1371600"/>
              <a:gd name="connsiteX1" fmla="*/ 5923547 w 9240252"/>
              <a:gd name="connsiteY1" fmla="*/ 328863 h 1371600"/>
              <a:gd name="connsiteX2" fmla="*/ 9240252 w 9240252"/>
              <a:gd name="connsiteY2" fmla="*/ 1323473 h 1371600"/>
              <a:gd name="connsiteX0" fmla="*/ 0 w 9240252"/>
              <a:gd name="connsiteY0" fmla="*/ 1371600 h 1371600"/>
              <a:gd name="connsiteX1" fmla="*/ 5923547 w 9240252"/>
              <a:gd name="connsiteY1" fmla="*/ 328863 h 1371600"/>
              <a:gd name="connsiteX2" fmla="*/ 9240252 w 9240252"/>
              <a:gd name="connsiteY2" fmla="*/ 1323473 h 1371600"/>
              <a:gd name="connsiteX0" fmla="*/ 0 w 9240252"/>
              <a:gd name="connsiteY0" fmla="*/ 1050758 h 1050758"/>
              <a:gd name="connsiteX1" fmla="*/ 59235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351548 h 1351548"/>
              <a:gd name="connsiteX1" fmla="*/ 5923547 w 9240252"/>
              <a:gd name="connsiteY1" fmla="*/ 308811 h 1351548"/>
              <a:gd name="connsiteX2" fmla="*/ 9240252 w 9240252"/>
              <a:gd name="connsiteY2" fmla="*/ 1303421 h 1351548"/>
              <a:gd name="connsiteX0" fmla="*/ 0 w 9240252"/>
              <a:gd name="connsiteY0" fmla="*/ 1351548 h 1351548"/>
              <a:gd name="connsiteX1" fmla="*/ 5923547 w 9240252"/>
              <a:gd name="connsiteY1" fmla="*/ 308811 h 1351548"/>
              <a:gd name="connsiteX2" fmla="*/ 9240252 w 9240252"/>
              <a:gd name="connsiteY2" fmla="*/ 1303421 h 1351548"/>
              <a:gd name="connsiteX0" fmla="*/ 0 w 9240252"/>
              <a:gd name="connsiteY0" fmla="*/ 1351548 h 1701800"/>
              <a:gd name="connsiteX1" fmla="*/ 5923547 w 9240252"/>
              <a:gd name="connsiteY1" fmla="*/ 308811 h 1701800"/>
              <a:gd name="connsiteX2" fmla="*/ 9240252 w 9240252"/>
              <a:gd name="connsiteY2" fmla="*/ 1303421 h 170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240252" h="1701800">
                <a:moveTo>
                  <a:pt x="0" y="1351548"/>
                </a:moveTo>
                <a:cubicBezTo>
                  <a:pt x="1010652" y="834190"/>
                  <a:pt x="4251158" y="0"/>
                  <a:pt x="5923547" y="308811"/>
                </a:cubicBezTo>
                <a:cubicBezTo>
                  <a:pt x="7479631" y="621632"/>
                  <a:pt x="8073189" y="1701800"/>
                  <a:pt x="9240252" y="1303421"/>
                </a:cubicBezTo>
              </a:path>
            </a:pathLst>
          </a:cu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 w="76200">
            <a:noFill/>
          </a:ln>
          <a:effectLst>
            <a:softEdge rad="635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 flipH="1">
            <a:off x="1" y="2057399"/>
            <a:ext cx="9240252" cy="757591"/>
          </a:xfrm>
          <a:custGeom>
            <a:avLst/>
            <a:gdLst>
              <a:gd name="connsiteX0" fmla="*/ 0 w 9240252"/>
              <a:gd name="connsiteY0" fmla="*/ 1050758 h 1050758"/>
              <a:gd name="connsiteX1" fmla="*/ 3561347 w 9240252"/>
              <a:gd name="connsiteY1" fmla="*/ 8021 h 1050758"/>
              <a:gd name="connsiteX2" fmla="*/ 9240252 w 9240252"/>
              <a:gd name="connsiteY2" fmla="*/ 1002631 h 1050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240252" h="1050758">
                <a:moveTo>
                  <a:pt x="0" y="1050758"/>
                </a:moveTo>
                <a:cubicBezTo>
                  <a:pt x="1010652" y="533400"/>
                  <a:pt x="2021305" y="16042"/>
                  <a:pt x="3561347" y="8021"/>
                </a:cubicBezTo>
                <a:cubicBezTo>
                  <a:pt x="5101389" y="0"/>
                  <a:pt x="7170820" y="501315"/>
                  <a:pt x="9240252" y="1002631"/>
                </a:cubicBezTo>
              </a:path>
            </a:pathLst>
          </a:cu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  <a:tileRect/>
          </a:gradFill>
          <a:ln w="76200">
            <a:noFill/>
          </a:ln>
          <a:effectLst>
            <a:softEdge rad="635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>
              <a:lumMod val="50000"/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102501-425x282-Dra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38800" y="4495800"/>
            <a:ext cx="2981325" cy="197819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457200" y="304800"/>
            <a:ext cx="8077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empus Sans ITC" pitchFamily="82" charset="0"/>
              </a:rPr>
              <a:t>Is Our Baptistery Full?</a:t>
            </a:r>
            <a:endParaRPr lang="en-US" sz="60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Tempus Sans ITC" pitchFamily="8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1752600"/>
            <a:ext cx="84582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III. When Opportunity Knocks.</a:t>
            </a:r>
            <a:endParaRPr lang="en-US" sz="3200" b="1" dirty="0" smtClean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914400" lvl="1" indent="-457200"/>
            <a:r>
              <a:rPr lang="en-US" sz="36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A. Expect opportunities (Mk 16:15-16).</a:t>
            </a:r>
          </a:p>
          <a:p>
            <a:pPr marL="968375" lvl="1" indent="-511175"/>
            <a:r>
              <a:rPr lang="en-US" sz="36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B. Look for opportunities (Acts 16:25-31; Luke 10:30-32).</a:t>
            </a:r>
          </a:p>
          <a:p>
            <a:pPr marL="968375" lvl="1" indent="-511175"/>
            <a:r>
              <a:rPr lang="en-US" sz="36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C. Provide opportunities                                (Acts 26:24-29).</a:t>
            </a:r>
          </a:p>
          <a:p>
            <a:pPr marL="968375" lvl="1" indent="-511175"/>
            <a:r>
              <a:rPr lang="en-US" sz="36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D. Acts on opportunities                                (Acts 16:30-31).</a:t>
            </a:r>
            <a:endParaRPr lang="en-US" sz="36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rot="1663741">
            <a:off x="48822" y="2148749"/>
            <a:ext cx="9695979" cy="2602995"/>
          </a:xfrm>
          <a:custGeom>
            <a:avLst/>
            <a:gdLst>
              <a:gd name="connsiteX0" fmla="*/ 0 w 9240252"/>
              <a:gd name="connsiteY0" fmla="*/ 1050758 h 1050758"/>
              <a:gd name="connsiteX1" fmla="*/ 3561347 w 9240252"/>
              <a:gd name="connsiteY1" fmla="*/ 8021 h 1050758"/>
              <a:gd name="connsiteX2" fmla="*/ 9240252 w 9240252"/>
              <a:gd name="connsiteY2" fmla="*/ 1002631 h 1050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240252" h="1050758">
                <a:moveTo>
                  <a:pt x="0" y="1050758"/>
                </a:moveTo>
                <a:cubicBezTo>
                  <a:pt x="1010652" y="533400"/>
                  <a:pt x="2021305" y="16042"/>
                  <a:pt x="3561347" y="8021"/>
                </a:cubicBezTo>
                <a:cubicBezTo>
                  <a:pt x="5101389" y="0"/>
                  <a:pt x="7170820" y="501315"/>
                  <a:pt x="9240252" y="1002631"/>
                </a:cubicBezTo>
              </a:path>
            </a:pathLst>
          </a:custGeom>
          <a:gradFill flip="none" rotWithShape="1">
            <a:gsLst>
              <a:gs pos="0">
                <a:schemeClr val="bg1">
                  <a:alpha val="75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 w="76200">
            <a:noFill/>
          </a:ln>
          <a:effectLst>
            <a:softEdge rad="635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509156" y="762000"/>
            <a:ext cx="7463230" cy="1385667"/>
          </a:xfrm>
          <a:custGeom>
            <a:avLst/>
            <a:gdLst>
              <a:gd name="connsiteX0" fmla="*/ 0 w 9240252"/>
              <a:gd name="connsiteY0" fmla="*/ 1050758 h 1050758"/>
              <a:gd name="connsiteX1" fmla="*/ 35613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218046 h 1918789"/>
              <a:gd name="connsiteX1" fmla="*/ 3561347 w 9240252"/>
              <a:gd name="connsiteY1" fmla="*/ 175309 h 1918789"/>
              <a:gd name="connsiteX2" fmla="*/ 4884281 w 9240252"/>
              <a:gd name="connsiteY2" fmla="*/ 1918789 h 1918789"/>
              <a:gd name="connsiteX3" fmla="*/ 9240252 w 9240252"/>
              <a:gd name="connsiteY3" fmla="*/ 1169919 h 1918789"/>
              <a:gd name="connsiteX0" fmla="*/ 0 w 9240252"/>
              <a:gd name="connsiteY0" fmla="*/ 1270247 h 2095133"/>
              <a:gd name="connsiteX1" fmla="*/ 3561347 w 9240252"/>
              <a:gd name="connsiteY1" fmla="*/ 227510 h 2095133"/>
              <a:gd name="connsiteX2" fmla="*/ 6468439 w 9240252"/>
              <a:gd name="connsiteY2" fmla="*/ 290580 h 2095133"/>
              <a:gd name="connsiteX3" fmla="*/ 4884281 w 9240252"/>
              <a:gd name="connsiteY3" fmla="*/ 1970990 h 2095133"/>
              <a:gd name="connsiteX4" fmla="*/ 9240252 w 9240252"/>
              <a:gd name="connsiteY4" fmla="*/ 1222120 h 2095133"/>
              <a:gd name="connsiteX0" fmla="*/ 0 w 9240252"/>
              <a:gd name="connsiteY0" fmla="*/ 1042737 h 1743480"/>
              <a:gd name="connsiteX1" fmla="*/ 3561347 w 9240252"/>
              <a:gd name="connsiteY1" fmla="*/ 0 h 1743480"/>
              <a:gd name="connsiteX2" fmla="*/ 4884281 w 9240252"/>
              <a:gd name="connsiteY2" fmla="*/ 1743480 h 1743480"/>
              <a:gd name="connsiteX3" fmla="*/ 9240252 w 9240252"/>
              <a:gd name="connsiteY3" fmla="*/ 994610 h 1743480"/>
              <a:gd name="connsiteX0" fmla="*/ 0 w 9240252"/>
              <a:gd name="connsiteY0" fmla="*/ 1050758 h 1050758"/>
              <a:gd name="connsiteX1" fmla="*/ 35613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050758 h 1050758"/>
              <a:gd name="connsiteX1" fmla="*/ 59235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660358 h 1660358"/>
              <a:gd name="connsiteX1" fmla="*/ 5923547 w 9240252"/>
              <a:gd name="connsiteY1" fmla="*/ 617621 h 1660358"/>
              <a:gd name="connsiteX2" fmla="*/ 9240252 w 9240252"/>
              <a:gd name="connsiteY2" fmla="*/ 1612231 h 1660358"/>
              <a:gd name="connsiteX0" fmla="*/ 0 w 9240252"/>
              <a:gd name="connsiteY0" fmla="*/ 1050758 h 1050758"/>
              <a:gd name="connsiteX1" fmla="*/ 59235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371600 h 1371600"/>
              <a:gd name="connsiteX1" fmla="*/ 5923547 w 9240252"/>
              <a:gd name="connsiteY1" fmla="*/ 328863 h 1371600"/>
              <a:gd name="connsiteX2" fmla="*/ 9240252 w 9240252"/>
              <a:gd name="connsiteY2" fmla="*/ 1323473 h 1371600"/>
              <a:gd name="connsiteX0" fmla="*/ 0 w 9240252"/>
              <a:gd name="connsiteY0" fmla="*/ 1371600 h 1371600"/>
              <a:gd name="connsiteX1" fmla="*/ 5923547 w 9240252"/>
              <a:gd name="connsiteY1" fmla="*/ 328863 h 1371600"/>
              <a:gd name="connsiteX2" fmla="*/ 9240252 w 9240252"/>
              <a:gd name="connsiteY2" fmla="*/ 1323473 h 1371600"/>
              <a:gd name="connsiteX0" fmla="*/ 0 w 9240252"/>
              <a:gd name="connsiteY0" fmla="*/ 1050758 h 1050758"/>
              <a:gd name="connsiteX1" fmla="*/ 5923547 w 9240252"/>
              <a:gd name="connsiteY1" fmla="*/ 8021 h 1050758"/>
              <a:gd name="connsiteX2" fmla="*/ 9240252 w 9240252"/>
              <a:gd name="connsiteY2" fmla="*/ 1002631 h 1050758"/>
              <a:gd name="connsiteX0" fmla="*/ 0 w 9240252"/>
              <a:gd name="connsiteY0" fmla="*/ 1351548 h 1351548"/>
              <a:gd name="connsiteX1" fmla="*/ 5923547 w 9240252"/>
              <a:gd name="connsiteY1" fmla="*/ 308811 h 1351548"/>
              <a:gd name="connsiteX2" fmla="*/ 9240252 w 9240252"/>
              <a:gd name="connsiteY2" fmla="*/ 1303421 h 1351548"/>
              <a:gd name="connsiteX0" fmla="*/ 0 w 9240252"/>
              <a:gd name="connsiteY0" fmla="*/ 1351548 h 1351548"/>
              <a:gd name="connsiteX1" fmla="*/ 5923547 w 9240252"/>
              <a:gd name="connsiteY1" fmla="*/ 308811 h 1351548"/>
              <a:gd name="connsiteX2" fmla="*/ 9240252 w 9240252"/>
              <a:gd name="connsiteY2" fmla="*/ 1303421 h 1351548"/>
              <a:gd name="connsiteX0" fmla="*/ 0 w 9240252"/>
              <a:gd name="connsiteY0" fmla="*/ 1351548 h 1701800"/>
              <a:gd name="connsiteX1" fmla="*/ 5923547 w 9240252"/>
              <a:gd name="connsiteY1" fmla="*/ 308811 h 1701800"/>
              <a:gd name="connsiteX2" fmla="*/ 9240252 w 9240252"/>
              <a:gd name="connsiteY2" fmla="*/ 1303421 h 170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240252" h="1701800">
                <a:moveTo>
                  <a:pt x="0" y="1351548"/>
                </a:moveTo>
                <a:cubicBezTo>
                  <a:pt x="1010652" y="834190"/>
                  <a:pt x="4251158" y="0"/>
                  <a:pt x="5923547" y="308811"/>
                </a:cubicBezTo>
                <a:cubicBezTo>
                  <a:pt x="7479631" y="621632"/>
                  <a:pt x="8073189" y="1701800"/>
                  <a:pt x="9240252" y="1303421"/>
                </a:cubicBezTo>
              </a:path>
            </a:pathLst>
          </a:cu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 w="76200">
            <a:noFill/>
          </a:ln>
          <a:effectLst>
            <a:softEdge rad="635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 flipH="1">
            <a:off x="1" y="2057399"/>
            <a:ext cx="9240252" cy="757591"/>
          </a:xfrm>
          <a:custGeom>
            <a:avLst/>
            <a:gdLst>
              <a:gd name="connsiteX0" fmla="*/ 0 w 9240252"/>
              <a:gd name="connsiteY0" fmla="*/ 1050758 h 1050758"/>
              <a:gd name="connsiteX1" fmla="*/ 3561347 w 9240252"/>
              <a:gd name="connsiteY1" fmla="*/ 8021 h 1050758"/>
              <a:gd name="connsiteX2" fmla="*/ 9240252 w 9240252"/>
              <a:gd name="connsiteY2" fmla="*/ 1002631 h 1050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240252" h="1050758">
                <a:moveTo>
                  <a:pt x="0" y="1050758"/>
                </a:moveTo>
                <a:cubicBezTo>
                  <a:pt x="1010652" y="533400"/>
                  <a:pt x="2021305" y="16042"/>
                  <a:pt x="3561347" y="8021"/>
                </a:cubicBezTo>
                <a:cubicBezTo>
                  <a:pt x="5101389" y="0"/>
                  <a:pt x="7170820" y="501315"/>
                  <a:pt x="9240252" y="1002631"/>
                </a:cubicBezTo>
              </a:path>
            </a:pathLst>
          </a:cu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  <a:tileRect/>
          </a:gradFill>
          <a:ln w="76200">
            <a:noFill/>
          </a:ln>
          <a:effectLst>
            <a:softEdge rad="635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>
              <a:lumMod val="50000"/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102501-425x282-Dra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38800" y="4495800"/>
            <a:ext cx="2981325" cy="197819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457200" y="304800"/>
            <a:ext cx="8077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empus Sans ITC" pitchFamily="82" charset="0"/>
              </a:rPr>
              <a:t>Is Our Baptistery Full?</a:t>
            </a:r>
            <a:endParaRPr lang="en-US" sz="60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Tempus Sans ITC" pitchFamily="8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1752600"/>
            <a:ext cx="7620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IV. Accurately Define Failure.</a:t>
            </a:r>
            <a:endParaRPr lang="en-US" sz="3200" b="1" dirty="0" smtClean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914400" lvl="1" indent="-457200"/>
            <a:r>
              <a:rPr lang="en-US" sz="40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A. The Parable of the </a:t>
            </a:r>
            <a:r>
              <a:rPr lang="en-US" sz="4000" b="1" dirty="0" err="1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Sower</a:t>
            </a:r>
            <a:r>
              <a:rPr lang="en-US" sz="40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        (Matthew 13:3-9; 13:18-23).</a:t>
            </a:r>
            <a:endParaRPr lang="en-US" sz="40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GROUND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A1765B9-20D3-4C45-B9BB-958029DA14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BACKGROUNDS</Template>
  <TotalTime>37</TotalTime>
  <Words>156</Words>
  <Application>Microsoft Office PowerPoint</Application>
  <PresentationFormat>On-screen Show (4:3)</PresentationFormat>
  <Paragraphs>18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Tempus Sans ITC</vt:lpstr>
      <vt:lpstr>BACKGROUNDS</vt:lpstr>
      <vt:lpstr>13_Office Theme</vt:lpstr>
      <vt:lpstr>Slide 1</vt:lpstr>
      <vt:lpstr>Slide 2</vt:lpstr>
      <vt:lpstr>Slide 3</vt:lpstr>
      <vt:lpstr>Slide 4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OlsenParkLaptop</dc:creator>
  <cp:keywords/>
  <dc:description/>
  <cp:lastModifiedBy>OlsenParkLaptop</cp:lastModifiedBy>
  <cp:revision>8</cp:revision>
  <dcterms:created xsi:type="dcterms:W3CDTF">2011-07-17T19:22:18Z</dcterms:created>
  <dcterms:modified xsi:type="dcterms:W3CDTF">2011-07-18T01:36:31Z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TC103382669990</vt:lpwstr>
  </property>
</Properties>
</file>