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sldIdLst>
    <p:sldId id="258" r:id="rId3"/>
    <p:sldId id="259" r:id="rId4"/>
    <p:sldId id="260" r:id="rId5"/>
    <p:sldId id="261"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5" d="100"/>
          <a:sy n="65" d="100"/>
        </p:scale>
        <p:origin x="-1230"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slide" Target="slides/slide4.xml"/><Relationship Id="rId5" Type="http://schemas.openxmlformats.org/officeDocument/2006/relationships/slide" Target="slides/slide3.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a:solidFill>
                  <a:schemeClr val="bg1"/>
                </a:solidFill>
              </a:defRPr>
            </a:lvl1p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b="1">
                <a:solidFill>
                  <a:schemeClr val="bg1">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7304B95-51D8-48EA-9CE3-BD8A0EEA645B}" type="datetimeFigureOut">
              <a:rPr lang="en-US" smtClean="0"/>
              <a:pPr/>
              <a:t>7/27/2011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2CDBA4-E838-4440-83D8-8EF9027B0C7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7304B95-51D8-48EA-9CE3-BD8A0EEA645B}" type="datetimeFigureOut">
              <a:rPr lang="en-US" smtClean="0"/>
              <a:pPr/>
              <a:t>7/27/2011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2CDBA4-E838-4440-83D8-8EF9027B0C7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7304B95-51D8-48EA-9CE3-BD8A0EEA645B}" type="datetimeFigureOut">
              <a:rPr lang="en-US" smtClean="0"/>
              <a:pPr/>
              <a:t>7/27/2011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2CDBA4-E838-4440-83D8-8EF9027B0C7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800" b="1">
                <a:solidFill>
                  <a:schemeClr val="bg1"/>
                </a:solidFill>
              </a:defRPr>
            </a:lvl1pPr>
          </a:lstStyle>
          <a:p>
            <a:r>
              <a:rPr lang="en-US" smtClean="0"/>
              <a:t>Click to edit Master title style</a:t>
            </a:r>
            <a:endParaRPr lang="en-US"/>
          </a:p>
        </p:txBody>
      </p:sp>
      <p:sp>
        <p:nvSpPr>
          <p:cNvPr id="3" name="Content Placeholder 2"/>
          <p:cNvSpPr>
            <a:spLocks noGrp="1"/>
          </p:cNvSpPr>
          <p:nvPr>
            <p:ph idx="1"/>
          </p:nvPr>
        </p:nvSpPr>
        <p:spPr/>
        <p:txBody>
          <a:bodyPr>
            <a:normAutofit/>
          </a:bodyPr>
          <a:lstStyle>
            <a:lvl1pPr>
              <a:defRPr sz="4000" b="1">
                <a:solidFill>
                  <a:schemeClr val="bg1">
                    <a:lumMod val="75000"/>
                  </a:schemeClr>
                </a:solidFill>
              </a:defRPr>
            </a:lvl1pPr>
            <a:lvl2pPr>
              <a:defRPr sz="3600" b="1">
                <a:solidFill>
                  <a:schemeClr val="bg1">
                    <a:lumMod val="75000"/>
                  </a:schemeClr>
                </a:solidFill>
              </a:defRPr>
            </a:lvl2pPr>
            <a:lvl3pPr>
              <a:defRPr sz="3200" b="1">
                <a:solidFill>
                  <a:schemeClr val="bg1">
                    <a:lumMod val="75000"/>
                  </a:schemeClr>
                </a:solidFill>
              </a:defRPr>
            </a:lvl3pPr>
            <a:lvl4pPr>
              <a:defRPr sz="2800" b="1">
                <a:solidFill>
                  <a:schemeClr val="bg1">
                    <a:lumMod val="75000"/>
                  </a:schemeClr>
                </a:solidFill>
              </a:defRPr>
            </a:lvl4pPr>
            <a:lvl5pPr>
              <a:defRPr sz="2800" b="1">
                <a:solidFill>
                  <a:schemeClr val="bg1">
                    <a:lumMod val="75000"/>
                  </a:schemeClr>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7304B95-51D8-48EA-9CE3-BD8A0EEA645B}" type="datetimeFigureOut">
              <a:rPr lang="en-US" smtClean="0"/>
              <a:pPr/>
              <a:t>7/27/2011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2CDBA4-E838-4440-83D8-8EF9027B0C7F}"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304B95-51D8-48EA-9CE3-BD8A0EEA645B}" type="datetimeFigureOut">
              <a:rPr lang="en-US" smtClean="0"/>
              <a:pPr/>
              <a:t>7/27/2011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2CDBA4-E838-4440-83D8-8EF9027B0C7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7304B95-51D8-48EA-9CE3-BD8A0EEA645B}" type="datetimeFigureOut">
              <a:rPr lang="en-US" smtClean="0"/>
              <a:pPr/>
              <a:t>7/27/2011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2CDBA4-E838-4440-83D8-8EF9027B0C7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7304B95-51D8-48EA-9CE3-BD8A0EEA645B}" type="datetimeFigureOut">
              <a:rPr lang="en-US" smtClean="0"/>
              <a:pPr/>
              <a:t>7/27/2011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2CDBA4-E838-4440-83D8-8EF9027B0C7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7304B95-51D8-48EA-9CE3-BD8A0EEA645B}" type="datetimeFigureOut">
              <a:rPr lang="en-US" smtClean="0"/>
              <a:pPr/>
              <a:t>7/27/2011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2CDBA4-E838-4440-83D8-8EF9027B0C7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304B95-51D8-48EA-9CE3-BD8A0EEA645B}" type="datetimeFigureOut">
              <a:rPr lang="en-US" smtClean="0"/>
              <a:pPr/>
              <a:t>7/27/2011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2CDBA4-E838-4440-83D8-8EF9027B0C7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7304B95-51D8-48EA-9CE3-BD8A0EEA645B}" type="datetimeFigureOut">
              <a:rPr lang="en-US" smtClean="0"/>
              <a:pPr/>
              <a:t>7/27/2011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2CDBA4-E838-4440-83D8-8EF9027B0C7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7304B95-51D8-48EA-9CE3-BD8A0EEA645B}" type="datetimeFigureOut">
              <a:rPr lang="en-US" smtClean="0"/>
              <a:pPr/>
              <a:t>7/27/2011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2CDBA4-E838-4440-83D8-8EF9027B0C7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duotone>
              <a:schemeClr val="accent5">
                <a:shade val="45000"/>
                <a:satMod val="135000"/>
              </a:schemeClr>
              <a:prstClr val="white"/>
            </a:duotone>
            <a:lum bright="-28000" contrast="58000"/>
          </a:blip>
          <a:srcRect/>
          <a:stretch>
            <a:fillRect l="-8000" r="-8000" b="-8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304B95-51D8-48EA-9CE3-BD8A0EEA645B}" type="datetimeFigureOut">
              <a:rPr lang="en-US" smtClean="0"/>
              <a:pPr/>
              <a:t>7/27/2011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2CDBA4-E838-4440-83D8-8EF9027B0C7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Matthew 5:43-48</a:t>
            </a:r>
            <a:endParaRPr lang="en-US" dirty="0"/>
          </a:p>
        </p:txBody>
      </p:sp>
      <p:sp>
        <p:nvSpPr>
          <p:cNvPr id="3" name="Content Placeholder 2"/>
          <p:cNvSpPr>
            <a:spLocks noGrp="1"/>
          </p:cNvSpPr>
          <p:nvPr>
            <p:ph idx="1"/>
          </p:nvPr>
        </p:nvSpPr>
        <p:spPr>
          <a:xfrm>
            <a:off x="457200" y="1417638"/>
            <a:ext cx="8229600" cy="4708525"/>
          </a:xfrm>
        </p:spPr>
        <p:txBody>
          <a:bodyPr>
            <a:noAutofit/>
          </a:bodyPr>
          <a:lstStyle/>
          <a:p>
            <a:pPr marL="0" indent="0">
              <a:buNone/>
            </a:pPr>
            <a:r>
              <a:rPr lang="en-US" sz="2600" dirty="0" smtClean="0"/>
              <a:t>“You have heard that it was said, ‘You shall love your neighbor and hate your enemy.’ But I say to you, love your enemies, bless those who curse you, do good to those who hate you, and pray for those who spitefully use you and persecute you, that you may be sons of your Father in heaven; for He makes His sun rise on the evil and on the good, and sends rain on the just and on the unjust. For if you love those who love you, what reward have you? Do not even the tax collectors do the same? And if you greet your brethren only, what do you do more than others? Do not even the tax collectors do so? 48 Therefore you shall be perfect, just as your Father in heaven is perfect.”</a:t>
            </a:r>
          </a:p>
          <a:p>
            <a:pPr marL="0" indent="0">
              <a:buNone/>
            </a:pPr>
            <a:endParaRPr lang="en-US" sz="2600" dirty="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Christian Perfection</a:t>
            </a:r>
            <a:endParaRPr lang="en-US" dirty="0"/>
          </a:p>
        </p:txBody>
      </p:sp>
      <p:sp>
        <p:nvSpPr>
          <p:cNvPr id="3" name="Content Placeholder 2"/>
          <p:cNvSpPr>
            <a:spLocks noGrp="1"/>
          </p:cNvSpPr>
          <p:nvPr>
            <p:ph idx="1"/>
          </p:nvPr>
        </p:nvSpPr>
        <p:spPr>
          <a:xfrm>
            <a:off x="457200" y="1417638"/>
            <a:ext cx="8229600" cy="4708525"/>
          </a:xfrm>
        </p:spPr>
        <p:txBody>
          <a:bodyPr>
            <a:noAutofit/>
          </a:bodyPr>
          <a:lstStyle/>
          <a:p>
            <a:pPr marL="571500" indent="-571500">
              <a:buAutoNum type="romanUcPeriod"/>
            </a:pPr>
            <a:r>
              <a:rPr lang="en-US" sz="3600" dirty="0" smtClean="0"/>
              <a:t>What is Perfection?</a:t>
            </a:r>
          </a:p>
          <a:p>
            <a:pPr marL="971550" lvl="1" indent="-571500">
              <a:buAutoNum type="alphaUcPeriod"/>
            </a:pPr>
            <a:r>
              <a:rPr lang="en-US" sz="3200" dirty="0" smtClean="0"/>
              <a:t>Is it </a:t>
            </a:r>
            <a:r>
              <a:rPr lang="en-US" sz="3200" dirty="0" err="1" smtClean="0"/>
              <a:t>sinlessness</a:t>
            </a:r>
            <a:r>
              <a:rPr lang="en-US" sz="3200" dirty="0" smtClean="0"/>
              <a:t>? (Ecclesiastes 7:20).</a:t>
            </a:r>
          </a:p>
          <a:p>
            <a:pPr marL="971550" lvl="1" indent="-571500">
              <a:buAutoNum type="alphaUcPeriod"/>
            </a:pPr>
            <a:r>
              <a:rPr lang="en-US" sz="3200" dirty="0" err="1" smtClean="0"/>
              <a:t>Sinlessness</a:t>
            </a:r>
            <a:r>
              <a:rPr lang="en-US" sz="3200" dirty="0" smtClean="0"/>
              <a:t> after coming to Christ</a:t>
            </a:r>
            <a:r>
              <a:rPr lang="en-US" sz="3200" smtClean="0"/>
              <a:t>?                (</a:t>
            </a:r>
            <a:r>
              <a:rPr lang="en-US" sz="3200" dirty="0" smtClean="0"/>
              <a:t>I John 2:1).</a:t>
            </a:r>
          </a:p>
          <a:p>
            <a:pPr marL="971550" lvl="1" indent="-571500">
              <a:buAutoNum type="alphaUcPeriod"/>
            </a:pPr>
            <a:r>
              <a:rPr lang="en-US" sz="3200" dirty="0" smtClean="0"/>
              <a:t>Perfection defined.</a:t>
            </a:r>
          </a:p>
          <a:p>
            <a:pPr marL="1371600" lvl="2" indent="-571500">
              <a:buFont typeface="+mj-lt"/>
              <a:buAutoNum type="arabicPeriod"/>
            </a:pPr>
            <a:r>
              <a:rPr lang="en-US" sz="2800" dirty="0" smtClean="0"/>
              <a:t>Of Healings (Acts 3:16; Matt. 14:34-36).</a:t>
            </a:r>
          </a:p>
          <a:p>
            <a:pPr marL="1371600" lvl="2" indent="-571500">
              <a:buFont typeface="+mj-lt"/>
              <a:buAutoNum type="arabicPeriod"/>
            </a:pPr>
            <a:r>
              <a:rPr lang="en-US" sz="2800" dirty="0" smtClean="0"/>
              <a:t>Jesus’ Suffering (Heb. 2:10).</a:t>
            </a:r>
          </a:p>
          <a:p>
            <a:pPr marL="1371600" lvl="2" indent="-571500">
              <a:buFont typeface="+mj-lt"/>
              <a:buAutoNum type="arabicPeriod"/>
            </a:pPr>
            <a:r>
              <a:rPr lang="en-US" sz="2800" dirty="0" smtClean="0"/>
              <a:t>Of the Resurrection (Luke 13:31-33). </a:t>
            </a:r>
          </a:p>
          <a:p>
            <a:pPr marL="0" indent="0">
              <a:buNone/>
            </a:pPr>
            <a:endParaRPr lang="en-US" sz="36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Effect transition="in" filter="fade">
                                      <p:cBhvr>
                                        <p:cTn id="49" dur="1000"/>
                                        <p:tgtEl>
                                          <p:spTgt spid="3">
                                            <p:txEl>
                                              <p:pRg st="5" end="5"/>
                                            </p:txEl>
                                          </p:spTgt>
                                        </p:tgtEl>
                                      </p:cBhvr>
                                    </p:animEffect>
                                    <p:anim calcmode="lin" valueType="num">
                                      <p:cBhvr>
                                        <p:cTn id="5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6" end="6"/>
                                            </p:txEl>
                                          </p:spTgt>
                                        </p:tgtEl>
                                        <p:attrNameLst>
                                          <p:attrName>style.visibility</p:attrName>
                                        </p:attrNameLst>
                                      </p:cBhvr>
                                      <p:to>
                                        <p:strVal val="visible"/>
                                      </p:to>
                                    </p:set>
                                    <p:animEffect transition="in" filter="fade">
                                      <p:cBhvr>
                                        <p:cTn id="56" dur="1000"/>
                                        <p:tgtEl>
                                          <p:spTgt spid="3">
                                            <p:txEl>
                                              <p:pRg st="6" end="6"/>
                                            </p:txEl>
                                          </p:spTgt>
                                        </p:tgtEl>
                                      </p:cBhvr>
                                    </p:animEffect>
                                    <p:anim calcmode="lin" valueType="num">
                                      <p:cBhvr>
                                        <p:cTn id="5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Christian Perfection</a:t>
            </a:r>
            <a:endParaRPr lang="en-US" dirty="0"/>
          </a:p>
        </p:txBody>
      </p:sp>
      <p:sp>
        <p:nvSpPr>
          <p:cNvPr id="3" name="Content Placeholder 2"/>
          <p:cNvSpPr>
            <a:spLocks noGrp="1"/>
          </p:cNvSpPr>
          <p:nvPr>
            <p:ph idx="1"/>
          </p:nvPr>
        </p:nvSpPr>
        <p:spPr>
          <a:xfrm>
            <a:off x="457200" y="1417638"/>
            <a:ext cx="8229600" cy="4708525"/>
          </a:xfrm>
        </p:spPr>
        <p:txBody>
          <a:bodyPr>
            <a:noAutofit/>
          </a:bodyPr>
          <a:lstStyle/>
          <a:p>
            <a:pPr marL="857250" indent="-857250">
              <a:buFont typeface="+mj-lt"/>
              <a:buAutoNum type="romanUcPeriod" startAt="2"/>
            </a:pPr>
            <a:r>
              <a:rPr lang="en-US" dirty="0" smtClean="0"/>
              <a:t>Perfection Is…</a:t>
            </a:r>
          </a:p>
          <a:p>
            <a:pPr marL="971550" lvl="1" indent="-571500">
              <a:buAutoNum type="alphaUcPeriod"/>
            </a:pPr>
            <a:r>
              <a:rPr lang="en-US" dirty="0" smtClean="0"/>
              <a:t>Maturity (Heb. 6:1-2; Phil. 3:12-15).</a:t>
            </a:r>
          </a:p>
          <a:p>
            <a:pPr marL="971550" lvl="1" indent="-571500">
              <a:buAutoNum type="alphaUcPeriod"/>
            </a:pPr>
            <a:r>
              <a:rPr lang="en-US" dirty="0" smtClean="0"/>
              <a:t>Completeness (2 Cor. 13:11).</a:t>
            </a:r>
          </a:p>
          <a:p>
            <a:pPr marL="971550" lvl="1" indent="-571500">
              <a:buAutoNum type="alphaUcPeriod"/>
            </a:pPr>
            <a:r>
              <a:rPr lang="en-US" dirty="0" smtClean="0"/>
              <a:t>Faithfulness (Col. 3:12-14; 2 Cor. 7:1;   Rev. 3:1-3).</a:t>
            </a:r>
            <a:endParaRPr lang="en-US" sz="40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Christian Perfection</a:t>
            </a:r>
            <a:endParaRPr lang="en-US" dirty="0"/>
          </a:p>
        </p:txBody>
      </p:sp>
      <p:sp>
        <p:nvSpPr>
          <p:cNvPr id="3" name="Content Placeholder 2"/>
          <p:cNvSpPr>
            <a:spLocks noGrp="1"/>
          </p:cNvSpPr>
          <p:nvPr>
            <p:ph idx="1"/>
          </p:nvPr>
        </p:nvSpPr>
        <p:spPr>
          <a:xfrm>
            <a:off x="457200" y="1417638"/>
            <a:ext cx="8229600" cy="4708525"/>
          </a:xfrm>
        </p:spPr>
        <p:txBody>
          <a:bodyPr>
            <a:noAutofit/>
          </a:bodyPr>
          <a:lstStyle/>
          <a:p>
            <a:pPr marL="857250" indent="-857250">
              <a:buFont typeface="+mj-lt"/>
              <a:buAutoNum type="romanUcPeriod" startAt="3"/>
            </a:pPr>
            <a:r>
              <a:rPr lang="en-US" dirty="0" smtClean="0"/>
              <a:t>God’s desire for believers.</a:t>
            </a:r>
          </a:p>
          <a:p>
            <a:pPr marL="971550" lvl="1" indent="-571500">
              <a:buAutoNum type="alphaUcPeriod"/>
            </a:pPr>
            <a:r>
              <a:rPr lang="en-US" dirty="0" smtClean="0"/>
              <a:t>Perfection is the purpose of preaching (Col. 1:24-28).</a:t>
            </a:r>
          </a:p>
          <a:p>
            <a:pPr marL="971550" lvl="1" indent="-571500">
              <a:buAutoNum type="alphaUcPeriod"/>
            </a:pPr>
            <a:r>
              <a:rPr lang="en-US" dirty="0" smtClean="0"/>
              <a:t>Perfection is the purpose of God’s servants (Eph. 4:11-15).</a:t>
            </a:r>
          </a:p>
          <a:p>
            <a:pPr marL="0" lvl="1" indent="1588" algn="ctr">
              <a:buNone/>
            </a:pPr>
            <a:r>
              <a:rPr lang="en-US" sz="4000" i="1" dirty="0" smtClean="0"/>
              <a:t>May we strive to be perfect in all things (1 Peter 5:10).</a:t>
            </a:r>
            <a:endParaRPr lang="en-US" sz="4000" i="1"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P03000398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C6CE1A73-7373-4B19-8DE8-5A600F6ED2A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TP030003989</Template>
  <TotalTime>20</TotalTime>
  <Words>293</Words>
  <Application>Microsoft Office PowerPoint</Application>
  <PresentationFormat>On-screen Show (4:3)</PresentationFormat>
  <Paragraphs>20</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TP030003989</vt:lpstr>
      <vt:lpstr>Matthew 5:43-48</vt:lpstr>
      <vt:lpstr>Christian Perfection</vt:lpstr>
      <vt:lpstr>Christian Perfection</vt:lpstr>
      <vt:lpstr>Christian Perfection</vt:lpstr>
    </vt:vector>
  </TitlesOfParts>
  <Company>Olsen Park church of Christ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Matthew 5:43-48</dc:title>
  <dc:subject/>
  <dc:creator>OlsenParkLaptop</dc:creator>
  <cp:keywords/>
  <dc:description/>
  <cp:lastModifiedBy>OlsenParkLaptop</cp:lastModifiedBy>
  <cp:revision>3</cp:revision>
  <dcterms:created xsi:type="dcterms:W3CDTF">2011-07-24T05:10:03Z</dcterms:created>
  <dcterms:modified xsi:type="dcterms:W3CDTF">2011-07-27T20:55:02Z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TC300039899990</vt:lpwstr>
  </property>
</Properties>
</file>