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72" r:id="rId3"/>
    <p:sldId id="271" r:id="rId4"/>
    <p:sldId id="268" r:id="rId5"/>
    <p:sldId id="269" r:id="rId6"/>
    <p:sldId id="270"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7F3C"/>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83" autoAdjust="0"/>
    <p:restoredTop sz="94420" autoAdjust="0"/>
  </p:normalViewPr>
  <p:slideViewPr>
    <p:cSldViewPr>
      <p:cViewPr varScale="1">
        <p:scale>
          <a:sx n="70" d="100"/>
          <a:sy n="70" d="100"/>
        </p:scale>
        <p:origin x="-102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bwMode="black">
          <a:xfrm>
            <a:off x="609600" y="2667000"/>
            <a:ext cx="7772400" cy="990600"/>
          </a:xfrm>
          <a:effectLst>
            <a:outerShdw dist="53882" dir="2700000" algn="ctr" rotWithShape="0">
              <a:srgbClr val="000000"/>
            </a:outerShdw>
          </a:effectLst>
        </p:spPr>
        <p:txBody>
          <a:bodyPr/>
          <a:lstStyle>
            <a:lvl1pPr>
              <a:defRPr sz="4800" b="1">
                <a:solidFill>
                  <a:schemeClr val="tx1"/>
                </a:solidFill>
              </a:defRPr>
            </a:lvl1pPr>
          </a:lstStyle>
          <a:p>
            <a:r>
              <a:rPr lang="en-US"/>
              <a:t>Click to edit Master title style</a:t>
            </a:r>
          </a:p>
        </p:txBody>
      </p:sp>
      <p:sp>
        <p:nvSpPr>
          <p:cNvPr id="3075" name="Rectangle 3"/>
          <p:cNvSpPr>
            <a:spLocks noGrp="1" noChangeArrowheads="1"/>
          </p:cNvSpPr>
          <p:nvPr>
            <p:ph type="subTitle" idx="1"/>
          </p:nvPr>
        </p:nvSpPr>
        <p:spPr bwMode="black">
          <a:xfrm>
            <a:off x="1295400" y="3962400"/>
            <a:ext cx="6400800" cy="685800"/>
          </a:xfrm>
        </p:spPr>
        <p:txBody>
          <a:bodyPr/>
          <a:lstStyle>
            <a:lvl1pPr marL="0" indent="0" algn="ctr">
              <a:buFontTx/>
              <a:buNone/>
              <a:defRPr sz="2800">
                <a:solidFill>
                  <a:schemeClr val="tx2"/>
                </a:solidFill>
              </a:defRPr>
            </a:lvl1pPr>
          </a:lstStyle>
          <a:p>
            <a:r>
              <a:rPr lang="en-US"/>
              <a:t>Click to edit Master subtitle style</a:t>
            </a:r>
          </a:p>
        </p:txBody>
      </p:sp>
      <p:sp>
        <p:nvSpPr>
          <p:cNvPr id="3076" name="Rectangle 4"/>
          <p:cNvSpPr>
            <a:spLocks noGrp="1" noChangeArrowheads="1"/>
          </p:cNvSpPr>
          <p:nvPr>
            <p:ph type="dt" sz="half" idx="2"/>
          </p:nvPr>
        </p:nvSpPr>
        <p:spPr bwMode="black">
          <a:xfrm>
            <a:off x="457200" y="6245225"/>
            <a:ext cx="2133600" cy="476250"/>
          </a:xfrm>
        </p:spPr>
        <p:txBody>
          <a:bodyPr/>
          <a:lstStyle>
            <a:lvl1pPr>
              <a:defRPr/>
            </a:lvl1pPr>
          </a:lstStyle>
          <a:p>
            <a:endParaRPr lang="en-US"/>
          </a:p>
        </p:txBody>
      </p:sp>
      <p:sp>
        <p:nvSpPr>
          <p:cNvPr id="3077" name="Rectangle 5"/>
          <p:cNvSpPr>
            <a:spLocks noGrp="1" noChangeArrowheads="1"/>
          </p:cNvSpPr>
          <p:nvPr>
            <p:ph type="ftr" sz="quarter" idx="3"/>
          </p:nvPr>
        </p:nvSpPr>
        <p:spPr bwMode="black">
          <a:xfrm>
            <a:off x="3124200" y="6245225"/>
            <a:ext cx="2895600" cy="476250"/>
          </a:xfrm>
        </p:spPr>
        <p:txBody>
          <a:bodyPr/>
          <a:lstStyle>
            <a:lvl1pPr>
              <a:defRPr/>
            </a:lvl1pPr>
          </a:lstStyle>
          <a:p>
            <a:endParaRPr lang="en-US"/>
          </a:p>
        </p:txBody>
      </p:sp>
      <p:sp>
        <p:nvSpPr>
          <p:cNvPr id="3078" name="Rectangle 6"/>
          <p:cNvSpPr>
            <a:spLocks noGrp="1" noChangeArrowheads="1"/>
          </p:cNvSpPr>
          <p:nvPr>
            <p:ph type="sldNum" sz="quarter" idx="4"/>
          </p:nvPr>
        </p:nvSpPr>
        <p:spPr bwMode="black">
          <a:xfrm>
            <a:off x="6553200" y="6245225"/>
            <a:ext cx="2133600" cy="476250"/>
          </a:xfrm>
        </p:spPr>
        <p:txBody>
          <a:bodyPr/>
          <a:lstStyle>
            <a:lvl1pPr>
              <a:defRPr/>
            </a:lvl1pPr>
          </a:lstStyle>
          <a:p>
            <a:fld id="{E4EDBAEF-A956-4CE9-B043-0A0B16EFC03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BF3223A-0727-48EA-B788-562933DC7C2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C017B62-95CC-4630-A36D-F4365B4C2E9F}"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0"/>
            <a:ext cx="8229600" cy="4830763"/>
          </a:xfrm>
        </p:spPr>
        <p:txBody>
          <a:bodyPr/>
          <a:lstStyle/>
          <a:p>
            <a:endParaRPr lang="en-US"/>
          </a:p>
        </p:txBody>
      </p:sp>
      <p:sp>
        <p:nvSpPr>
          <p:cNvPr id="4" name="Date Placeholder 3"/>
          <p:cNvSpPr>
            <a:spLocks noGrp="1"/>
          </p:cNvSpPr>
          <p:nvPr>
            <p:ph type="dt" sz="half" idx="10"/>
          </p:nvPr>
        </p:nvSpPr>
        <p:spPr>
          <a:xfrm>
            <a:off x="457200" y="6477000"/>
            <a:ext cx="2133600" cy="244475"/>
          </a:xfrm>
        </p:spPr>
        <p:txBody>
          <a:bodyPr/>
          <a:lstStyle>
            <a:lvl1pPr>
              <a:defRPr/>
            </a:lvl1pPr>
          </a:lstStyle>
          <a:p>
            <a:endParaRPr lang="en-US"/>
          </a:p>
        </p:txBody>
      </p:sp>
      <p:sp>
        <p:nvSpPr>
          <p:cNvPr id="5" name="Footer Placeholder 4"/>
          <p:cNvSpPr>
            <a:spLocks noGrp="1"/>
          </p:cNvSpPr>
          <p:nvPr>
            <p:ph type="ftr" sz="quarter" idx="11"/>
          </p:nvPr>
        </p:nvSpPr>
        <p:spPr>
          <a:xfrm>
            <a:off x="3124200" y="6477000"/>
            <a:ext cx="2895600" cy="244475"/>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477000"/>
            <a:ext cx="2133600" cy="244475"/>
          </a:xfrm>
        </p:spPr>
        <p:txBody>
          <a:bodyPr/>
          <a:lstStyle>
            <a:lvl1pPr>
              <a:defRPr/>
            </a:lvl1pPr>
          </a:lstStyle>
          <a:p>
            <a:fld id="{F154B988-6824-476B-BAEB-E5D822B1188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4A26D6-30DA-4452-82EF-055EDD4C6AD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DF3D7D-5CFF-4BBC-90FC-D46F5624E4F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830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830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AE88F69-F122-4246-A426-4FDA2B93B33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35507A2-FDE3-4A06-ADF3-DE458BF785C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43CD643-9B8B-4E0E-923E-09E67FC0D3C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90B2DFC-7FE6-4B87-93A9-ABAC45E9176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06D660D-A992-4BF9-A17F-2548FBB8FB4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C6AA31E-56F0-4DAC-8A9F-3F501701212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792162"/>
          </a:xfrm>
          <a:prstGeom prst="rect">
            <a:avLst/>
          </a:prstGeom>
          <a:noFill/>
          <a:ln w="9525">
            <a:noFill/>
            <a:miter lim="800000"/>
            <a:headEnd/>
            <a:tailEnd/>
          </a:ln>
          <a:effectLst>
            <a:outerShdw dist="71842" dir="2700000" algn="ctr" rotWithShape="0">
              <a:srgbClr val="000000">
                <a:alpha val="50000"/>
              </a:srgbClr>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295400"/>
            <a:ext cx="8229600" cy="48307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4770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477000"/>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4770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7B29D00-4E0C-4E51-B3D7-C82FF5ECEBFE}"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000">
          <a:solidFill>
            <a:schemeClr val="tx2"/>
          </a:solidFill>
          <a:latin typeface="+mj-lt"/>
          <a:ea typeface="+mj-ea"/>
          <a:cs typeface="+mj-cs"/>
        </a:defRPr>
      </a:lvl1pPr>
      <a:lvl2pPr algn="ctr" rtl="0" fontAlgn="base">
        <a:spcBef>
          <a:spcPct val="0"/>
        </a:spcBef>
        <a:spcAft>
          <a:spcPct val="0"/>
        </a:spcAft>
        <a:defRPr sz="4000">
          <a:solidFill>
            <a:schemeClr val="tx2"/>
          </a:solidFill>
          <a:latin typeface="Verdana" pitchFamily="34" charset="0"/>
        </a:defRPr>
      </a:lvl2pPr>
      <a:lvl3pPr algn="ctr" rtl="0" fontAlgn="base">
        <a:spcBef>
          <a:spcPct val="0"/>
        </a:spcBef>
        <a:spcAft>
          <a:spcPct val="0"/>
        </a:spcAft>
        <a:defRPr sz="4000">
          <a:solidFill>
            <a:schemeClr val="tx2"/>
          </a:solidFill>
          <a:latin typeface="Verdana" pitchFamily="34" charset="0"/>
        </a:defRPr>
      </a:lvl3pPr>
      <a:lvl4pPr algn="ctr" rtl="0" fontAlgn="base">
        <a:spcBef>
          <a:spcPct val="0"/>
        </a:spcBef>
        <a:spcAft>
          <a:spcPct val="0"/>
        </a:spcAft>
        <a:defRPr sz="4000">
          <a:solidFill>
            <a:schemeClr val="tx2"/>
          </a:solidFill>
          <a:latin typeface="Verdana" pitchFamily="34" charset="0"/>
        </a:defRPr>
      </a:lvl4pPr>
      <a:lvl5pPr algn="ctr" rtl="0" fontAlgn="base">
        <a:spcBef>
          <a:spcPct val="0"/>
        </a:spcBef>
        <a:spcAft>
          <a:spcPct val="0"/>
        </a:spcAft>
        <a:defRPr sz="4000">
          <a:solidFill>
            <a:schemeClr val="tx2"/>
          </a:solidFill>
          <a:latin typeface="Verdana" pitchFamily="34" charset="0"/>
        </a:defRPr>
      </a:lvl5pPr>
      <a:lvl6pPr marL="457200" algn="ctr" rtl="0" fontAlgn="base">
        <a:spcBef>
          <a:spcPct val="0"/>
        </a:spcBef>
        <a:spcAft>
          <a:spcPct val="0"/>
        </a:spcAft>
        <a:defRPr sz="4000">
          <a:solidFill>
            <a:schemeClr val="tx2"/>
          </a:solidFill>
          <a:latin typeface="Verdana" pitchFamily="34" charset="0"/>
        </a:defRPr>
      </a:lvl6pPr>
      <a:lvl7pPr marL="914400" algn="ctr" rtl="0" fontAlgn="base">
        <a:spcBef>
          <a:spcPct val="0"/>
        </a:spcBef>
        <a:spcAft>
          <a:spcPct val="0"/>
        </a:spcAft>
        <a:defRPr sz="4000">
          <a:solidFill>
            <a:schemeClr val="tx2"/>
          </a:solidFill>
          <a:latin typeface="Verdana" pitchFamily="34" charset="0"/>
        </a:defRPr>
      </a:lvl7pPr>
      <a:lvl8pPr marL="1371600" algn="ctr" rtl="0" fontAlgn="base">
        <a:spcBef>
          <a:spcPct val="0"/>
        </a:spcBef>
        <a:spcAft>
          <a:spcPct val="0"/>
        </a:spcAft>
        <a:defRPr sz="4000">
          <a:solidFill>
            <a:schemeClr val="tx2"/>
          </a:solidFill>
          <a:latin typeface="Verdana" pitchFamily="34" charset="0"/>
        </a:defRPr>
      </a:lvl8pPr>
      <a:lvl9pPr marL="1828800" algn="ctr" rtl="0" fontAlgn="base">
        <a:spcBef>
          <a:spcPct val="0"/>
        </a:spcBef>
        <a:spcAft>
          <a:spcPct val="0"/>
        </a:spcAft>
        <a:defRPr sz="4000">
          <a:solidFill>
            <a:schemeClr val="tx2"/>
          </a:solidFill>
          <a:latin typeface="Verdana" pitchFamily="34" charset="0"/>
        </a:defRPr>
      </a:lvl9pPr>
    </p:titleStyle>
    <p:bodyStyle>
      <a:lvl1pPr marL="342900" indent="-342900" algn="l" rtl="0" fontAlgn="base">
        <a:spcBef>
          <a:spcPct val="20000"/>
        </a:spcBef>
        <a:spcAft>
          <a:spcPct val="0"/>
        </a:spcAft>
        <a:buClr>
          <a:schemeClr val="accent2"/>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tx2"/>
        </a:buClr>
        <a:buFont typeface="Arial" charset="0"/>
        <a:buChar char="–"/>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lr>
          <a:schemeClr val="tx2"/>
        </a:buClr>
        <a:buChar char="–"/>
        <a:defRPr sz="2000">
          <a:solidFill>
            <a:schemeClr val="tx1"/>
          </a:solidFill>
          <a:latin typeface="+mn-lt"/>
        </a:defRPr>
      </a:lvl4pPr>
      <a:lvl5pPr marL="2057400" indent="-228600" algn="l" rtl="0" fontAlgn="base">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5"/>
          <p:cNvSpPr>
            <a:spLocks noChangeArrowheads="1"/>
          </p:cNvSpPr>
          <p:nvPr/>
        </p:nvSpPr>
        <p:spPr bwMode="gray">
          <a:xfrm rot="5400000">
            <a:off x="1877187" y="485013"/>
            <a:ext cx="5328666" cy="6949440"/>
          </a:xfrm>
          <a:prstGeom prst="chevron">
            <a:avLst>
              <a:gd name="adj" fmla="val 16468"/>
            </a:avLst>
          </a:prstGeom>
          <a:gradFill rotWithShape="1">
            <a:gsLst>
              <a:gs pos="0">
                <a:schemeClr val="accent2"/>
              </a:gs>
              <a:gs pos="100000">
                <a:schemeClr val="accent2">
                  <a:gamma/>
                  <a:shade val="46275"/>
                  <a:invGamma/>
                </a:schemeClr>
              </a:gs>
            </a:gsLst>
            <a:lin ang="0" scaled="1"/>
          </a:gradFill>
          <a:ln w="38100">
            <a:solidFill>
              <a:srgbClr val="EAEAEA"/>
            </a:solidFill>
            <a:miter lim="800000"/>
            <a:headEnd/>
            <a:tailEnd/>
          </a:ln>
          <a:effectLst>
            <a:outerShdw dist="109250" dir="3267739" algn="ctr" rotWithShape="0">
              <a:srgbClr val="333333">
                <a:alpha val="50000"/>
              </a:srgbClr>
            </a:outerShdw>
          </a:effectLst>
        </p:spPr>
        <p:txBody>
          <a:bodyPr anchor="ctr">
            <a:spAutoFit/>
          </a:bodyPr>
          <a:lstStyle/>
          <a:p>
            <a:endParaRPr lang="en-US"/>
          </a:p>
        </p:txBody>
      </p:sp>
      <p:sp>
        <p:nvSpPr>
          <p:cNvPr id="2" name="Title 1"/>
          <p:cNvSpPr>
            <a:spLocks noGrp="1"/>
          </p:cNvSpPr>
          <p:nvPr>
            <p:ph type="title"/>
          </p:nvPr>
        </p:nvSpPr>
        <p:spPr>
          <a:xfrm>
            <a:off x="457200" y="381000"/>
            <a:ext cx="8229600" cy="792162"/>
          </a:xfrm>
        </p:spPr>
        <p:txBody>
          <a:bodyPr/>
          <a:lstStyle/>
          <a:p>
            <a:pPr algn="l"/>
            <a:r>
              <a:rPr lang="en-US" sz="6000" b="1" dirty="0" smtClean="0">
                <a:solidFill>
                  <a:schemeClr val="tx1"/>
                </a:solidFill>
                <a:latin typeface="Monotype Corsiva" pitchFamily="66" charset="0"/>
              </a:rPr>
              <a:t>John 11:20-27</a:t>
            </a:r>
            <a:endParaRPr lang="en-US" sz="6000" b="1" dirty="0">
              <a:solidFill>
                <a:schemeClr val="tx1"/>
              </a:solidFill>
              <a:latin typeface="Monotype Corsiva" pitchFamily="66" charset="0"/>
            </a:endParaRPr>
          </a:p>
        </p:txBody>
      </p:sp>
      <p:sp>
        <p:nvSpPr>
          <p:cNvPr id="4" name="TextBox 3"/>
          <p:cNvSpPr txBox="1"/>
          <p:nvPr/>
        </p:nvSpPr>
        <p:spPr>
          <a:xfrm>
            <a:off x="1066800" y="2286000"/>
            <a:ext cx="6629400" cy="3539430"/>
          </a:xfrm>
          <a:prstGeom prst="rect">
            <a:avLst/>
          </a:prstGeom>
          <a:noFill/>
        </p:spPr>
        <p:txBody>
          <a:bodyPr wrap="square" rtlCol="0">
            <a:spAutoFit/>
          </a:bodyPr>
          <a:lstStyle/>
          <a:p>
            <a:pPr marL="347663" indent="-6350" algn="just">
              <a:lnSpc>
                <a:spcPct val="80000"/>
              </a:lnSpc>
              <a:spcAft>
                <a:spcPts val="0"/>
              </a:spcAft>
            </a:pPr>
            <a:r>
              <a:rPr lang="en-US" sz="2800" b="1" dirty="0" smtClean="0"/>
              <a:t>“Then Martha, as soon as she heard that Jesus was coming, went and met Him, but Mary was sitting in the house. Then Martha said to Jesus, ‘Lord, if You had been here, my brother would not have died. But even now I know that whatever You ask of God, God will give You.’ Jesus said to her, ‘Your brother will rise again.’ Martha said to Him…”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5"/>
          <p:cNvSpPr>
            <a:spLocks noChangeArrowheads="1"/>
          </p:cNvSpPr>
          <p:nvPr/>
        </p:nvSpPr>
        <p:spPr bwMode="gray">
          <a:xfrm rot="5400000">
            <a:off x="1877187" y="485013"/>
            <a:ext cx="5328666" cy="6949440"/>
          </a:xfrm>
          <a:prstGeom prst="chevron">
            <a:avLst>
              <a:gd name="adj" fmla="val 16468"/>
            </a:avLst>
          </a:prstGeom>
          <a:gradFill rotWithShape="1">
            <a:gsLst>
              <a:gs pos="0">
                <a:schemeClr val="accent2"/>
              </a:gs>
              <a:gs pos="100000">
                <a:schemeClr val="accent2">
                  <a:gamma/>
                  <a:shade val="46275"/>
                  <a:invGamma/>
                </a:schemeClr>
              </a:gs>
            </a:gsLst>
            <a:lin ang="0" scaled="1"/>
          </a:gradFill>
          <a:ln w="38100">
            <a:solidFill>
              <a:srgbClr val="EAEAEA"/>
            </a:solidFill>
            <a:miter lim="800000"/>
            <a:headEnd/>
            <a:tailEnd/>
          </a:ln>
          <a:effectLst>
            <a:outerShdw dist="109250" dir="3267739" algn="ctr" rotWithShape="0">
              <a:srgbClr val="333333">
                <a:alpha val="50000"/>
              </a:srgbClr>
            </a:outerShdw>
          </a:effectLst>
        </p:spPr>
        <p:txBody>
          <a:bodyPr anchor="ctr">
            <a:spAutoFit/>
          </a:bodyPr>
          <a:lstStyle/>
          <a:p>
            <a:endParaRPr lang="en-US"/>
          </a:p>
        </p:txBody>
      </p:sp>
      <p:sp>
        <p:nvSpPr>
          <p:cNvPr id="2" name="Title 1"/>
          <p:cNvSpPr>
            <a:spLocks noGrp="1"/>
          </p:cNvSpPr>
          <p:nvPr>
            <p:ph type="title"/>
          </p:nvPr>
        </p:nvSpPr>
        <p:spPr>
          <a:xfrm>
            <a:off x="457200" y="381000"/>
            <a:ext cx="8229600" cy="792162"/>
          </a:xfrm>
        </p:spPr>
        <p:txBody>
          <a:bodyPr/>
          <a:lstStyle/>
          <a:p>
            <a:pPr algn="l"/>
            <a:r>
              <a:rPr lang="en-US" sz="6000" b="1" dirty="0" smtClean="0">
                <a:solidFill>
                  <a:schemeClr val="tx1"/>
                </a:solidFill>
                <a:latin typeface="Monotype Corsiva" pitchFamily="66" charset="0"/>
              </a:rPr>
              <a:t>John 11:20-27</a:t>
            </a:r>
            <a:endParaRPr lang="en-US" sz="6000" b="1" dirty="0">
              <a:solidFill>
                <a:schemeClr val="tx1"/>
              </a:solidFill>
              <a:latin typeface="Monotype Corsiva" pitchFamily="66" charset="0"/>
            </a:endParaRPr>
          </a:p>
        </p:txBody>
      </p:sp>
      <p:sp>
        <p:nvSpPr>
          <p:cNvPr id="4" name="TextBox 3"/>
          <p:cNvSpPr txBox="1"/>
          <p:nvPr/>
        </p:nvSpPr>
        <p:spPr>
          <a:xfrm>
            <a:off x="1066800" y="2286000"/>
            <a:ext cx="6629400" cy="3884140"/>
          </a:xfrm>
          <a:prstGeom prst="rect">
            <a:avLst/>
          </a:prstGeom>
          <a:noFill/>
        </p:spPr>
        <p:txBody>
          <a:bodyPr wrap="square" rtlCol="0">
            <a:spAutoFit/>
          </a:bodyPr>
          <a:lstStyle/>
          <a:p>
            <a:pPr marL="347663" indent="-6350" algn="just">
              <a:lnSpc>
                <a:spcPct val="80000"/>
              </a:lnSpc>
              <a:spcAft>
                <a:spcPts val="0"/>
              </a:spcAft>
            </a:pPr>
            <a:r>
              <a:rPr lang="en-US" sz="2800" b="1" dirty="0" smtClean="0"/>
              <a:t>“…‘I know that he will rise again in the resurrection at the last day.’  Jesus said to her, ‘I am the resurrection and the life. He who believes in Me, though he may die, he shall live. And whoever lives and believes in Me shall never die. Do you believe this?’ She said to Him, ‘Yes, Lord, I believe that You are the Christ,  the  Son  of  God,  who is to </a:t>
            </a:r>
          </a:p>
          <a:p>
            <a:pPr marL="347663" indent="-6350" algn="ctr">
              <a:lnSpc>
                <a:spcPct val="80000"/>
              </a:lnSpc>
              <a:spcAft>
                <a:spcPts val="0"/>
              </a:spcAft>
            </a:pPr>
            <a:r>
              <a:rPr lang="en-US" sz="2800" b="1" dirty="0" smtClean="0"/>
              <a:t>come into the world.’”</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92162"/>
          </a:xfrm>
        </p:spPr>
        <p:txBody>
          <a:bodyPr/>
          <a:lstStyle/>
          <a:p>
            <a:pPr algn="l"/>
            <a:r>
              <a:rPr lang="en-US" sz="6000" b="1" dirty="0" smtClean="0">
                <a:solidFill>
                  <a:schemeClr val="tx1"/>
                </a:solidFill>
                <a:latin typeface="Monotype Corsiva" pitchFamily="66" charset="0"/>
              </a:rPr>
              <a:t>“Comfort My People”</a:t>
            </a:r>
            <a:endParaRPr lang="en-US" sz="6000" b="1" dirty="0">
              <a:solidFill>
                <a:schemeClr val="tx1"/>
              </a:solidFill>
              <a:latin typeface="Monotype Corsiva" pitchFamily="66" charset="0"/>
            </a:endParaRPr>
          </a:p>
        </p:txBody>
      </p:sp>
      <p:sp>
        <p:nvSpPr>
          <p:cNvPr id="3" name="AutoShape 6"/>
          <p:cNvSpPr>
            <a:spLocks noChangeArrowheads="1"/>
          </p:cNvSpPr>
          <p:nvPr/>
        </p:nvSpPr>
        <p:spPr bwMode="gray">
          <a:xfrm>
            <a:off x="533400" y="1524000"/>
            <a:ext cx="8001000" cy="1371600"/>
          </a:xfrm>
          <a:prstGeom prst="roundRect">
            <a:avLst>
              <a:gd name="adj" fmla="val 49106"/>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28575">
            <a:solidFill>
              <a:schemeClr val="tx1"/>
            </a:solidFill>
            <a:round/>
            <a:headEnd/>
            <a:tailEnd/>
          </a:ln>
          <a:effectLst>
            <a:outerShdw dist="107763" dir="2700000" algn="ctr" rotWithShape="0">
              <a:srgbClr val="000000">
                <a:alpha val="50000"/>
              </a:srgbClr>
            </a:outerShdw>
          </a:effectLst>
        </p:spPr>
        <p:txBody>
          <a:bodyPr wrap="none" anchor="ctr"/>
          <a:lstStyle/>
          <a:p>
            <a:pPr algn="ctr">
              <a:lnSpc>
                <a:spcPct val="80000"/>
              </a:lnSpc>
            </a:pPr>
            <a:r>
              <a:rPr lang="en-US" sz="4200" b="1" i="1" dirty="0" smtClean="0">
                <a:effectLst>
                  <a:glow rad="101600">
                    <a:schemeClr val="accent1">
                      <a:lumMod val="75000"/>
                      <a:alpha val="60000"/>
                    </a:schemeClr>
                  </a:glow>
                </a:effectLst>
              </a:rPr>
              <a:t>“I am the resurrection </a:t>
            </a:r>
          </a:p>
          <a:p>
            <a:pPr algn="ctr">
              <a:lnSpc>
                <a:spcPct val="80000"/>
              </a:lnSpc>
            </a:pPr>
            <a:r>
              <a:rPr lang="en-US" sz="4200" b="1" i="1" dirty="0" smtClean="0">
                <a:effectLst>
                  <a:glow rad="101600">
                    <a:schemeClr val="accent1">
                      <a:lumMod val="75000"/>
                      <a:alpha val="60000"/>
                    </a:schemeClr>
                  </a:glow>
                </a:effectLst>
              </a:rPr>
              <a:t>and the life” (11:25a).</a:t>
            </a:r>
            <a:endParaRPr lang="en-US" sz="4200" i="1" dirty="0">
              <a:effectLst>
                <a:glow rad="101600">
                  <a:schemeClr val="accent1">
                    <a:lumMod val="75000"/>
                    <a:alpha val="60000"/>
                  </a:schemeClr>
                </a:glow>
              </a:effectLst>
            </a:endParaRPr>
          </a:p>
        </p:txBody>
      </p:sp>
      <p:sp>
        <p:nvSpPr>
          <p:cNvPr id="4" name="TextBox 3"/>
          <p:cNvSpPr txBox="1"/>
          <p:nvPr/>
        </p:nvSpPr>
        <p:spPr>
          <a:xfrm>
            <a:off x="609600" y="3276600"/>
            <a:ext cx="7772400" cy="3031599"/>
          </a:xfrm>
          <a:prstGeom prst="rect">
            <a:avLst/>
          </a:prstGeom>
          <a:noFill/>
        </p:spPr>
        <p:txBody>
          <a:bodyPr wrap="square" rtlCol="0">
            <a:spAutoFit/>
          </a:bodyPr>
          <a:lstStyle/>
          <a:p>
            <a:pPr marL="347663" indent="-347663" algn="ctr">
              <a:spcAft>
                <a:spcPts val="600"/>
              </a:spcAft>
              <a:buFont typeface="Arial" pitchFamily="34" charset="0"/>
              <a:buChar char="•"/>
            </a:pPr>
            <a:r>
              <a:rPr lang="en-US" sz="4400" b="1" dirty="0" smtClean="0"/>
              <a:t>John 1:1-5</a:t>
            </a:r>
          </a:p>
          <a:p>
            <a:pPr marL="347663" indent="-347663" algn="ctr">
              <a:spcAft>
                <a:spcPts val="600"/>
              </a:spcAft>
              <a:buFont typeface="Arial" pitchFamily="34" charset="0"/>
              <a:buChar char="•"/>
            </a:pPr>
            <a:r>
              <a:rPr lang="en-US" sz="4400" b="1" dirty="0" smtClean="0"/>
              <a:t>Isaiah 61:1-3</a:t>
            </a:r>
          </a:p>
          <a:p>
            <a:pPr marL="347663" indent="-347663" algn="ctr">
              <a:spcAft>
                <a:spcPts val="600"/>
              </a:spcAft>
              <a:buFont typeface="Arial" pitchFamily="34" charset="0"/>
              <a:buChar char="•"/>
            </a:pPr>
            <a:r>
              <a:rPr lang="en-US" sz="4400" b="1" dirty="0" smtClean="0"/>
              <a:t>Isaiah 9:1-2; 6-7</a:t>
            </a:r>
          </a:p>
          <a:p>
            <a:pPr marL="347663" indent="-347663" algn="ctr">
              <a:spcAft>
                <a:spcPts val="600"/>
              </a:spcAft>
              <a:buFont typeface="Arial" pitchFamily="34" charset="0"/>
              <a:buChar char="•"/>
            </a:pPr>
            <a:r>
              <a:rPr lang="en-US" sz="4400" b="1" dirty="0" smtClean="0"/>
              <a:t>Luke 1:68-79</a:t>
            </a:r>
            <a:endParaRPr lang="en-US" sz="4400" b="1" dirty="0"/>
          </a:p>
        </p:txBody>
      </p:sp>
      <p:sp>
        <p:nvSpPr>
          <p:cNvPr id="5" name="AutoShape 5"/>
          <p:cNvSpPr>
            <a:spLocks noChangeArrowheads="1"/>
          </p:cNvSpPr>
          <p:nvPr/>
        </p:nvSpPr>
        <p:spPr bwMode="gray">
          <a:xfrm rot="5400000">
            <a:off x="814131" y="2767269"/>
            <a:ext cx="685800" cy="1856863"/>
          </a:xfrm>
          <a:prstGeom prst="upArrow">
            <a:avLst>
              <a:gd name="adj1" fmla="val 57296"/>
              <a:gd name="adj2" fmla="val 62796"/>
            </a:avLst>
          </a:prstGeom>
          <a:gradFill rotWithShape="1">
            <a:gsLst>
              <a:gs pos="0">
                <a:schemeClr val="tx2"/>
              </a:gs>
              <a:gs pos="100000">
                <a:schemeClr val="tx2">
                  <a:gamma/>
                  <a:tint val="33333"/>
                  <a:invGamma/>
                  <a:alpha val="0"/>
                </a:schemeClr>
              </a:gs>
            </a:gsLst>
            <a:lin ang="5400000" scaled="1"/>
          </a:gradFill>
          <a:ln w="9525" algn="ctr">
            <a:noFill/>
            <a:miter lim="800000"/>
            <a:headEnd/>
            <a:tailEnd/>
          </a:ln>
          <a:effectLst/>
        </p:spPr>
        <p:txBody>
          <a:bodyPr wrap="none" anchor="ct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wipe(left)">
                                      <p:cBhvr>
                                        <p:cTn id="21" dur="1000"/>
                                        <p:tgtEl>
                                          <p:spTgt spid="4">
                                            <p:txEl>
                                              <p:pRg st="0" end="0"/>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20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
                                            <p:txEl>
                                              <p:pRg st="1" end="1"/>
                                            </p:txEl>
                                          </p:spTgt>
                                        </p:tgtEl>
                                        <p:attrNameLst>
                                          <p:attrName>style.visibility</p:attrName>
                                        </p:attrNameLst>
                                      </p:cBhvr>
                                      <p:to>
                                        <p:strVal val="visible"/>
                                      </p:to>
                                    </p:set>
                                    <p:animEffect transition="in" filter="wipe(left)">
                                      <p:cBhvr>
                                        <p:cTn id="29" dur="1000"/>
                                        <p:tgtEl>
                                          <p:spTgt spid="4">
                                            <p:txEl>
                                              <p:pRg st="1" end="1"/>
                                            </p:txEl>
                                          </p:spTgt>
                                        </p:tgtEl>
                                      </p:cBhvr>
                                    </p:animEffect>
                                  </p:childTnLst>
                                </p:cTn>
                              </p:par>
                              <p:par>
                                <p:cTn id="30" presetID="42" presetClass="path" presetSubtype="0" accel="50000" decel="50000" fill="hold" grpId="1" nodeType="withEffect">
                                  <p:stCondLst>
                                    <p:cond delay="0"/>
                                  </p:stCondLst>
                                  <p:childTnLst>
                                    <p:animMotion origin="layout" path="M -2.5E-6 4.10405E-6 L -2.5E-6 0.10543 " pathEditMode="relative" rAng="0" ptsTypes="AA">
                                      <p:cBhvr>
                                        <p:cTn id="31" dur="2000" fill="hold"/>
                                        <p:tgtEl>
                                          <p:spTgt spid="5"/>
                                        </p:tgtEl>
                                        <p:attrNameLst>
                                          <p:attrName>ppt_x</p:attrName>
                                          <p:attrName>ppt_y</p:attrName>
                                        </p:attrNameLst>
                                      </p:cBhvr>
                                      <p:rCtr x="0" y="53"/>
                                    </p:animMotion>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4">
                                            <p:txEl>
                                              <p:pRg st="2" end="2"/>
                                            </p:txEl>
                                          </p:spTgt>
                                        </p:tgtEl>
                                        <p:attrNameLst>
                                          <p:attrName>style.visibility</p:attrName>
                                        </p:attrNameLst>
                                      </p:cBhvr>
                                      <p:to>
                                        <p:strVal val="visible"/>
                                      </p:to>
                                    </p:set>
                                    <p:animEffect transition="in" filter="wipe(left)">
                                      <p:cBhvr>
                                        <p:cTn id="36" dur="1000"/>
                                        <p:tgtEl>
                                          <p:spTgt spid="4">
                                            <p:txEl>
                                              <p:pRg st="2" end="2"/>
                                            </p:txEl>
                                          </p:spTgt>
                                        </p:tgtEl>
                                      </p:cBhvr>
                                    </p:animEffect>
                                  </p:childTnLst>
                                </p:cTn>
                              </p:par>
                              <p:par>
                                <p:cTn id="37" presetID="42" presetClass="path" presetSubtype="0" accel="50000" decel="50000" fill="hold" grpId="2" nodeType="withEffect">
                                  <p:stCondLst>
                                    <p:cond delay="0"/>
                                  </p:stCondLst>
                                  <p:childTnLst>
                                    <p:animMotion origin="layout" path="M -2.5E-6 0.10543 L -2.5E-6 0.20531 " pathEditMode="relative" rAng="0" ptsTypes="AA">
                                      <p:cBhvr>
                                        <p:cTn id="38" dur="2000" fill="hold"/>
                                        <p:tgtEl>
                                          <p:spTgt spid="5"/>
                                        </p:tgtEl>
                                        <p:attrNameLst>
                                          <p:attrName>ppt_x</p:attrName>
                                          <p:attrName>ppt_y</p:attrName>
                                        </p:attrNameLst>
                                      </p:cBhvr>
                                      <p:rCtr x="0" y="50"/>
                                    </p:animMotion>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animEffect transition="in" filter="wipe(left)">
                                      <p:cBhvr>
                                        <p:cTn id="43" dur="1000"/>
                                        <p:tgtEl>
                                          <p:spTgt spid="4">
                                            <p:txEl>
                                              <p:pRg st="3" end="3"/>
                                            </p:txEl>
                                          </p:spTgt>
                                        </p:tgtEl>
                                      </p:cBhvr>
                                    </p:animEffect>
                                  </p:childTnLst>
                                </p:cTn>
                              </p:par>
                              <p:par>
                                <p:cTn id="44" presetID="42" presetClass="path" presetSubtype="0" accel="50000" decel="50000" fill="hold" grpId="3" nodeType="withEffect">
                                  <p:stCondLst>
                                    <p:cond delay="0"/>
                                  </p:stCondLst>
                                  <p:childTnLst>
                                    <p:animMotion origin="layout" path="M -2.5E-6 0.20531 L -2.5E-6 0.3163 " pathEditMode="relative" rAng="0" ptsTypes="AA">
                                      <p:cBhvr>
                                        <p:cTn id="45" dur="2000" fill="hold"/>
                                        <p:tgtEl>
                                          <p:spTgt spid="5"/>
                                        </p:tgtEl>
                                        <p:attrNameLst>
                                          <p:attrName>ppt_x</p:attrName>
                                          <p:attrName>ppt_y</p:attrName>
                                        </p:attrNameLst>
                                      </p:cBhvr>
                                      <p:rCtr x="0" y="5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P spid="5" grpId="1" animBg="1"/>
      <p:bldP spid="5" grpId="2" animBg="1"/>
      <p:bldP spid="5" grpId="3"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7"/>
          <p:cNvSpPr>
            <a:spLocks noChangeArrowheads="1"/>
          </p:cNvSpPr>
          <p:nvPr/>
        </p:nvSpPr>
        <p:spPr bwMode="gray">
          <a:xfrm>
            <a:off x="457200" y="1524000"/>
            <a:ext cx="8077200" cy="1371600"/>
          </a:xfrm>
          <a:prstGeom prst="roundRect">
            <a:avLst>
              <a:gd name="adj" fmla="val 49106"/>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w="28575">
            <a:solidFill>
              <a:schemeClr val="tx1"/>
            </a:solidFill>
            <a:round/>
            <a:headEnd/>
            <a:tailEnd/>
          </a:ln>
          <a:effectLst>
            <a:outerShdw dist="107763" dir="2700000" algn="ctr" rotWithShape="0">
              <a:srgbClr val="000000">
                <a:alpha val="50000"/>
              </a:srgbClr>
            </a:outerShdw>
          </a:effectLst>
        </p:spPr>
        <p:txBody>
          <a:bodyPr wrap="none" anchor="ctr"/>
          <a:lstStyle/>
          <a:p>
            <a:pPr algn="ctr">
              <a:lnSpc>
                <a:spcPct val="80000"/>
              </a:lnSpc>
            </a:pPr>
            <a:r>
              <a:rPr lang="en-US" sz="3600" b="1" i="1" dirty="0" smtClean="0">
                <a:effectLst>
                  <a:glow rad="101600">
                    <a:schemeClr val="bg2">
                      <a:lumMod val="60000"/>
                      <a:lumOff val="40000"/>
                    </a:schemeClr>
                  </a:glow>
                </a:effectLst>
              </a:rPr>
              <a:t>“He who believes in Me, though</a:t>
            </a:r>
          </a:p>
          <a:p>
            <a:pPr algn="ctr">
              <a:lnSpc>
                <a:spcPct val="80000"/>
              </a:lnSpc>
            </a:pPr>
            <a:r>
              <a:rPr lang="en-US" sz="3600" b="1" i="1" dirty="0" smtClean="0">
                <a:effectLst>
                  <a:glow rad="101600">
                    <a:schemeClr val="bg2">
                      <a:lumMod val="60000"/>
                      <a:lumOff val="40000"/>
                    </a:schemeClr>
                  </a:glow>
                </a:effectLst>
              </a:rPr>
              <a:t>he may die, he shall live” (11:25b).</a:t>
            </a:r>
            <a:endParaRPr lang="en-US" sz="3600" i="1" dirty="0">
              <a:effectLst>
                <a:glow rad="101600">
                  <a:schemeClr val="bg2">
                    <a:lumMod val="60000"/>
                    <a:lumOff val="40000"/>
                  </a:schemeClr>
                </a:glow>
              </a:effectLst>
            </a:endParaRPr>
          </a:p>
        </p:txBody>
      </p:sp>
      <p:sp>
        <p:nvSpPr>
          <p:cNvPr id="2" name="Title 1"/>
          <p:cNvSpPr>
            <a:spLocks noGrp="1"/>
          </p:cNvSpPr>
          <p:nvPr>
            <p:ph type="title"/>
          </p:nvPr>
        </p:nvSpPr>
        <p:spPr>
          <a:xfrm>
            <a:off x="457200" y="381000"/>
            <a:ext cx="8229600" cy="792162"/>
          </a:xfrm>
        </p:spPr>
        <p:txBody>
          <a:bodyPr/>
          <a:lstStyle/>
          <a:p>
            <a:pPr algn="l"/>
            <a:r>
              <a:rPr lang="en-US" sz="6000" b="1" dirty="0" smtClean="0">
                <a:solidFill>
                  <a:schemeClr val="tx1"/>
                </a:solidFill>
                <a:latin typeface="Monotype Corsiva" pitchFamily="66" charset="0"/>
              </a:rPr>
              <a:t>“Comfort My People”</a:t>
            </a:r>
            <a:endParaRPr lang="en-US" sz="6000" b="1" dirty="0">
              <a:solidFill>
                <a:schemeClr val="tx1"/>
              </a:solidFill>
              <a:latin typeface="Monotype Corsiva" pitchFamily="66" charset="0"/>
            </a:endParaRPr>
          </a:p>
        </p:txBody>
      </p:sp>
      <p:sp>
        <p:nvSpPr>
          <p:cNvPr id="4" name="TextBox 3"/>
          <p:cNvSpPr txBox="1"/>
          <p:nvPr/>
        </p:nvSpPr>
        <p:spPr>
          <a:xfrm>
            <a:off x="609600" y="3276600"/>
            <a:ext cx="7772400" cy="1523494"/>
          </a:xfrm>
          <a:prstGeom prst="rect">
            <a:avLst/>
          </a:prstGeom>
          <a:noFill/>
        </p:spPr>
        <p:txBody>
          <a:bodyPr wrap="square" rtlCol="0">
            <a:spAutoFit/>
          </a:bodyPr>
          <a:lstStyle/>
          <a:p>
            <a:pPr marL="347663" indent="-347663" algn="ctr">
              <a:spcAft>
                <a:spcPts val="600"/>
              </a:spcAft>
              <a:buFont typeface="Arial" pitchFamily="34" charset="0"/>
              <a:buChar char="•"/>
            </a:pPr>
            <a:r>
              <a:rPr lang="en-US" sz="4400" b="1" spc="-100" dirty="0" smtClean="0"/>
              <a:t>Philippians 4:4-7</a:t>
            </a:r>
          </a:p>
          <a:p>
            <a:pPr marL="347663" indent="-347663" algn="ctr">
              <a:spcAft>
                <a:spcPts val="600"/>
              </a:spcAft>
              <a:buFont typeface="Arial" pitchFamily="34" charset="0"/>
              <a:buChar char="•"/>
            </a:pPr>
            <a:r>
              <a:rPr lang="en-US" sz="4400" b="1" dirty="0" smtClean="0"/>
              <a:t>Psalm 119:49-56</a:t>
            </a:r>
          </a:p>
        </p:txBody>
      </p:sp>
      <p:sp>
        <p:nvSpPr>
          <p:cNvPr id="5" name="AutoShape 5"/>
          <p:cNvSpPr>
            <a:spLocks noChangeArrowheads="1"/>
          </p:cNvSpPr>
          <p:nvPr/>
        </p:nvSpPr>
        <p:spPr bwMode="gray">
          <a:xfrm rot="5400000">
            <a:off x="814131" y="2767269"/>
            <a:ext cx="685800" cy="1856863"/>
          </a:xfrm>
          <a:prstGeom prst="upArrow">
            <a:avLst>
              <a:gd name="adj1" fmla="val 57296"/>
              <a:gd name="adj2" fmla="val 62796"/>
            </a:avLst>
          </a:prstGeom>
          <a:gradFill rotWithShape="1">
            <a:gsLst>
              <a:gs pos="0">
                <a:schemeClr val="tx2"/>
              </a:gs>
              <a:gs pos="100000">
                <a:schemeClr val="tx2">
                  <a:gamma/>
                  <a:tint val="33333"/>
                  <a:invGamma/>
                  <a:alpha val="0"/>
                </a:schemeClr>
              </a:gs>
            </a:gsLst>
            <a:lin ang="5400000" scaled="1"/>
          </a:gradFill>
          <a:ln w="9525" algn="ctr">
            <a:noFill/>
            <a:miter lim="800000"/>
            <a:headEnd/>
            <a:tailEnd/>
          </a:ln>
          <a:effectLst/>
        </p:spPr>
        <p:txBody>
          <a:bodyPr wrap="none" anchor="ct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ipe(left)">
                                      <p:cBhvr>
                                        <p:cTn id="14" dur="1000"/>
                                        <p:tgtEl>
                                          <p:spTgt spid="4">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1000"/>
                                        <p:tgtEl>
                                          <p:spTgt spid="4">
                                            <p:txEl>
                                              <p:pRg st="1" end="1"/>
                                            </p:txEl>
                                          </p:spTgt>
                                        </p:tgtEl>
                                      </p:cBhvr>
                                    </p:animEffect>
                                  </p:childTnLst>
                                </p:cTn>
                              </p:par>
                              <p:par>
                                <p:cTn id="23" presetID="42" presetClass="path" presetSubtype="0" accel="50000" decel="50000" fill="hold" grpId="1" nodeType="withEffect">
                                  <p:stCondLst>
                                    <p:cond delay="0"/>
                                  </p:stCondLst>
                                  <p:childTnLst>
                                    <p:animMotion origin="layout" path="M -2.5E-6 4.10405E-6 L -2.5E-6 0.10543 " pathEditMode="relative" rAng="0" ptsTypes="AA">
                                      <p:cBhvr>
                                        <p:cTn id="24" dur="2000" fill="hold"/>
                                        <p:tgtEl>
                                          <p:spTgt spid="5"/>
                                        </p:tgtEl>
                                        <p:attrNameLst>
                                          <p:attrName>ppt_x</p:attrName>
                                          <p:attrName>ppt_y</p:attrName>
                                        </p:attrNameLst>
                                      </p:cBhvr>
                                      <p:rCtr x="0" y="5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animBg="1"/>
      <p:bldP spid="5"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8"/>
          <p:cNvSpPr>
            <a:spLocks noChangeArrowheads="1"/>
          </p:cNvSpPr>
          <p:nvPr/>
        </p:nvSpPr>
        <p:spPr bwMode="gray">
          <a:xfrm>
            <a:off x="457200" y="1524000"/>
            <a:ext cx="8077200" cy="1371600"/>
          </a:xfrm>
          <a:prstGeom prst="roundRect">
            <a:avLst>
              <a:gd name="adj" fmla="val 49106"/>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28575">
            <a:solidFill>
              <a:schemeClr val="tx1"/>
            </a:solidFill>
            <a:round/>
            <a:headEnd/>
            <a:tailEnd/>
          </a:ln>
          <a:effectLst>
            <a:outerShdw dist="107763" dir="2700000" algn="ctr" rotWithShape="0">
              <a:srgbClr val="000000">
                <a:alpha val="50000"/>
              </a:srgbClr>
            </a:outerShdw>
          </a:effectLst>
        </p:spPr>
        <p:txBody>
          <a:bodyPr wrap="none" anchor="ctr"/>
          <a:lstStyle/>
          <a:p>
            <a:pPr algn="ctr">
              <a:lnSpc>
                <a:spcPct val="80000"/>
              </a:lnSpc>
            </a:pPr>
            <a:r>
              <a:rPr lang="en-US" sz="3600" b="1" i="1" dirty="0" smtClean="0">
                <a:effectLst>
                  <a:glow rad="101600">
                    <a:srgbClr val="357F3C"/>
                  </a:glow>
                </a:effectLst>
              </a:rPr>
              <a:t>“And whoever lives and believes </a:t>
            </a:r>
          </a:p>
          <a:p>
            <a:pPr algn="ctr">
              <a:lnSpc>
                <a:spcPct val="80000"/>
              </a:lnSpc>
            </a:pPr>
            <a:r>
              <a:rPr lang="en-US" sz="3600" b="1" i="1" dirty="0" smtClean="0">
                <a:effectLst>
                  <a:glow rad="101600">
                    <a:srgbClr val="357F3C"/>
                  </a:glow>
                </a:effectLst>
              </a:rPr>
              <a:t>in Me shall never die” (11:26).</a:t>
            </a:r>
            <a:endParaRPr lang="en-US" sz="3600" i="1" dirty="0">
              <a:effectLst>
                <a:glow rad="101600">
                  <a:srgbClr val="357F3C"/>
                </a:glow>
              </a:effectLst>
            </a:endParaRPr>
          </a:p>
        </p:txBody>
      </p:sp>
      <p:sp>
        <p:nvSpPr>
          <p:cNvPr id="2" name="Title 1"/>
          <p:cNvSpPr>
            <a:spLocks noGrp="1"/>
          </p:cNvSpPr>
          <p:nvPr>
            <p:ph type="title"/>
          </p:nvPr>
        </p:nvSpPr>
        <p:spPr>
          <a:xfrm>
            <a:off x="457200" y="381000"/>
            <a:ext cx="8229600" cy="792162"/>
          </a:xfrm>
        </p:spPr>
        <p:txBody>
          <a:bodyPr/>
          <a:lstStyle/>
          <a:p>
            <a:pPr algn="l"/>
            <a:r>
              <a:rPr lang="en-US" sz="6000" b="1" dirty="0" smtClean="0">
                <a:solidFill>
                  <a:schemeClr val="tx1"/>
                </a:solidFill>
                <a:latin typeface="Monotype Corsiva" pitchFamily="66" charset="0"/>
              </a:rPr>
              <a:t>“Comfort My People”</a:t>
            </a:r>
            <a:endParaRPr lang="en-US" sz="6000" b="1" dirty="0">
              <a:solidFill>
                <a:schemeClr val="tx1"/>
              </a:solidFill>
              <a:latin typeface="Monotype Corsiva" pitchFamily="66" charset="0"/>
            </a:endParaRPr>
          </a:p>
        </p:txBody>
      </p:sp>
      <p:sp>
        <p:nvSpPr>
          <p:cNvPr id="4" name="TextBox 3"/>
          <p:cNvSpPr txBox="1"/>
          <p:nvPr/>
        </p:nvSpPr>
        <p:spPr>
          <a:xfrm>
            <a:off x="609600" y="3276600"/>
            <a:ext cx="7772400" cy="2277547"/>
          </a:xfrm>
          <a:prstGeom prst="rect">
            <a:avLst/>
          </a:prstGeom>
          <a:noFill/>
        </p:spPr>
        <p:txBody>
          <a:bodyPr wrap="square" rtlCol="0">
            <a:spAutoFit/>
          </a:bodyPr>
          <a:lstStyle/>
          <a:p>
            <a:pPr marL="347663" indent="-347663" algn="ctr">
              <a:spcAft>
                <a:spcPts val="600"/>
              </a:spcAft>
              <a:buFont typeface="Arial" pitchFamily="34" charset="0"/>
              <a:buChar char="•"/>
            </a:pPr>
            <a:r>
              <a:rPr lang="en-US" sz="4400" b="1" dirty="0" smtClean="0"/>
              <a:t>1 Thess. 4:13-18</a:t>
            </a:r>
          </a:p>
          <a:p>
            <a:pPr marL="347663" indent="-347663" algn="ctr">
              <a:spcAft>
                <a:spcPts val="600"/>
              </a:spcAft>
              <a:buFont typeface="Arial" pitchFamily="34" charset="0"/>
              <a:buChar char="•"/>
            </a:pPr>
            <a:r>
              <a:rPr lang="en-US" sz="4400" b="1" dirty="0" smtClean="0"/>
              <a:t>Romans 8:28-30</a:t>
            </a:r>
          </a:p>
          <a:p>
            <a:pPr marL="347663" indent="-347663" algn="ctr">
              <a:spcAft>
                <a:spcPts val="600"/>
              </a:spcAft>
              <a:buFont typeface="Arial" pitchFamily="34" charset="0"/>
              <a:buChar char="•"/>
            </a:pPr>
            <a:r>
              <a:rPr lang="en-US" sz="4400" b="1" dirty="0" smtClean="0"/>
              <a:t>Romans 8:38-39</a:t>
            </a:r>
          </a:p>
        </p:txBody>
      </p:sp>
      <p:sp>
        <p:nvSpPr>
          <p:cNvPr id="5" name="AutoShape 5"/>
          <p:cNvSpPr>
            <a:spLocks noChangeArrowheads="1"/>
          </p:cNvSpPr>
          <p:nvPr/>
        </p:nvSpPr>
        <p:spPr bwMode="gray">
          <a:xfrm rot="5400000">
            <a:off x="814131" y="2767269"/>
            <a:ext cx="685800" cy="1856863"/>
          </a:xfrm>
          <a:prstGeom prst="upArrow">
            <a:avLst>
              <a:gd name="adj1" fmla="val 57296"/>
              <a:gd name="adj2" fmla="val 62796"/>
            </a:avLst>
          </a:prstGeom>
          <a:gradFill rotWithShape="1">
            <a:gsLst>
              <a:gs pos="0">
                <a:schemeClr val="tx2"/>
              </a:gs>
              <a:gs pos="100000">
                <a:schemeClr val="tx2">
                  <a:gamma/>
                  <a:tint val="33333"/>
                  <a:invGamma/>
                  <a:alpha val="0"/>
                </a:schemeClr>
              </a:gs>
            </a:gsLst>
            <a:lin ang="5400000" scaled="1"/>
          </a:gradFill>
          <a:ln w="9525" algn="ctr">
            <a:noFill/>
            <a:miter lim="800000"/>
            <a:headEnd/>
            <a:tailEnd/>
          </a:ln>
          <a:effectLst/>
        </p:spPr>
        <p:txBody>
          <a:bodyPr wrap="none" anchor="ct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ipe(left)">
                                      <p:cBhvr>
                                        <p:cTn id="14" dur="1000"/>
                                        <p:tgtEl>
                                          <p:spTgt spid="4">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1000"/>
                                        <p:tgtEl>
                                          <p:spTgt spid="4">
                                            <p:txEl>
                                              <p:pRg st="1" end="1"/>
                                            </p:txEl>
                                          </p:spTgt>
                                        </p:tgtEl>
                                      </p:cBhvr>
                                    </p:animEffect>
                                  </p:childTnLst>
                                </p:cTn>
                              </p:par>
                              <p:par>
                                <p:cTn id="23" presetID="42" presetClass="path" presetSubtype="0" accel="50000" decel="50000" fill="hold" grpId="1" nodeType="withEffect">
                                  <p:stCondLst>
                                    <p:cond delay="0"/>
                                  </p:stCondLst>
                                  <p:childTnLst>
                                    <p:animMotion origin="layout" path="M -2.5E-6 4.10405E-6 L -2.5E-6 0.10543 " pathEditMode="relative" rAng="0" ptsTypes="AA">
                                      <p:cBhvr>
                                        <p:cTn id="24" dur="2000" fill="hold"/>
                                        <p:tgtEl>
                                          <p:spTgt spid="5"/>
                                        </p:tgtEl>
                                        <p:attrNameLst>
                                          <p:attrName>ppt_x</p:attrName>
                                          <p:attrName>ppt_y</p:attrName>
                                        </p:attrNameLst>
                                      </p:cBhvr>
                                      <p:rCtr x="0" y="53"/>
                                    </p:animMotion>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Effect transition="in" filter="wipe(left)">
                                      <p:cBhvr>
                                        <p:cTn id="29" dur="1000"/>
                                        <p:tgtEl>
                                          <p:spTgt spid="4">
                                            <p:txEl>
                                              <p:pRg st="2" end="2"/>
                                            </p:txEl>
                                          </p:spTgt>
                                        </p:tgtEl>
                                      </p:cBhvr>
                                    </p:animEffect>
                                  </p:childTnLst>
                                </p:cTn>
                              </p:par>
                              <p:par>
                                <p:cTn id="30" presetID="42" presetClass="path" presetSubtype="0" accel="50000" decel="50000" fill="hold" grpId="2" nodeType="withEffect">
                                  <p:stCondLst>
                                    <p:cond delay="0"/>
                                  </p:stCondLst>
                                  <p:childTnLst>
                                    <p:animMotion origin="layout" path="M -2.5E-6 0.10546 L -2.5E-6 0.21647 " pathEditMode="relative" rAng="0" ptsTypes="AA">
                                      <p:cBhvr>
                                        <p:cTn id="31" dur="2000" fill="hold"/>
                                        <p:tgtEl>
                                          <p:spTgt spid="5"/>
                                        </p:tgtEl>
                                        <p:attrNameLst>
                                          <p:attrName>ppt_x</p:attrName>
                                          <p:attrName>ppt_y</p:attrName>
                                        </p:attrNameLst>
                                      </p:cBhvr>
                                      <p:rCtr x="0" y="5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5" grpId="1" animBg="1"/>
      <p:bldP spid="5" grpId="2"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9"/>
          <p:cNvSpPr>
            <a:spLocks noChangeArrowheads="1"/>
          </p:cNvSpPr>
          <p:nvPr/>
        </p:nvSpPr>
        <p:spPr bwMode="gray">
          <a:xfrm>
            <a:off x="533400" y="1524000"/>
            <a:ext cx="8001000" cy="1371600"/>
          </a:xfrm>
          <a:prstGeom prst="roundRect">
            <a:avLst>
              <a:gd name="adj" fmla="val 49106"/>
            </a:avLst>
          </a:prstGeom>
          <a:gradFill rotWithShape="1">
            <a:gsLst>
              <a:gs pos="0">
                <a:schemeClr val="folHlink">
                  <a:gamma/>
                  <a:shade val="46275"/>
                  <a:invGamma/>
                </a:schemeClr>
              </a:gs>
              <a:gs pos="50000">
                <a:schemeClr val="folHlink"/>
              </a:gs>
              <a:gs pos="100000">
                <a:schemeClr val="folHlink">
                  <a:gamma/>
                  <a:shade val="46275"/>
                  <a:invGamma/>
                </a:schemeClr>
              </a:gs>
            </a:gsLst>
            <a:lin ang="5400000" scaled="1"/>
          </a:gradFill>
          <a:ln w="28575">
            <a:solidFill>
              <a:schemeClr val="tx1"/>
            </a:solidFill>
            <a:round/>
            <a:headEnd/>
            <a:tailEnd/>
          </a:ln>
          <a:effectLst>
            <a:outerShdw dist="107763" dir="2700000" algn="ctr" rotWithShape="0">
              <a:srgbClr val="000000">
                <a:alpha val="50000"/>
              </a:srgbClr>
            </a:outerShdw>
          </a:effectLst>
        </p:spPr>
        <p:txBody>
          <a:bodyPr wrap="none" anchor="ctr"/>
          <a:lstStyle/>
          <a:p>
            <a:pPr algn="ctr">
              <a:lnSpc>
                <a:spcPct val="80000"/>
              </a:lnSpc>
            </a:pPr>
            <a:r>
              <a:rPr lang="en-US" sz="3200" b="1" i="1" dirty="0" smtClean="0">
                <a:effectLst>
                  <a:glow rad="228600">
                    <a:schemeClr val="accent2">
                      <a:satMod val="175000"/>
                      <a:alpha val="40000"/>
                    </a:schemeClr>
                  </a:glow>
                </a:effectLst>
              </a:rPr>
              <a:t>“You are the Christ, the Son of God</a:t>
            </a:r>
          </a:p>
          <a:p>
            <a:pPr algn="ctr">
              <a:lnSpc>
                <a:spcPct val="80000"/>
              </a:lnSpc>
            </a:pPr>
            <a:r>
              <a:rPr lang="en-US" sz="3200" b="1" i="1" dirty="0" smtClean="0">
                <a:effectLst>
                  <a:glow rad="228600">
                    <a:schemeClr val="accent2">
                      <a:satMod val="175000"/>
                      <a:alpha val="40000"/>
                    </a:schemeClr>
                  </a:glow>
                </a:effectLst>
              </a:rPr>
              <a:t>who has come into the world” (11:27).</a:t>
            </a:r>
            <a:endParaRPr lang="en-US" sz="3200" i="1" dirty="0">
              <a:effectLst>
                <a:glow rad="228600">
                  <a:schemeClr val="accent2">
                    <a:satMod val="175000"/>
                    <a:alpha val="40000"/>
                  </a:schemeClr>
                </a:glow>
              </a:effectLst>
            </a:endParaRPr>
          </a:p>
        </p:txBody>
      </p:sp>
      <p:sp>
        <p:nvSpPr>
          <p:cNvPr id="2" name="Title 1"/>
          <p:cNvSpPr>
            <a:spLocks noGrp="1"/>
          </p:cNvSpPr>
          <p:nvPr>
            <p:ph type="title"/>
          </p:nvPr>
        </p:nvSpPr>
        <p:spPr>
          <a:xfrm>
            <a:off x="457200" y="381000"/>
            <a:ext cx="8229600" cy="792162"/>
          </a:xfrm>
        </p:spPr>
        <p:txBody>
          <a:bodyPr/>
          <a:lstStyle/>
          <a:p>
            <a:pPr algn="l"/>
            <a:r>
              <a:rPr lang="en-US" sz="6000" b="1" dirty="0" smtClean="0">
                <a:solidFill>
                  <a:schemeClr val="tx1"/>
                </a:solidFill>
                <a:latin typeface="Monotype Corsiva" pitchFamily="66" charset="0"/>
              </a:rPr>
              <a:t>“Comfort My People”</a:t>
            </a:r>
            <a:endParaRPr lang="en-US" sz="6000" b="1" dirty="0">
              <a:solidFill>
                <a:schemeClr val="tx1"/>
              </a:solidFill>
              <a:latin typeface="Monotype Corsiva" pitchFamily="66" charset="0"/>
            </a:endParaRPr>
          </a:p>
        </p:txBody>
      </p:sp>
      <p:sp>
        <p:nvSpPr>
          <p:cNvPr id="4" name="TextBox 3"/>
          <p:cNvSpPr txBox="1"/>
          <p:nvPr/>
        </p:nvSpPr>
        <p:spPr>
          <a:xfrm>
            <a:off x="609600" y="3276600"/>
            <a:ext cx="7772400" cy="3031599"/>
          </a:xfrm>
          <a:prstGeom prst="rect">
            <a:avLst/>
          </a:prstGeom>
          <a:noFill/>
        </p:spPr>
        <p:txBody>
          <a:bodyPr wrap="square" rtlCol="0">
            <a:spAutoFit/>
          </a:bodyPr>
          <a:lstStyle/>
          <a:p>
            <a:pPr marL="347663" indent="-347663" algn="ctr">
              <a:spcAft>
                <a:spcPts val="600"/>
              </a:spcAft>
              <a:buFont typeface="Arial" pitchFamily="34" charset="0"/>
              <a:buChar char="•"/>
            </a:pPr>
            <a:r>
              <a:rPr lang="en-US" sz="4400" b="1" dirty="0" smtClean="0"/>
              <a:t>John 14:1-6</a:t>
            </a:r>
          </a:p>
          <a:p>
            <a:pPr marL="347663" indent="-347663" algn="ctr">
              <a:spcAft>
                <a:spcPts val="600"/>
              </a:spcAft>
              <a:buFont typeface="Arial" pitchFamily="34" charset="0"/>
              <a:buChar char="•"/>
            </a:pPr>
            <a:r>
              <a:rPr lang="en-US" sz="4400" b="1" dirty="0" smtClean="0"/>
              <a:t>Isaiah 40:1-5</a:t>
            </a:r>
          </a:p>
          <a:p>
            <a:pPr marL="347663" indent="-347663" algn="ctr">
              <a:spcAft>
                <a:spcPts val="600"/>
              </a:spcAft>
              <a:buFont typeface="Arial" pitchFamily="34" charset="0"/>
              <a:buChar char="•"/>
            </a:pPr>
            <a:r>
              <a:rPr lang="en-US" sz="4400" b="1" dirty="0" smtClean="0"/>
              <a:t>John 3:16-21</a:t>
            </a:r>
          </a:p>
          <a:p>
            <a:pPr marL="347663" indent="-347663" algn="ctr">
              <a:spcAft>
                <a:spcPts val="600"/>
              </a:spcAft>
              <a:buFont typeface="Arial" pitchFamily="34" charset="0"/>
              <a:buChar char="•"/>
            </a:pPr>
            <a:r>
              <a:rPr lang="en-US" sz="4400" b="1" dirty="0" smtClean="0"/>
              <a:t>Mark 16:15-16</a:t>
            </a:r>
            <a:endParaRPr lang="en-US" sz="4400" b="1" dirty="0"/>
          </a:p>
        </p:txBody>
      </p:sp>
      <p:sp>
        <p:nvSpPr>
          <p:cNvPr id="5" name="AutoShape 5"/>
          <p:cNvSpPr>
            <a:spLocks noChangeArrowheads="1"/>
          </p:cNvSpPr>
          <p:nvPr/>
        </p:nvSpPr>
        <p:spPr bwMode="gray">
          <a:xfrm rot="5400000">
            <a:off x="814131" y="2767269"/>
            <a:ext cx="685800" cy="1856863"/>
          </a:xfrm>
          <a:prstGeom prst="upArrow">
            <a:avLst>
              <a:gd name="adj1" fmla="val 57296"/>
              <a:gd name="adj2" fmla="val 62796"/>
            </a:avLst>
          </a:prstGeom>
          <a:gradFill rotWithShape="1">
            <a:gsLst>
              <a:gs pos="0">
                <a:schemeClr val="tx2"/>
              </a:gs>
              <a:gs pos="100000">
                <a:schemeClr val="tx2">
                  <a:gamma/>
                  <a:tint val="33333"/>
                  <a:invGamma/>
                  <a:alpha val="0"/>
                </a:schemeClr>
              </a:gs>
            </a:gsLst>
            <a:lin ang="5400000" scaled="1"/>
          </a:gradFill>
          <a:ln w="9525" algn="ctr">
            <a:noFill/>
            <a:miter lim="800000"/>
            <a:headEnd/>
            <a:tailEnd/>
          </a:ln>
          <a:effectLst/>
        </p:spPr>
        <p:txBody>
          <a:bodyPr wrap="none" anchor="ct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ipe(left)">
                                      <p:cBhvr>
                                        <p:cTn id="14" dur="1000"/>
                                        <p:tgtEl>
                                          <p:spTgt spid="4">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1000"/>
                                        <p:tgtEl>
                                          <p:spTgt spid="4">
                                            <p:txEl>
                                              <p:pRg st="1" end="1"/>
                                            </p:txEl>
                                          </p:spTgt>
                                        </p:tgtEl>
                                      </p:cBhvr>
                                    </p:animEffect>
                                  </p:childTnLst>
                                </p:cTn>
                              </p:par>
                              <p:par>
                                <p:cTn id="23" presetID="42" presetClass="path" presetSubtype="0" accel="50000" decel="50000" fill="hold" grpId="1" nodeType="withEffect">
                                  <p:stCondLst>
                                    <p:cond delay="0"/>
                                  </p:stCondLst>
                                  <p:childTnLst>
                                    <p:animMotion origin="layout" path="M -2.5E-6 4.10405E-6 L -2.5E-6 0.10543 " pathEditMode="relative" rAng="0" ptsTypes="AA">
                                      <p:cBhvr>
                                        <p:cTn id="24" dur="2000" fill="hold"/>
                                        <p:tgtEl>
                                          <p:spTgt spid="5"/>
                                        </p:tgtEl>
                                        <p:attrNameLst>
                                          <p:attrName>ppt_x</p:attrName>
                                          <p:attrName>ppt_y</p:attrName>
                                        </p:attrNameLst>
                                      </p:cBhvr>
                                      <p:rCtr x="0" y="53"/>
                                    </p:animMotion>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Effect transition="in" filter="wipe(left)">
                                      <p:cBhvr>
                                        <p:cTn id="29" dur="1000"/>
                                        <p:tgtEl>
                                          <p:spTgt spid="4">
                                            <p:txEl>
                                              <p:pRg st="2" end="2"/>
                                            </p:txEl>
                                          </p:spTgt>
                                        </p:tgtEl>
                                      </p:cBhvr>
                                    </p:animEffect>
                                  </p:childTnLst>
                                </p:cTn>
                              </p:par>
                              <p:par>
                                <p:cTn id="30" presetID="42" presetClass="path" presetSubtype="0" accel="50000" decel="50000" fill="hold" grpId="2" nodeType="withEffect">
                                  <p:stCondLst>
                                    <p:cond delay="0"/>
                                  </p:stCondLst>
                                  <p:childTnLst>
                                    <p:animMotion origin="layout" path="M -2.5E-6 0.10543 L -2.5E-6 0.20531 " pathEditMode="relative" rAng="0" ptsTypes="AA">
                                      <p:cBhvr>
                                        <p:cTn id="31" dur="2000" fill="hold"/>
                                        <p:tgtEl>
                                          <p:spTgt spid="5"/>
                                        </p:tgtEl>
                                        <p:attrNameLst>
                                          <p:attrName>ppt_x</p:attrName>
                                          <p:attrName>ppt_y</p:attrName>
                                        </p:attrNameLst>
                                      </p:cBhvr>
                                      <p:rCtr x="0" y="50"/>
                                    </p:animMotion>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4">
                                            <p:txEl>
                                              <p:pRg st="3" end="3"/>
                                            </p:txEl>
                                          </p:spTgt>
                                        </p:tgtEl>
                                        <p:attrNameLst>
                                          <p:attrName>style.visibility</p:attrName>
                                        </p:attrNameLst>
                                      </p:cBhvr>
                                      <p:to>
                                        <p:strVal val="visible"/>
                                      </p:to>
                                    </p:set>
                                    <p:animEffect transition="in" filter="wipe(left)">
                                      <p:cBhvr>
                                        <p:cTn id="36" dur="1000"/>
                                        <p:tgtEl>
                                          <p:spTgt spid="4">
                                            <p:txEl>
                                              <p:pRg st="3" end="3"/>
                                            </p:txEl>
                                          </p:spTgt>
                                        </p:tgtEl>
                                      </p:cBhvr>
                                    </p:animEffect>
                                  </p:childTnLst>
                                </p:cTn>
                              </p:par>
                              <p:par>
                                <p:cTn id="37" presetID="42" presetClass="path" presetSubtype="0" accel="50000" decel="50000" fill="hold" grpId="3" nodeType="withEffect">
                                  <p:stCondLst>
                                    <p:cond delay="0"/>
                                  </p:stCondLst>
                                  <p:childTnLst>
                                    <p:animMotion origin="layout" path="M -2.5E-6 0.20531 L -2.5E-6 0.3163 " pathEditMode="relative" rAng="0" ptsTypes="AA">
                                      <p:cBhvr>
                                        <p:cTn id="38" dur="2000" fill="hold"/>
                                        <p:tgtEl>
                                          <p:spTgt spid="5"/>
                                        </p:tgtEl>
                                        <p:attrNameLst>
                                          <p:attrName>ppt_x</p:attrName>
                                          <p:attrName>ppt_y</p:attrName>
                                        </p:attrNameLst>
                                      </p:cBhvr>
                                      <p:rCtr x="0" y="5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5" grpId="1" animBg="1"/>
      <p:bldP spid="5" grpId="2" animBg="1"/>
      <p:bldP spid="5" grpId="3" animBg="1"/>
    </p:bldLst>
  </p:timing>
</p:sld>
</file>

<file path=ppt/theme/theme1.xml><?xml version="1.0" encoding="utf-8"?>
<a:theme xmlns:a="http://schemas.openxmlformats.org/drawingml/2006/main" name="GD_BusPres_01_TP01136794 ">
  <a:themeElements>
    <a:clrScheme name="GD_BusPres_01_TP01136794  3">
      <a:dk1>
        <a:srgbClr val="152A83"/>
      </a:dk1>
      <a:lt1>
        <a:srgbClr val="FFFFFF"/>
      </a:lt1>
      <a:dk2>
        <a:srgbClr val="0066CC"/>
      </a:dk2>
      <a:lt2>
        <a:srgbClr val="9CD5F4"/>
      </a:lt2>
      <a:accent1>
        <a:srgbClr val="BE9932"/>
      </a:accent1>
      <a:accent2>
        <a:srgbClr val="2A99EC"/>
      </a:accent2>
      <a:accent3>
        <a:srgbClr val="AAB8E2"/>
      </a:accent3>
      <a:accent4>
        <a:srgbClr val="DADADA"/>
      </a:accent4>
      <a:accent5>
        <a:srgbClr val="DBCAAD"/>
      </a:accent5>
      <a:accent6>
        <a:srgbClr val="258AD6"/>
      </a:accent6>
      <a:hlink>
        <a:srgbClr val="70B040"/>
      </a:hlink>
      <a:folHlink>
        <a:srgbClr val="6B8ED3"/>
      </a:folHlink>
    </a:clrScheme>
    <a:fontScheme name="GD_BusPres_01_TP01136794 ">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D_BusPres_01_TP01136794  1">
        <a:dk1>
          <a:srgbClr val="000066"/>
        </a:dk1>
        <a:lt1>
          <a:srgbClr val="FFFFFF"/>
        </a:lt1>
        <a:dk2>
          <a:srgbClr val="006699"/>
        </a:dk2>
        <a:lt2>
          <a:srgbClr val="EEE378"/>
        </a:lt2>
        <a:accent1>
          <a:srgbClr val="69C828"/>
        </a:accent1>
        <a:accent2>
          <a:srgbClr val="E68B30"/>
        </a:accent2>
        <a:accent3>
          <a:srgbClr val="AAB8CA"/>
        </a:accent3>
        <a:accent4>
          <a:srgbClr val="DADADA"/>
        </a:accent4>
        <a:accent5>
          <a:srgbClr val="B9E0AC"/>
        </a:accent5>
        <a:accent6>
          <a:srgbClr val="D07D2A"/>
        </a:accent6>
        <a:hlink>
          <a:srgbClr val="0FAAE1"/>
        </a:hlink>
        <a:folHlink>
          <a:srgbClr val="547FEA"/>
        </a:folHlink>
      </a:clrScheme>
      <a:clrMap bg1="dk2" tx1="lt1" bg2="dk1" tx2="lt2" accent1="accent1" accent2="accent2" accent3="accent3" accent4="accent4" accent5="accent5" accent6="accent6" hlink="hlink" folHlink="folHlink"/>
    </a:extraClrScheme>
    <a:extraClrScheme>
      <a:clrScheme name="GD_BusPres_01_TP01136794  2">
        <a:dk1>
          <a:srgbClr val="0F4334"/>
        </a:dk1>
        <a:lt1>
          <a:srgbClr val="FFFFFF"/>
        </a:lt1>
        <a:dk2>
          <a:srgbClr val="43BD4C"/>
        </a:dk2>
        <a:lt2>
          <a:srgbClr val="F0F7BD"/>
        </a:lt2>
        <a:accent1>
          <a:srgbClr val="B2B838"/>
        </a:accent1>
        <a:accent2>
          <a:srgbClr val="E68B30"/>
        </a:accent2>
        <a:accent3>
          <a:srgbClr val="B0DBB2"/>
        </a:accent3>
        <a:accent4>
          <a:srgbClr val="DADADA"/>
        </a:accent4>
        <a:accent5>
          <a:srgbClr val="D5D8AE"/>
        </a:accent5>
        <a:accent6>
          <a:srgbClr val="D07D2A"/>
        </a:accent6>
        <a:hlink>
          <a:srgbClr val="3FB180"/>
        </a:hlink>
        <a:folHlink>
          <a:srgbClr val="3BA7E3"/>
        </a:folHlink>
      </a:clrScheme>
      <a:clrMap bg1="dk2" tx1="lt1" bg2="dk1" tx2="lt2" accent1="accent1" accent2="accent2" accent3="accent3" accent4="accent4" accent5="accent5" accent6="accent6" hlink="hlink" folHlink="folHlink"/>
    </a:extraClrScheme>
    <a:extraClrScheme>
      <a:clrScheme name="GD_BusPres_01_TP01136794  3">
        <a:dk1>
          <a:srgbClr val="152A83"/>
        </a:dk1>
        <a:lt1>
          <a:srgbClr val="FFFFFF"/>
        </a:lt1>
        <a:dk2>
          <a:srgbClr val="0066CC"/>
        </a:dk2>
        <a:lt2>
          <a:srgbClr val="9CD5F4"/>
        </a:lt2>
        <a:accent1>
          <a:srgbClr val="BE9932"/>
        </a:accent1>
        <a:accent2>
          <a:srgbClr val="2A99EC"/>
        </a:accent2>
        <a:accent3>
          <a:srgbClr val="AAB8E2"/>
        </a:accent3>
        <a:accent4>
          <a:srgbClr val="DADADA"/>
        </a:accent4>
        <a:accent5>
          <a:srgbClr val="DBCAAD"/>
        </a:accent5>
        <a:accent6>
          <a:srgbClr val="258AD6"/>
        </a:accent6>
        <a:hlink>
          <a:srgbClr val="70B040"/>
        </a:hlink>
        <a:folHlink>
          <a:srgbClr val="6B8ED3"/>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93</TotalTime>
  <Words>295</Words>
  <Application>Microsoft Office PowerPoint</Application>
  <PresentationFormat>On-screen Show (4:3)</PresentationFormat>
  <Paragraphs>30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GD_BusPres_01_TP01136794 </vt:lpstr>
      <vt:lpstr>John 11:20-27</vt:lpstr>
      <vt:lpstr>John 11:20-27</vt:lpstr>
      <vt:lpstr>“Comfort My People”</vt:lpstr>
      <vt:lpstr>“Comfort My People”</vt:lpstr>
      <vt:lpstr>“Comfort My People”</vt:lpstr>
      <vt:lpstr>“Comfort My People”</vt:lpstr>
    </vt:vector>
  </TitlesOfParts>
  <Manager/>
  <Company>Theme Gallery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subject/>
  <dc:creator/>
  <cp:keywords/>
  <dc:description/>
  <cp:lastModifiedBy>OlsenParkLaptop</cp:lastModifiedBy>
  <cp:revision>9</cp:revision>
  <dcterms:created xsi:type="dcterms:W3CDTF">2004-07-12T07:59:14Z</dcterms:created>
  <dcterms:modified xsi:type="dcterms:W3CDTF">2011-09-15T06:56:45Z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TC011367951033</vt:lpwstr>
  </property>
</Properties>
</file>