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2"/>
  </p:sldMasterIdLst>
  <p:sldIdLst>
    <p:sldId id="260" r:id="rId3"/>
    <p:sldId id="256" r:id="rId4"/>
    <p:sldId id="274" r:id="rId5"/>
    <p:sldId id="275" r:id="rId6"/>
    <p:sldId id="259" r:id="rId7"/>
    <p:sldId id="261" r:id="rId8"/>
    <p:sldId id="262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embeddedFontLst>
    <p:embeddedFont>
      <p:font typeface="Calibri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37B"/>
    <a:srgbClr val="54BE86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1.fntdata"/><Relationship Id="rId3" Type="http://schemas.openxmlformats.org/officeDocument/2006/relationships/slide" Target="slides/slide1.xml"/><Relationship Id="rId21" Type="http://schemas.openxmlformats.org/officeDocument/2006/relationships/font" Target="fonts/font4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font" Target="fonts/font3.fntdata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F2436-A120-44C6-8DEB-FB39AA37F16A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0000"/>
              <a:lumOff val="1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6096000" cy="1219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Heiti Std R" pitchFamily="34" charset="-128"/>
                <a:ea typeface="Adobe Heiti Std R" pitchFamily="34" charset="-128"/>
                <a:cs typeface="Andalus" pitchFamily="18" charset="-78"/>
              </a:rPr>
              <a:t>“Fellowship in the Gospel”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dobe Heiti Std R" pitchFamily="34" charset="-128"/>
              <a:ea typeface="Adobe Heiti Std R" pitchFamily="34" charset="-128"/>
              <a:cs typeface="Andalus" pitchFamily="18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6553200" cy="1219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5500" b="1" spc="-1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Heiti Std R" pitchFamily="34" charset="-128"/>
                <a:ea typeface="Adobe Heiti Std R" pitchFamily="34" charset="-128"/>
                <a:cs typeface="Andalus" pitchFamily="18" charset="-78"/>
              </a:rPr>
              <a:t>What Must Not               Be Involved in Fellowship in Christ?</a:t>
            </a:r>
            <a:endParaRPr lang="en-US" sz="5500" b="1" spc="-1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dobe Heiti Std R" pitchFamily="34" charset="-128"/>
              <a:ea typeface="Adobe Heiti Std R" pitchFamily="34" charset="-128"/>
              <a:cs typeface="Andalus" pitchFamily="18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ube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7589308" cy="68580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algn="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“Fellowship in the Gospel”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81200" y="1524000"/>
            <a:ext cx="6858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5938" marR="0" lvl="0" indent="-515938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IV. What</a:t>
            </a:r>
            <a:r>
              <a:rPr kumimoji="0" lang="en-US" sz="39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Not Be Involved in Fellowship in Christ</a:t>
            </a:r>
            <a:r>
              <a:rPr kumimoji="0" lang="en-US" sz="3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100" b="1" dirty="0" smtClean="0"/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Walking in darkness                                   (1 John 1:6).</a:t>
            </a:r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Partnership with unbelievers    (2 Cor. 6:14-15).</a:t>
            </a:r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600" b="1" dirty="0" smtClean="0"/>
              <a:t>Sin and falsehood (1 Cor. 10:20; 1 Tim. 4:1-3; 2 John 2; 1 Tim. 5:22).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6629400" cy="1219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5500" b="1" spc="-1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Heiti Std R" pitchFamily="34" charset="-128"/>
                <a:ea typeface="Adobe Heiti Std R" pitchFamily="34" charset="-128"/>
                <a:cs typeface="Andalus" pitchFamily="18" charset="-78"/>
              </a:rPr>
              <a:t>Fellowship Concerns a Relationship                 with God.</a:t>
            </a:r>
            <a:endParaRPr lang="en-US" sz="5500" b="1" spc="-1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dobe Heiti Std R" pitchFamily="34" charset="-128"/>
              <a:ea typeface="Adobe Heiti Std R" pitchFamily="34" charset="-128"/>
              <a:cs typeface="Andalus" pitchFamily="18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ube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7589308" cy="68580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algn="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“Fellowship in the Gospel”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33600" y="1524000"/>
            <a:ext cx="6629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5938" marR="0" lvl="0" indent="-515938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V. Fellowship Concerns a Relationship with God.</a:t>
            </a:r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100" b="1" dirty="0" smtClean="0"/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“The Fellowship of His Son”          (1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</a:t>
            </a:r>
            <a:r>
              <a:rPr lang="en-US" sz="3600" b="1" dirty="0" smtClean="0"/>
              <a:t>. 1:9).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Communion of body and blood  (1 Cor. 10:16).</a:t>
            </a:r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600" b="1" dirty="0" smtClean="0"/>
              <a:t>Communion of the Holy Spirit     (2 Cor. 13:14).</a:t>
            </a:r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“Partakers of the Divine nature” (2 Peter 1:2-4; 1 John 3:2).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6629400" cy="1219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5500" b="1" spc="-1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Heiti Std R" pitchFamily="34" charset="-128"/>
                <a:ea typeface="Adobe Heiti Std R" pitchFamily="34" charset="-128"/>
                <a:cs typeface="Andalus" pitchFamily="18" charset="-78"/>
              </a:rPr>
              <a:t>What Are Some Consequences of Fellowship?</a:t>
            </a:r>
            <a:endParaRPr lang="en-US" sz="5500" b="1" spc="-1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dobe Heiti Std R" pitchFamily="34" charset="-128"/>
              <a:ea typeface="Adobe Heiti Std R" pitchFamily="34" charset="-128"/>
              <a:cs typeface="Andalus" pitchFamily="18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ube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7589308" cy="68580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algn="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“Fellowship in the Gospel”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57400" y="1524000"/>
            <a:ext cx="6705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515938" marR="0" lvl="0" indent="-515938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1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VI. What Are Some Consequences of Fellowship?</a:t>
            </a:r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100" b="1" dirty="0" smtClean="0"/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Generosity (Rom. 15:26-27; 2 Cor. 8:4; 9:13; Phil.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4:15; Heb. 13:16; Rom. 12:13; Gal. 6:6; Acts 2:44; 4:32).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proper disposition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(Phil. 2:1-2; 2 Cor. 13:14; Gal. 2:9; 1 Tim. 6:18).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200" b="1" dirty="0" smtClean="0"/>
              <a:t>Suffering (1 Pet. 4:12-13; 2 Cor. 1:7).</a:t>
            </a:r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Glory (1 Pet. 5:1).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6096000" cy="1219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Heiti Std R" pitchFamily="34" charset="-128"/>
                <a:ea typeface="Adobe Heiti Std R" pitchFamily="34" charset="-128"/>
                <a:cs typeface="Andalus" pitchFamily="18" charset="-78"/>
              </a:rPr>
              <a:t>What is Fellowship?</a:t>
            </a:r>
            <a:endParaRPr lang="en-US" sz="80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dobe Heiti Std R" pitchFamily="34" charset="-128"/>
              <a:ea typeface="Adobe Heiti Std R" pitchFamily="34" charset="-128"/>
              <a:cs typeface="Andalus" pitchFamily="18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6096000" cy="1219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Heiti Std R" pitchFamily="34" charset="-128"/>
                <a:ea typeface="Adobe Heiti Std R" pitchFamily="34" charset="-128"/>
                <a:cs typeface="Andalus" pitchFamily="18" charset="-78"/>
              </a:rPr>
              <a:t>Gr. </a:t>
            </a:r>
            <a:r>
              <a:rPr lang="en-US" sz="5400" b="1" i="1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Heiti Std R" pitchFamily="34" charset="-128"/>
                <a:ea typeface="Adobe Heiti Std R" pitchFamily="34" charset="-128"/>
                <a:cs typeface="Andalus" pitchFamily="18" charset="-78"/>
              </a:rPr>
              <a:t>koinonia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Heiti Std R" pitchFamily="34" charset="-128"/>
                <a:ea typeface="Adobe Heiti Std R" pitchFamily="34" charset="-128"/>
                <a:cs typeface="Andalus" pitchFamily="18" charset="-78"/>
              </a:rPr>
              <a:t> 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Heiti Std R" pitchFamily="34" charset="-128"/>
                <a:ea typeface="Adobe Heiti Std R" pitchFamily="34" charset="-128"/>
                <a:cs typeface="Andalus" pitchFamily="18" charset="-78"/>
              </a:rPr>
              <a:t>(</a:t>
            </a:r>
            <a:r>
              <a:rPr lang="vi-VN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κοινωνία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Heiti Std R" pitchFamily="34" charset="-128"/>
                <a:ea typeface="Adobe Heiti Std R" pitchFamily="34" charset="-128"/>
                <a:cs typeface="Andalus" pitchFamily="18" charset="-78"/>
              </a:rPr>
              <a:t>)</a:t>
            </a:r>
            <a:endParaRPr lang="en-US" sz="5400" b="1" i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dobe Heiti Std R" pitchFamily="34" charset="-128"/>
              <a:ea typeface="Adobe Heiti Std R" pitchFamily="34" charset="-128"/>
              <a:cs typeface="Andalus" pitchFamily="18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6096000" cy="1219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Heiti Std R" pitchFamily="34" charset="-128"/>
                <a:ea typeface="Adobe Heiti Std R" pitchFamily="34" charset="-128"/>
                <a:cs typeface="Andalus" pitchFamily="18" charset="-78"/>
              </a:rPr>
              <a:t>“Fellowship, association, communion, community,  	joint participation”          				(Thayer)</a:t>
            </a:r>
            <a:endParaRPr lang="en-US" sz="4000" b="1" i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dobe Heiti Std R" pitchFamily="34" charset="-128"/>
              <a:ea typeface="Adobe Heiti Std R" pitchFamily="34" charset="-128"/>
              <a:cs typeface="Andalus" pitchFamily="18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ube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7589308" cy="68580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algn="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“Fellowship in the Gospel”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33600" y="1981200"/>
            <a:ext cx="6553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5938" marR="0" lvl="0" indent="-515938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 What is “Fellowship”?</a:t>
            </a:r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100" b="1" dirty="0" smtClean="0"/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 activities (Luke 5:9-10).</a:t>
            </a:r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 objectives (Matt. 23:29-30).</a:t>
            </a:r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600" b="1" dirty="0" smtClean="0"/>
              <a:t>Participation with something (1 Cor. 10:18; Heb. 2:14-15).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6096000" cy="1219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5400" b="1" spc="-1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Heiti Std R" pitchFamily="34" charset="-128"/>
                <a:ea typeface="Adobe Heiti Std R" pitchFamily="34" charset="-128"/>
                <a:cs typeface="Andalus" pitchFamily="18" charset="-78"/>
              </a:rPr>
              <a:t>How Does Fellowship in Christ Come About?</a:t>
            </a:r>
            <a:endParaRPr lang="en-US" sz="5400" b="1" spc="-1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dobe Heiti Std R" pitchFamily="34" charset="-128"/>
              <a:ea typeface="Adobe Heiti Std R" pitchFamily="34" charset="-128"/>
              <a:cs typeface="Andalus" pitchFamily="18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ube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7589308" cy="68580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algn="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“Fellowship in the Gospel”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33600" y="1676400"/>
            <a:ext cx="65532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5938" marR="0" lvl="0" indent="-515938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II. How</a:t>
            </a:r>
            <a:r>
              <a:rPr kumimoji="0" lang="en-US" sz="4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Does 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Fellowship in Christ Come About?</a:t>
            </a:r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100" b="1" dirty="0" smtClean="0"/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Acceptance of the message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Christ (1 John 1:1-3).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Participation in the gospel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Christ (Phil. 1:1-5).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6096000" cy="1219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6000" b="1" spc="-1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Heiti Std R" pitchFamily="34" charset="-128"/>
                <a:ea typeface="Adobe Heiti Std R" pitchFamily="34" charset="-128"/>
                <a:cs typeface="Andalus" pitchFamily="18" charset="-78"/>
              </a:rPr>
              <a:t>Who Does Fellowship in Christ Involve?</a:t>
            </a:r>
            <a:endParaRPr lang="en-US" sz="6000" b="1" spc="-1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dobe Heiti Std R" pitchFamily="34" charset="-128"/>
              <a:ea typeface="Adobe Heiti Std R" pitchFamily="34" charset="-128"/>
              <a:cs typeface="Andalus" pitchFamily="18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ube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7589308" cy="68580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algn="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“Fellowship in the Gospel”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33600" y="1524000"/>
            <a:ext cx="65532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5938" marR="0" lvl="0" indent="-515938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III. Who Does Fellowship in Christ Involve?</a:t>
            </a:r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100" b="1" dirty="0" smtClean="0"/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Those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who obey the gospel (Acts 2:37-42).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Those sharing spiritual things (Rom. 15:27;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Phil 4-7; 17; 2 Cor. 8:23; Titus 1:4; Jude 3).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5938" marR="0" lvl="0" indent="-515938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600" b="1" dirty="0" smtClean="0"/>
              <a:t>Those walking in the light (1 John 1:7).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P102004233_template">
  <a:themeElements>
    <a:clrScheme name="Custom 58">
      <a:dk1>
        <a:srgbClr val="0C0600"/>
      </a:dk1>
      <a:lt1>
        <a:srgbClr val="FFFFFF"/>
      </a:lt1>
      <a:dk2>
        <a:srgbClr val="03B0B9"/>
      </a:dk2>
      <a:lt2>
        <a:srgbClr val="7BDEFD"/>
      </a:lt2>
      <a:accent1>
        <a:srgbClr val="9CBCC4"/>
      </a:accent1>
      <a:accent2>
        <a:srgbClr val="DCE9EC"/>
      </a:accent2>
      <a:accent3>
        <a:srgbClr val="9AA5A8"/>
      </a:accent3>
      <a:accent4>
        <a:srgbClr val="005658"/>
      </a:accent4>
      <a:accent5>
        <a:srgbClr val="14CECE"/>
      </a:accent5>
      <a:accent6>
        <a:srgbClr val="ECF6F8"/>
      </a:accent6>
      <a:hlink>
        <a:srgbClr val="FFFFFF"/>
      </a:hlink>
      <a:folHlink>
        <a:srgbClr val="00515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5A1491C-7AF2-4EE0-961C-9E2422C226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TP102004233_template</Template>
  <TotalTime>65</TotalTime>
  <Words>414</Words>
  <Application>Microsoft Office PowerPoint</Application>
  <PresentationFormat>On-screen Show (4:3)</PresentationFormat>
  <Paragraphs>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Adobe Heiti Std R</vt:lpstr>
      <vt:lpstr>Andalus</vt:lpstr>
      <vt:lpstr>TP102004233_template</vt:lpstr>
      <vt:lpstr>“Fellowship in the Gospel”</vt:lpstr>
      <vt:lpstr>What is Fellowship?</vt:lpstr>
      <vt:lpstr>Gr. koinonia  (κοινωνία)</vt:lpstr>
      <vt:lpstr>“Fellowship, association, communion, community,   joint participation”              (Thayer)</vt:lpstr>
      <vt:lpstr>“Fellowship in the Gospel”</vt:lpstr>
      <vt:lpstr>How Does Fellowship in Christ Come About?</vt:lpstr>
      <vt:lpstr>“Fellowship in the Gospel”</vt:lpstr>
      <vt:lpstr>Who Does Fellowship in Christ Involve?</vt:lpstr>
      <vt:lpstr>“Fellowship in the Gospel”</vt:lpstr>
      <vt:lpstr>What Must Not               Be Involved in Fellowship in Christ?</vt:lpstr>
      <vt:lpstr>“Fellowship in the Gospel”</vt:lpstr>
      <vt:lpstr>Fellowship Concerns a Relationship                 with God.</vt:lpstr>
      <vt:lpstr>“Fellowship in the Gospel”</vt:lpstr>
      <vt:lpstr>What Are Some Consequences of Fellowship?</vt:lpstr>
      <vt:lpstr>“Fellowship in the Gospel”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“Fellowship in the Gospel”</dc:title>
  <dc:subject/>
  <dc:creator>OlsenParkLaptop</dc:creator>
  <cp:keywords/>
  <dc:description/>
  <cp:lastModifiedBy>OlsenParkLaptop</cp:lastModifiedBy>
  <cp:revision>9</cp:revision>
  <dcterms:created xsi:type="dcterms:W3CDTF">2011-08-14T17:55:26Z</dcterms:created>
  <dcterms:modified xsi:type="dcterms:W3CDTF">2011-08-21T04:16:24Z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TC020042349991</vt:lpwstr>
  </property>
</Properties>
</file>