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BEFD-45CE-4638-9F0B-FA5A39FBA48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4DD22-CA31-4E1A-9AE0-126E512A8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648200" cy="4800600"/>
          </a:xfrm>
        </p:spPr>
        <p:txBody>
          <a:bodyPr/>
          <a:lstStyle/>
          <a:p>
            <a:pPr lvl="0" indent="-1588">
              <a:buNone/>
            </a:pPr>
            <a:r>
              <a:rPr lang="en-US" sz="3600" b="1" dirty="0">
                <a:latin typeface="Georgia" pitchFamily="18" charset="0"/>
              </a:rPr>
              <a:t>Dear Lord, help me to love you more each day (Romans 5:8), </a:t>
            </a:r>
            <a:endParaRPr lang="en-US" sz="3600" b="1" dirty="0" smtClean="0">
              <a:latin typeface="Georgia" pitchFamily="18" charset="0"/>
            </a:endParaRPr>
          </a:p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and </a:t>
            </a:r>
            <a:r>
              <a:rPr lang="en-US" sz="3600" b="1" dirty="0">
                <a:latin typeface="Georgia" pitchFamily="18" charset="0"/>
              </a:rPr>
              <a:t>to realize how much you love me (</a:t>
            </a:r>
            <a:r>
              <a:rPr lang="en-US" sz="3600" b="1" dirty="0" smtClean="0">
                <a:latin typeface="Georgia" pitchFamily="18" charset="0"/>
              </a:rPr>
              <a:t>Matt. </a:t>
            </a:r>
            <a:r>
              <a:rPr lang="en-US" sz="3600" b="1" dirty="0">
                <a:latin typeface="Georgia" pitchFamily="18" charset="0"/>
              </a:rPr>
              <a:t>6:30). </a:t>
            </a: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2900" b="1" dirty="0" smtClean="0">
                <a:latin typeface="Georgia" pitchFamily="18" charset="0"/>
              </a:rPr>
              <a:t>Lord, please help me to have more patience with others. </a:t>
            </a:r>
          </a:p>
          <a:p>
            <a:pPr lvl="0" indent="-1588">
              <a:buNone/>
            </a:pPr>
            <a:r>
              <a:rPr lang="en-US" sz="2900" b="1" dirty="0" smtClean="0">
                <a:latin typeface="Georgia" pitchFamily="18" charset="0"/>
              </a:rPr>
              <a:t>When my family needs me or my brethren don't act like I want them to help me to realize how patient You are with me (1 Cor. 13:4; Rom. 2:3-5).</a:t>
            </a:r>
            <a:endParaRPr lang="en-US" sz="29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2900" b="1" dirty="0" smtClean="0">
                <a:latin typeface="Georgia" pitchFamily="18" charset="0"/>
              </a:rPr>
              <a:t>Help me when I have a hard time forgiving others. Let me see how great my need is for your forgiveness and how little the wrong done to me truly is (Matthew 6:14,15; Matthew 7:2; 1 Peter 2:21-24 ). </a:t>
            </a:r>
            <a:endParaRPr lang="en-US" sz="29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2800" b="1" dirty="0" smtClean="0">
                <a:latin typeface="Georgia" pitchFamily="18" charset="0"/>
              </a:rPr>
              <a:t>Help me not to feel a sense of despair when I see the world growing more corrupt. </a:t>
            </a:r>
          </a:p>
          <a:p>
            <a:pPr lvl="0" indent="-1588">
              <a:buNone/>
            </a:pPr>
            <a:r>
              <a:rPr lang="en-US" sz="2800" b="1" dirty="0" smtClean="0">
                <a:latin typeface="Georgia" pitchFamily="18" charset="0"/>
              </a:rPr>
              <a:t>Help me to be able to grieve when I see a world that is lost but take comfort in the fact that you are still in control (John 16:33).</a:t>
            </a:r>
            <a:endParaRPr lang="en-US" sz="28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Help me to realize every moment that you are with me. </a:t>
            </a:r>
          </a:p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Let that awareness change the way I act, and think, and treat others (Matthew 28:20; Hebrews 13:5).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438400"/>
            <a:ext cx="4800600" cy="4038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Let me realize that any moment you could return in judgment. 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000" b="1" dirty="0" smtClean="0">
                <a:latin typeface="Georgia" pitchFamily="18" charset="0"/>
              </a:rPr>
              <a:t>Please keep me from assuming that I have more time than this very moment you have given me, but help me to prepare myself to stand before you (2 Peter 3:10; Revelation 22:12).</a:t>
            </a:r>
            <a:endParaRPr lang="en-US" sz="30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000" b="1" dirty="0" smtClean="0">
                <a:latin typeface="Georgia" pitchFamily="18" charset="0"/>
              </a:rPr>
              <a:t>Help me to see that what I am is my own choice. Please keep me away from the snare of blaming others for my shortcomings (Galatians 6:5; Romans 14:12; 2 Corinthian 5:10).</a:t>
            </a:r>
            <a:endParaRPr lang="en-US" sz="30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362200"/>
            <a:ext cx="4800600" cy="41148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000" b="1" dirty="0" smtClean="0">
                <a:latin typeface="Georgia" pitchFamily="18" charset="0"/>
              </a:rPr>
              <a:t>Help me to see the power of your Word to help me and change me. (Hebrews 4:12). </a:t>
            </a:r>
            <a:endParaRPr lang="en-US" sz="30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000" b="1" dirty="0" smtClean="0">
                <a:latin typeface="Georgia" pitchFamily="18" charset="0"/>
              </a:rPr>
              <a:t>Don't let me be misguided into thinking that someday you will magically make me what I don't make myself (2 Timothy 3:16,17; John 6:63).</a:t>
            </a:r>
            <a:endParaRPr lang="en-US" sz="30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286000"/>
            <a:ext cx="4800600" cy="41910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Lord help me each day to seek heaven more than anything else. </a:t>
            </a:r>
            <a:endParaRPr lang="en-US" sz="36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648200" cy="4800600"/>
          </a:xfrm>
        </p:spPr>
        <p:txBody>
          <a:bodyPr>
            <a:normAutofit/>
          </a:bodyPr>
          <a:lstStyle/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Help me to love others with a sincere concern for their needs and interests. (Matthew 22:39; 1 John 3:18; Philippians 2:4). 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057400"/>
            <a:ext cx="4800600" cy="4419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3000" b="1" dirty="0" smtClean="0">
                <a:latin typeface="Georgia" pitchFamily="18" charset="0"/>
              </a:rPr>
              <a:t>Help me to seek service in your kingdom realizing this world is not my home (Matthew 6:19,20; Matthew 6:33; 2 Corinthians 4:16-5:2).</a:t>
            </a:r>
            <a:endParaRPr lang="en-US" sz="30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648200" cy="4800600"/>
          </a:xfrm>
        </p:spPr>
        <p:txBody>
          <a:bodyPr>
            <a:normAutofit lnSpcReduction="10000"/>
          </a:bodyPr>
          <a:lstStyle/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Help me to be more devoted to my family (Eph. 5:28), </a:t>
            </a:r>
          </a:p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and give them the spiritual guidance that I should  (Eph. 6:4).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648200" cy="4800600"/>
          </a:xfrm>
        </p:spPr>
        <p:txBody>
          <a:bodyPr>
            <a:normAutofit lnSpcReduction="10000"/>
          </a:bodyPr>
          <a:lstStyle/>
          <a:p>
            <a:pPr lvl="0" indent="-1588">
              <a:buNone/>
            </a:pPr>
            <a:r>
              <a:rPr lang="en-US" sz="3600" b="1" dirty="0">
                <a:latin typeface="Georgia" pitchFamily="18" charset="0"/>
              </a:rPr>
              <a:t> </a:t>
            </a:r>
            <a:r>
              <a:rPr lang="en-US" sz="3600" b="1" dirty="0" smtClean="0">
                <a:latin typeface="Georgia" pitchFamily="18" charset="0"/>
              </a:rPr>
              <a:t>Help me to have a greater concern for the lost in the world (Matthew 5:13), </a:t>
            </a:r>
          </a:p>
          <a:p>
            <a:pPr lvl="0" indent="-1588">
              <a:buNone/>
            </a:pPr>
            <a:r>
              <a:rPr lang="en-US" sz="3600" b="1" dirty="0" smtClean="0">
                <a:latin typeface="Georgia" pitchFamily="18" charset="0"/>
              </a:rPr>
              <a:t>and the courage to turn that concern into action. 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524000"/>
            <a:ext cx="4648200" cy="5334000"/>
          </a:xfrm>
        </p:spPr>
        <p:txBody>
          <a:bodyPr>
            <a:noAutofit/>
          </a:bodyPr>
          <a:lstStyle/>
          <a:p>
            <a:pPr lvl="0" indent="-1588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100" b="1" dirty="0" smtClean="0">
                <a:latin typeface="Georgia" pitchFamily="18" charset="0"/>
              </a:rPr>
              <a:t>Help me to be more devoted to my brothers and sisters in Christ. </a:t>
            </a:r>
          </a:p>
          <a:p>
            <a:pPr lvl="0" indent="-1588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100" b="1" dirty="0" smtClean="0">
                <a:latin typeface="Georgia" pitchFamily="18" charset="0"/>
              </a:rPr>
              <a:t>To watch more carefully for their times of trial and commit myself to be there for them regardless of my struggles (Galatians 6:2; Romans 12:10). </a:t>
            </a:r>
            <a:endParaRPr lang="en-US" sz="31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438400"/>
            <a:ext cx="4648200" cy="4038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Lord give me a greater confidence in your Word. (John 15:10). </a:t>
            </a:r>
            <a:endParaRPr lang="en-US" sz="29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sz="2900" b="1" dirty="0" smtClean="0">
                <a:latin typeface="Georgia" pitchFamily="18" charset="0"/>
              </a:rPr>
              <a:t>Help me not to be envious or discouraged when I see others turning from what Scripture says, but help me to have a quiet resolution to abide in your Word (2 John 9). </a:t>
            </a:r>
            <a:endParaRPr lang="en-US" sz="2900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209800"/>
            <a:ext cx="4800600" cy="42672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Help me to be more spiritually minded. (Romans 12:2; Colossians 3:2).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Help Me Lord</a:t>
            </a:r>
            <a:endParaRPr lang="en-US" sz="6000" dirty="0"/>
          </a:p>
        </p:txBody>
      </p:sp>
      <p:pic>
        <p:nvPicPr>
          <p:cNvPr id="4" name="Content Placeholder 3" descr="Praying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265641" cy="4876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676400"/>
            <a:ext cx="4800600" cy="4800600"/>
          </a:xfrm>
        </p:spPr>
        <p:txBody>
          <a:bodyPr>
            <a:noAutofit/>
          </a:bodyPr>
          <a:lstStyle/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Help me to better resist temptation. (James 4:7). </a:t>
            </a:r>
          </a:p>
          <a:p>
            <a:pPr lvl="0" indent="-1588">
              <a:buNone/>
            </a:pPr>
            <a:r>
              <a:rPr lang="en-US" b="1" dirty="0" smtClean="0">
                <a:latin typeface="Georgia" pitchFamily="18" charset="0"/>
              </a:rPr>
              <a:t>Let me love doing right and hate doing what you have forbidden (Romans 12:9). 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649</Words>
  <Application>Microsoft Office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  <vt:lpstr>Help Me Lord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 Me Lord</dc:title>
  <dc:creator>OlsenParkLaptop</dc:creator>
  <cp:lastModifiedBy>OlsenParkLaptop</cp:lastModifiedBy>
  <cp:revision>5</cp:revision>
  <dcterms:created xsi:type="dcterms:W3CDTF">2011-11-20T05:49:02Z</dcterms:created>
  <dcterms:modified xsi:type="dcterms:W3CDTF">2011-11-21T18:36:51Z</dcterms:modified>
</cp:coreProperties>
</file>