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2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accent3">
                  <a:lumMod val="50000"/>
                </a:schemeClr>
              </a:gs>
              <a:gs pos="37000">
                <a:schemeClr val="accent3">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RippedWhite.png"/>
          <p:cNvPicPr>
            <a:picLocks noChangeAspect="1"/>
          </p:cNvPicPr>
          <p:nvPr userDrawn="1"/>
        </p:nvPicPr>
        <p:blipFill>
          <a:blip r:embed="rId2" cstate="print"/>
          <a:stretch>
            <a:fillRect/>
          </a:stretch>
        </p:blipFill>
        <p:spPr>
          <a:xfrm>
            <a:off x="0" y="1721287"/>
            <a:ext cx="9144000" cy="5136713"/>
          </a:xfrm>
          <a:prstGeom prst="rect">
            <a:avLst/>
          </a:prstGeom>
        </p:spPr>
      </p:pic>
      <p:pic>
        <p:nvPicPr>
          <p:cNvPr id="16" name="Picture 15" descr="Ripped.png"/>
          <p:cNvPicPr>
            <a:picLocks noChangeAspect="1"/>
          </p:cNvPicPr>
          <p:nvPr userDrawn="1"/>
        </p:nvPicPr>
        <p:blipFill>
          <a:blip r:embed="rId3" cstate="print">
            <a:duotone>
              <a:prstClr val="black"/>
              <a:schemeClr val="accent2">
                <a:tint val="45000"/>
                <a:satMod val="400000"/>
              </a:schemeClr>
            </a:duotone>
            <a:lum contrast="25000"/>
          </a:blip>
          <a:stretch>
            <a:fillRect/>
          </a:stretch>
        </p:blipFill>
        <p:spPr>
          <a:xfrm>
            <a:off x="0" y="1786447"/>
            <a:ext cx="9144000" cy="5071553"/>
          </a:xfrm>
          <a:prstGeom prst="rect">
            <a:avLst/>
          </a:prstGeom>
        </p:spPr>
      </p:pic>
      <p:sp>
        <p:nvSpPr>
          <p:cNvPr id="2" name="Title 1"/>
          <p:cNvSpPr>
            <a:spLocks noGrp="1"/>
          </p:cNvSpPr>
          <p:nvPr>
            <p:ph type="ctrTitle"/>
          </p:nvPr>
        </p:nvSpPr>
        <p:spPr>
          <a:xfrm>
            <a:off x="685800" y="665007"/>
            <a:ext cx="7772400" cy="831272"/>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2458192"/>
            <a:ext cx="6400800" cy="3348842"/>
          </a:xfrm>
        </p:spPr>
        <p:txBody>
          <a:bodyPr/>
          <a:lstStyle>
            <a:lvl1pPr marL="0" indent="0" algn="ctr">
              <a:buNone/>
              <a:defRPr>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14058D-2294-46D3-8D43-47F22B9D84ED}"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058D-2294-46D3-8D43-47F22B9D84ED}"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058D-2294-46D3-8D43-47F22B9D84ED}"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3071" y="274638"/>
            <a:ext cx="8436545" cy="1143000"/>
          </a:xfrm>
        </p:spPr>
        <p:txBody>
          <a:bodyPr>
            <a:normAutofit/>
          </a:bodyPr>
          <a:lstStyle>
            <a:lvl1pPr>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416859" y="2057399"/>
            <a:ext cx="8359005" cy="41714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14058D-2294-46D3-8D43-47F22B9D84ED}"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4058D-2294-46D3-8D43-47F22B9D84ED}"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4058D-2294-46D3-8D43-47F22B9D84ED}"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4058D-2294-46D3-8D43-47F22B9D84ED}"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4058D-2294-46D3-8D43-47F22B9D84ED}"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4058D-2294-46D3-8D43-47F22B9D84ED}"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4058D-2294-46D3-8D43-47F22B9D84ED}"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4058D-2294-46D3-8D43-47F22B9D84ED}"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A3D09-799C-48C5-ADE2-59E53242C6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accent3">
                  <a:lumMod val="50000"/>
                </a:schemeClr>
              </a:gs>
              <a:gs pos="37000">
                <a:schemeClr val="accent3">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RippedWhite.png"/>
          <p:cNvPicPr>
            <a:picLocks noChangeAspect="1"/>
          </p:cNvPicPr>
          <p:nvPr userDrawn="1"/>
        </p:nvPicPr>
        <p:blipFill>
          <a:blip r:embed="rId13" cstate="print"/>
          <a:stretch>
            <a:fillRect/>
          </a:stretch>
        </p:blipFill>
        <p:spPr>
          <a:xfrm>
            <a:off x="0" y="1355589"/>
            <a:ext cx="9144000" cy="5502411"/>
          </a:xfrm>
          <a:prstGeom prst="rect">
            <a:avLst/>
          </a:prstGeom>
        </p:spPr>
      </p:pic>
      <p:pic>
        <p:nvPicPr>
          <p:cNvPr id="10" name="Picture 9" descr="Ripped.png"/>
          <p:cNvPicPr>
            <a:picLocks noChangeAspect="1"/>
          </p:cNvPicPr>
          <p:nvPr userDrawn="1"/>
        </p:nvPicPr>
        <p:blipFill>
          <a:blip r:embed="rId14" cstate="print">
            <a:duotone>
              <a:prstClr val="black"/>
              <a:schemeClr val="accent2">
                <a:tint val="45000"/>
                <a:satMod val="400000"/>
              </a:schemeClr>
            </a:duotone>
            <a:lum contrast="25000"/>
          </a:blip>
          <a:stretch>
            <a:fillRect/>
          </a:stretch>
        </p:blipFill>
        <p:spPr>
          <a:xfrm>
            <a:off x="0" y="1425389"/>
            <a:ext cx="9144000" cy="543261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90165"/>
            <a:ext cx="8229600" cy="41359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4058D-2294-46D3-8D43-47F22B9D84ED}"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A3D09-799C-48C5-ADE2-59E53242C6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0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36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Peter 3:2-10</a:t>
            </a:r>
            <a:endParaRPr lang="en-US" sz="5400" dirty="0"/>
          </a:p>
        </p:txBody>
      </p:sp>
      <p:sp>
        <p:nvSpPr>
          <p:cNvPr id="3" name="Content Placeholder 2"/>
          <p:cNvSpPr>
            <a:spLocks noGrp="1"/>
          </p:cNvSpPr>
          <p:nvPr>
            <p:ph idx="1"/>
          </p:nvPr>
        </p:nvSpPr>
        <p:spPr/>
        <p:txBody>
          <a:bodyPr>
            <a:noAutofit/>
          </a:bodyPr>
          <a:lstStyle/>
          <a:p>
            <a:pPr marL="0" indent="0">
              <a:buNone/>
            </a:pPr>
            <a:r>
              <a:rPr lang="en-US" sz="2800" dirty="0" smtClean="0"/>
              <a:t>“…Knowing this first: that scoffers will come in the last days, walking according to their own lusts, and saying, "Where is the promise of His coming? For since the fathers fell asleep, all things continue as they were from the beginning of creation." For this they willfully forget: that by the word of God the heavens were of old, and the earth standing out of water and in the water, by which the world that then existed perished, being flooded with water….”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Peter 3:2-10</a:t>
            </a:r>
            <a:endParaRPr lang="en-US" sz="5400" dirty="0"/>
          </a:p>
        </p:txBody>
      </p:sp>
      <p:sp>
        <p:nvSpPr>
          <p:cNvPr id="3" name="Content Placeholder 2"/>
          <p:cNvSpPr>
            <a:spLocks noGrp="1"/>
          </p:cNvSpPr>
          <p:nvPr>
            <p:ph idx="1"/>
          </p:nvPr>
        </p:nvSpPr>
        <p:spPr/>
        <p:txBody>
          <a:bodyPr>
            <a:noAutofit/>
          </a:bodyPr>
          <a:lstStyle/>
          <a:p>
            <a:pPr marL="0" indent="0">
              <a:buNone/>
            </a:pPr>
            <a:r>
              <a:rPr lang="en-US" sz="2800" dirty="0" smtClean="0"/>
              <a:t>“…But the heavens and the earth which are now preserved by the same word, are reserved for fire until the day of judgment and perdition of ungodly men. But, beloved, do not forget this one thing, that with the Lord one day is as a thousand years, and a thousand years as one day. The Lord is not slack concerning His promise, as some count slackness, but is longsuffering toward us, not willing that any should perish but that all should come to repentance…”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2 Peter 3:2-10</a:t>
            </a:r>
            <a:endParaRPr lang="en-US" sz="5400" dirty="0"/>
          </a:p>
        </p:txBody>
      </p:sp>
      <p:sp>
        <p:nvSpPr>
          <p:cNvPr id="3" name="Content Placeholder 2"/>
          <p:cNvSpPr>
            <a:spLocks noGrp="1"/>
          </p:cNvSpPr>
          <p:nvPr>
            <p:ph idx="1"/>
          </p:nvPr>
        </p:nvSpPr>
        <p:spPr/>
        <p:txBody>
          <a:bodyPr>
            <a:noAutofit/>
          </a:bodyPr>
          <a:lstStyle/>
          <a:p>
            <a:pPr marL="0" indent="0">
              <a:buNone/>
            </a:pPr>
            <a:r>
              <a:rPr lang="en-US" sz="2800" dirty="0" smtClean="0"/>
              <a:t>“…But the day of the Lord will come as a thief in the night, in which the heavens will pass away with a great noise, and the elements will melt with fervent heat; both the earth and the works that are in it will be burned up”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256503"/>
            <a:ext cx="8359005" cy="3972347"/>
          </a:xfrm>
        </p:spPr>
        <p:txBody>
          <a:bodyPr>
            <a:noAutofit/>
          </a:bodyPr>
          <a:lstStyle/>
          <a:p>
            <a:pPr marL="0" indent="0">
              <a:buNone/>
            </a:pPr>
            <a:r>
              <a:rPr lang="en-US" sz="4400" dirty="0" smtClean="0"/>
              <a:t>I. When will this day come?</a:t>
            </a:r>
          </a:p>
          <a:p>
            <a:pPr marL="857250" lvl="1" indent="-457200">
              <a:buFont typeface="+mj-lt"/>
              <a:buAutoNum type="alphaUcPeriod"/>
            </a:pPr>
            <a:r>
              <a:rPr lang="en-US" dirty="0" smtClean="0"/>
              <a:t>“When you do not expect Him” (Matt. 24:36-44).</a:t>
            </a:r>
          </a:p>
          <a:p>
            <a:pPr marL="857250" lvl="1" indent="-457200">
              <a:buFont typeface="+mj-lt"/>
              <a:buAutoNum type="alphaUcPeriod"/>
            </a:pPr>
            <a:r>
              <a:rPr lang="en-US" dirty="0" smtClean="0"/>
              <a:t>“Be ready” (Matt. 24:45-51).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256503"/>
            <a:ext cx="8359005" cy="3972347"/>
          </a:xfrm>
        </p:spPr>
        <p:txBody>
          <a:bodyPr>
            <a:noAutofit/>
          </a:bodyPr>
          <a:lstStyle/>
          <a:p>
            <a:pPr marL="0" indent="0">
              <a:buNone/>
            </a:pPr>
            <a:r>
              <a:rPr lang="en-US" sz="4400" dirty="0" smtClean="0"/>
              <a:t>II. Who will this day affect?</a:t>
            </a:r>
          </a:p>
          <a:p>
            <a:pPr marL="857250" lvl="1" indent="-457200">
              <a:buFont typeface="+mj-lt"/>
              <a:buAutoNum type="alphaUcPeriod"/>
            </a:pPr>
            <a:r>
              <a:rPr lang="en-US" dirty="0" smtClean="0"/>
              <a:t>“Every eye will see Him” (Rev. 1:7; Heb. 6:6).</a:t>
            </a:r>
          </a:p>
          <a:p>
            <a:pPr marL="857250" lvl="1" indent="-457200">
              <a:buFont typeface="+mj-lt"/>
              <a:buAutoNum type="alphaUcPeriod"/>
            </a:pPr>
            <a:r>
              <a:rPr lang="en-US" dirty="0" smtClean="0"/>
              <a:t>No one will miss this day                      (1 Thess. 4:13-18).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256503"/>
            <a:ext cx="8359005" cy="3972347"/>
          </a:xfrm>
        </p:spPr>
        <p:txBody>
          <a:bodyPr>
            <a:noAutofit/>
          </a:bodyPr>
          <a:lstStyle/>
          <a:p>
            <a:pPr marL="0" indent="0">
              <a:buNone/>
            </a:pPr>
            <a:r>
              <a:rPr lang="en-US" sz="4400" dirty="0" smtClean="0"/>
              <a:t>III. What will happen?</a:t>
            </a:r>
          </a:p>
          <a:p>
            <a:pPr marL="857250" lvl="1" indent="-457200">
              <a:buFont typeface="+mj-lt"/>
              <a:buAutoNum type="alphaUcPeriod"/>
            </a:pPr>
            <a:r>
              <a:rPr lang="en-US" dirty="0" smtClean="0"/>
              <a:t>The trumpet will sound                                     (1 Cor. 15:51-52).</a:t>
            </a:r>
          </a:p>
          <a:p>
            <a:pPr marL="857250" lvl="1" indent="-457200">
              <a:buFont typeface="+mj-lt"/>
              <a:buAutoNum type="alphaUcPeriod"/>
            </a:pPr>
            <a:r>
              <a:rPr lang="en-US" dirty="0" smtClean="0"/>
              <a:t>The dead will be raised (Dan. 12:2-3).</a:t>
            </a:r>
          </a:p>
          <a:p>
            <a:pPr marL="857250" lvl="1" indent="-457200">
              <a:buFont typeface="+mj-lt"/>
              <a:buAutoNum type="alphaUcPeriod"/>
            </a:pPr>
            <a:r>
              <a:rPr lang="en-US" dirty="0" smtClean="0"/>
              <a:t>“The Lord will with a shout and with the voice of an archangel” (1 Thess. 4:16-17; Acts 1:9-11).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256503"/>
            <a:ext cx="8505915" cy="3972347"/>
          </a:xfrm>
        </p:spPr>
        <p:txBody>
          <a:bodyPr>
            <a:noAutofit/>
          </a:bodyPr>
          <a:lstStyle/>
          <a:p>
            <a:pPr marL="0" indent="0">
              <a:buNone/>
            </a:pPr>
            <a:r>
              <a:rPr lang="en-US" sz="4400" dirty="0" smtClean="0"/>
              <a:t>III. What will happen?</a:t>
            </a:r>
          </a:p>
          <a:p>
            <a:pPr marL="1143000" lvl="1" indent="-742950">
              <a:buFont typeface="+mj-lt"/>
              <a:buAutoNum type="alphaUcPeriod" startAt="4"/>
            </a:pPr>
            <a:r>
              <a:rPr lang="en-US" dirty="0" smtClean="0"/>
              <a:t>Heaven and earth will be destroyed (2 Pet. 3:10; 3:13).</a:t>
            </a:r>
          </a:p>
          <a:p>
            <a:pPr marL="857250" lvl="1" indent="-457200">
              <a:buFont typeface="+mj-lt"/>
              <a:buAutoNum type="alphaUcPeriod" startAt="4"/>
            </a:pPr>
            <a:r>
              <a:rPr lang="en-US" dirty="0" smtClean="0"/>
              <a:t>New heaven &amp; earth (Rev. 20:11; 21:1).</a:t>
            </a:r>
          </a:p>
          <a:p>
            <a:pPr marL="857250" lvl="1" indent="-457200">
              <a:buFont typeface="+mj-lt"/>
              <a:buAutoNum type="alphaUcPeriod" startAt="4"/>
            </a:pPr>
            <a:r>
              <a:rPr lang="en-US" dirty="0" smtClean="0"/>
              <a:t>Final judgment (Rev. 20:12-15;                   Mal. 3:16; Dan. 12:1; Exod. 32:33;      Rev. 21:8; 2 Thess. 1:9; 2 Pet. 2:17).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256503"/>
            <a:ext cx="8359005" cy="3972347"/>
          </a:xfrm>
        </p:spPr>
        <p:txBody>
          <a:bodyPr>
            <a:noAutofit/>
          </a:bodyPr>
          <a:lstStyle/>
          <a:p>
            <a:pPr marL="0" indent="0">
              <a:buNone/>
            </a:pPr>
            <a:r>
              <a:rPr lang="en-US" sz="4400" dirty="0" smtClean="0"/>
              <a:t>IV. Christ will judge!</a:t>
            </a:r>
          </a:p>
          <a:p>
            <a:pPr marL="0" lvl="1" indent="0" algn="ctr">
              <a:buFont typeface="Wingdings" pitchFamily="2" charset="2"/>
              <a:buChar char="§"/>
            </a:pPr>
            <a:r>
              <a:rPr lang="en-US" sz="4400" dirty="0" smtClean="0"/>
              <a:t>  John 5:22-23</a:t>
            </a:r>
          </a:p>
          <a:p>
            <a:pPr marL="0" lvl="1" indent="0" algn="ctr">
              <a:buFont typeface="Wingdings" pitchFamily="2" charset="2"/>
              <a:buChar char="§"/>
            </a:pPr>
            <a:r>
              <a:rPr lang="en-US" sz="4400" dirty="0" smtClean="0"/>
              <a:t> John 5:24-29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Judgment Day</a:t>
            </a:r>
            <a:endParaRPr lang="en-US" sz="5400" dirty="0"/>
          </a:p>
        </p:txBody>
      </p:sp>
      <p:sp>
        <p:nvSpPr>
          <p:cNvPr id="3" name="Content Placeholder 2"/>
          <p:cNvSpPr>
            <a:spLocks noGrp="1"/>
          </p:cNvSpPr>
          <p:nvPr>
            <p:ph idx="1"/>
          </p:nvPr>
        </p:nvSpPr>
        <p:spPr>
          <a:xfrm>
            <a:off x="416859" y="2064775"/>
            <a:ext cx="8359005" cy="4164076"/>
          </a:xfrm>
        </p:spPr>
        <p:txBody>
          <a:bodyPr>
            <a:noAutofit/>
          </a:bodyPr>
          <a:lstStyle/>
          <a:p>
            <a:pPr marL="0" indent="0" algn="ctr">
              <a:buNone/>
            </a:pPr>
            <a:r>
              <a:rPr lang="en-US" sz="4400" i="1" dirty="0" smtClean="0"/>
              <a:t>Are You Prepared?</a:t>
            </a:r>
          </a:p>
          <a:p>
            <a:pPr marL="0" lvl="1" indent="0" algn="ctr">
              <a:buFont typeface="Wingdings" pitchFamily="2" charset="2"/>
              <a:buChar char="§"/>
            </a:pPr>
            <a:r>
              <a:rPr lang="en-US" sz="4000" dirty="0" smtClean="0"/>
              <a:t>  Believe in Jesus (Mark 16:16).</a:t>
            </a:r>
          </a:p>
          <a:p>
            <a:pPr marL="0" lvl="1" indent="0" algn="ctr">
              <a:buFont typeface="Wingdings" pitchFamily="2" charset="2"/>
              <a:buChar char="§"/>
            </a:pPr>
            <a:r>
              <a:rPr lang="en-US" sz="4000" dirty="0" smtClean="0"/>
              <a:t> Repent (Acts 2:38; 26:20).</a:t>
            </a:r>
          </a:p>
          <a:p>
            <a:pPr marL="0" lvl="1" indent="0" algn="ctr">
              <a:buFont typeface="Wingdings" pitchFamily="2" charset="2"/>
              <a:buChar char="§"/>
            </a:pPr>
            <a:r>
              <a:rPr lang="en-US" sz="4000" dirty="0" smtClean="0"/>
              <a:t> Confess Jesus (Matt. 10:32).</a:t>
            </a:r>
          </a:p>
          <a:p>
            <a:pPr marL="0" lvl="1" indent="0" algn="ctr">
              <a:buFont typeface="Wingdings" pitchFamily="2" charset="2"/>
              <a:buChar char="§"/>
            </a:pPr>
            <a:r>
              <a:rPr lang="en-US" sz="4000" dirty="0" smtClean="0"/>
              <a:t> Put on Christ in Baptism (Gal. 3:27).</a:t>
            </a:r>
          </a:p>
          <a:p>
            <a:pPr marL="0" lvl="1" indent="0" algn="ctr">
              <a:buFont typeface="Wingdings" pitchFamily="2" charset="2"/>
              <a:buChar char="§"/>
            </a:pPr>
            <a:r>
              <a:rPr lang="en-US" sz="4000" dirty="0" smtClean="0"/>
              <a:t> Be faithful (Rev. 2:10).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SC(5)">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509B912-6E4B-415B-B52D-9541FAD411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CSC(5)</Template>
  <TotalTime>40</TotalTime>
  <Words>507</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CSC(5)</vt:lpstr>
      <vt:lpstr>2 Peter 3:2-10</vt:lpstr>
      <vt:lpstr>2 Peter 3:2-10</vt:lpstr>
      <vt:lpstr>2 Peter 3:2-10</vt:lpstr>
      <vt:lpstr>Judgment Day</vt:lpstr>
      <vt:lpstr>Judgment Day</vt:lpstr>
      <vt:lpstr>Judgment Day</vt:lpstr>
      <vt:lpstr>Judgment Day</vt:lpstr>
      <vt:lpstr>Judgment Day</vt:lpstr>
      <vt:lpstr>Judgment Day</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Peter 3:2-10</dc:title>
  <dc:subject/>
  <dc:creator>OlsenParkLaptop</dc:creator>
  <cp:keywords/>
  <dc:description/>
  <cp:lastModifiedBy>OlsenParkLaptop</cp:lastModifiedBy>
  <cp:revision>5</cp:revision>
  <dcterms:created xsi:type="dcterms:W3CDTF">2011-05-22T19:14:36Z</dcterms:created>
  <dcterms:modified xsi:type="dcterms:W3CDTF">2011-05-24T02:26:06Z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TC300096219990</vt:lpwstr>
  </property>
</Properties>
</file>