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0066"/>
    <a:srgbClr val="FFFF00"/>
    <a:srgbClr val="FF99CC"/>
    <a:srgbClr val="990099"/>
    <a:srgbClr val="FF0066"/>
    <a:srgbClr val="FF66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EB4516-E117-417D-8A08-8FF382CB7036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7525B7-DF42-4327-AD02-983C3EEAA4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B0F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3F20-11B9-42EB-A2FA-BB0D82ECBCE9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9D6E2-E1ED-48E5-84FB-FE5FAB5E43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3F20-11B9-42EB-A2FA-BB0D82ECBCE9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9D6E2-E1ED-48E5-84FB-FE5FAB5E43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3F20-11B9-42EB-A2FA-BB0D82ECBCE9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9D6E2-E1ED-48E5-84FB-FE5FAB5E43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3F20-11B9-42EB-A2FA-BB0D82ECBCE9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9D6E2-E1ED-48E5-84FB-FE5FAB5E43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B0F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3F20-11B9-42EB-A2FA-BB0D82ECBCE9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9D6E2-E1ED-48E5-84FB-FE5FAB5E43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3F20-11B9-42EB-A2FA-BB0D82ECBCE9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9D6E2-E1ED-48E5-84FB-FE5FAB5E43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3F20-11B9-42EB-A2FA-BB0D82ECBCE9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9D6E2-E1ED-48E5-84FB-FE5FAB5E43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3F20-11B9-42EB-A2FA-BB0D82ECBCE9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9D6E2-E1ED-48E5-84FB-FE5FAB5E43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3F20-11B9-42EB-A2FA-BB0D82ECBCE9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9D6E2-E1ED-48E5-84FB-FE5FAB5E43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3F20-11B9-42EB-A2FA-BB0D82ECBCE9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9D6E2-E1ED-48E5-84FB-FE5FAB5E43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3F20-11B9-42EB-A2FA-BB0D82ECBCE9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9D6E2-E1ED-48E5-84FB-FE5FAB5E43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5" name="Group 464"/>
          <p:cNvGrpSpPr/>
          <p:nvPr/>
        </p:nvGrpSpPr>
        <p:grpSpPr>
          <a:xfrm>
            <a:off x="76200" y="76200"/>
            <a:ext cx="9067800" cy="6781800"/>
            <a:chOff x="76200" y="76200"/>
            <a:chExt cx="8915400" cy="6781800"/>
          </a:xfrm>
        </p:grpSpPr>
        <p:grpSp>
          <p:nvGrpSpPr>
            <p:cNvPr id="466" name="Group 267"/>
            <p:cNvGrpSpPr/>
            <p:nvPr/>
          </p:nvGrpSpPr>
          <p:grpSpPr>
            <a:xfrm>
              <a:off x="224034" y="370154"/>
              <a:ext cx="1255608" cy="1040307"/>
              <a:chOff x="224034" y="370154"/>
              <a:chExt cx="1255608" cy="1040307"/>
            </a:xfrm>
          </p:grpSpPr>
          <p:sp>
            <p:nvSpPr>
              <p:cNvPr id="917" name="Freeform 16"/>
              <p:cNvSpPr>
                <a:spLocks/>
              </p:cNvSpPr>
              <p:nvPr/>
            </p:nvSpPr>
            <p:spPr bwMode="auto">
              <a:xfrm>
                <a:off x="687249" y="837145"/>
                <a:ext cx="264131" cy="573316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128" y="37"/>
                  </a:cxn>
                  <a:cxn ang="0">
                    <a:pos x="133" y="78"/>
                  </a:cxn>
                  <a:cxn ang="0">
                    <a:pos x="134" y="120"/>
                  </a:cxn>
                  <a:cxn ang="0">
                    <a:pos x="130" y="161"/>
                  </a:cxn>
                  <a:cxn ang="0">
                    <a:pos x="120" y="199"/>
                  </a:cxn>
                  <a:cxn ang="0">
                    <a:pos x="104" y="231"/>
                  </a:cxn>
                  <a:cxn ang="0">
                    <a:pos x="83" y="257"/>
                  </a:cxn>
                  <a:cxn ang="0">
                    <a:pos x="55" y="272"/>
                  </a:cxn>
                  <a:cxn ang="0">
                    <a:pos x="30" y="275"/>
                  </a:cxn>
                  <a:cxn ang="0">
                    <a:pos x="12" y="267"/>
                  </a:cxn>
                  <a:cxn ang="0">
                    <a:pos x="2" y="250"/>
                  </a:cxn>
                  <a:cxn ang="0">
                    <a:pos x="0" y="228"/>
                  </a:cxn>
                  <a:cxn ang="0">
                    <a:pos x="4" y="205"/>
                  </a:cxn>
                  <a:cxn ang="0">
                    <a:pos x="14" y="181"/>
                  </a:cxn>
                  <a:cxn ang="0">
                    <a:pos x="32" y="161"/>
                  </a:cxn>
                  <a:cxn ang="0">
                    <a:pos x="54" y="146"/>
                  </a:cxn>
                  <a:cxn ang="0">
                    <a:pos x="73" y="134"/>
                  </a:cxn>
                  <a:cxn ang="0">
                    <a:pos x="87" y="115"/>
                  </a:cxn>
                  <a:cxn ang="0">
                    <a:pos x="97" y="91"/>
                  </a:cxn>
                  <a:cxn ang="0">
                    <a:pos x="106" y="66"/>
                  </a:cxn>
                  <a:cxn ang="0">
                    <a:pos x="111" y="41"/>
                  </a:cxn>
                  <a:cxn ang="0">
                    <a:pos x="116" y="21"/>
                  </a:cxn>
                  <a:cxn ang="0">
                    <a:pos x="117" y="5"/>
                  </a:cxn>
                  <a:cxn ang="0">
                    <a:pos x="118" y="0"/>
                  </a:cxn>
                </a:cxnLst>
                <a:rect l="0" t="0" r="r" b="b"/>
                <a:pathLst>
                  <a:path w="134" h="275">
                    <a:moveTo>
                      <a:pt x="118" y="0"/>
                    </a:moveTo>
                    <a:lnTo>
                      <a:pt x="128" y="37"/>
                    </a:lnTo>
                    <a:lnTo>
                      <a:pt x="133" y="78"/>
                    </a:lnTo>
                    <a:lnTo>
                      <a:pt x="134" y="120"/>
                    </a:lnTo>
                    <a:lnTo>
                      <a:pt x="130" y="161"/>
                    </a:lnTo>
                    <a:lnTo>
                      <a:pt x="120" y="199"/>
                    </a:lnTo>
                    <a:lnTo>
                      <a:pt x="104" y="231"/>
                    </a:lnTo>
                    <a:lnTo>
                      <a:pt x="83" y="257"/>
                    </a:lnTo>
                    <a:lnTo>
                      <a:pt x="55" y="272"/>
                    </a:lnTo>
                    <a:lnTo>
                      <a:pt x="30" y="275"/>
                    </a:lnTo>
                    <a:lnTo>
                      <a:pt x="12" y="267"/>
                    </a:lnTo>
                    <a:lnTo>
                      <a:pt x="2" y="250"/>
                    </a:lnTo>
                    <a:lnTo>
                      <a:pt x="0" y="228"/>
                    </a:lnTo>
                    <a:lnTo>
                      <a:pt x="4" y="205"/>
                    </a:lnTo>
                    <a:lnTo>
                      <a:pt x="14" y="181"/>
                    </a:lnTo>
                    <a:lnTo>
                      <a:pt x="32" y="161"/>
                    </a:lnTo>
                    <a:lnTo>
                      <a:pt x="54" y="146"/>
                    </a:lnTo>
                    <a:lnTo>
                      <a:pt x="73" y="134"/>
                    </a:lnTo>
                    <a:lnTo>
                      <a:pt x="87" y="115"/>
                    </a:lnTo>
                    <a:lnTo>
                      <a:pt x="97" y="91"/>
                    </a:lnTo>
                    <a:lnTo>
                      <a:pt x="106" y="66"/>
                    </a:lnTo>
                    <a:lnTo>
                      <a:pt x="111" y="41"/>
                    </a:lnTo>
                    <a:lnTo>
                      <a:pt x="116" y="21"/>
                    </a:lnTo>
                    <a:lnTo>
                      <a:pt x="117" y="5"/>
                    </a:lnTo>
                    <a:lnTo>
                      <a:pt x="118" y="0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8" name="Freeform 17"/>
              <p:cNvSpPr>
                <a:spLocks/>
              </p:cNvSpPr>
              <p:nvPr/>
            </p:nvSpPr>
            <p:spPr bwMode="auto">
              <a:xfrm>
                <a:off x="438887" y="822552"/>
                <a:ext cx="451388" cy="369007"/>
              </a:xfrm>
              <a:custGeom>
                <a:avLst/>
                <a:gdLst/>
                <a:ahLst/>
                <a:cxnLst>
                  <a:cxn ang="0">
                    <a:pos x="229" y="0"/>
                  </a:cxn>
                  <a:cxn ang="0">
                    <a:pos x="224" y="18"/>
                  </a:cxn>
                  <a:cxn ang="0">
                    <a:pos x="217" y="36"/>
                  </a:cxn>
                  <a:cxn ang="0">
                    <a:pos x="208" y="54"/>
                  </a:cxn>
                  <a:cxn ang="0">
                    <a:pos x="199" y="72"/>
                  </a:cxn>
                  <a:cxn ang="0">
                    <a:pos x="188" y="89"/>
                  </a:cxn>
                  <a:cxn ang="0">
                    <a:pos x="176" y="104"/>
                  </a:cxn>
                  <a:cxn ang="0">
                    <a:pos x="164" y="120"/>
                  </a:cxn>
                  <a:cxn ang="0">
                    <a:pos x="151" y="134"/>
                  </a:cxn>
                  <a:cxn ang="0">
                    <a:pos x="136" y="146"/>
                  </a:cxn>
                  <a:cxn ang="0">
                    <a:pos x="122" y="158"/>
                  </a:cxn>
                  <a:cxn ang="0">
                    <a:pos x="108" y="166"/>
                  </a:cxn>
                  <a:cxn ang="0">
                    <a:pos x="92" y="172"/>
                  </a:cxn>
                  <a:cxn ang="0">
                    <a:pos x="77" y="176"/>
                  </a:cxn>
                  <a:cxn ang="0">
                    <a:pos x="62" y="177"/>
                  </a:cxn>
                  <a:cxn ang="0">
                    <a:pos x="46" y="175"/>
                  </a:cxn>
                  <a:cxn ang="0">
                    <a:pos x="31" y="170"/>
                  </a:cxn>
                  <a:cxn ang="0">
                    <a:pos x="10" y="154"/>
                  </a:cxn>
                  <a:cxn ang="0">
                    <a:pos x="0" y="136"/>
                  </a:cxn>
                  <a:cxn ang="0">
                    <a:pos x="1" y="117"/>
                  </a:cxn>
                  <a:cxn ang="0">
                    <a:pos x="11" y="97"/>
                  </a:cxn>
                  <a:cxn ang="0">
                    <a:pos x="27" y="81"/>
                  </a:cxn>
                  <a:cxn ang="0">
                    <a:pos x="48" y="70"/>
                  </a:cxn>
                  <a:cxn ang="0">
                    <a:pos x="73" y="66"/>
                  </a:cxn>
                  <a:cxn ang="0">
                    <a:pos x="98" y="71"/>
                  </a:cxn>
                  <a:cxn ang="0">
                    <a:pos x="120" y="74"/>
                  </a:cxn>
                  <a:cxn ang="0">
                    <a:pos x="141" y="69"/>
                  </a:cxn>
                  <a:cxn ang="0">
                    <a:pos x="164" y="57"/>
                  </a:cxn>
                  <a:cxn ang="0">
                    <a:pos x="184" y="43"/>
                  </a:cxn>
                  <a:cxn ang="0">
                    <a:pos x="202" y="28"/>
                  </a:cxn>
                  <a:cxn ang="0">
                    <a:pos x="216" y="14"/>
                  </a:cxn>
                  <a:cxn ang="0">
                    <a:pos x="226" y="4"/>
                  </a:cxn>
                  <a:cxn ang="0">
                    <a:pos x="229" y="0"/>
                  </a:cxn>
                </a:cxnLst>
                <a:rect l="0" t="0" r="r" b="b"/>
                <a:pathLst>
                  <a:path w="229" h="177">
                    <a:moveTo>
                      <a:pt x="229" y="0"/>
                    </a:moveTo>
                    <a:lnTo>
                      <a:pt x="224" y="18"/>
                    </a:lnTo>
                    <a:lnTo>
                      <a:pt x="217" y="36"/>
                    </a:lnTo>
                    <a:lnTo>
                      <a:pt x="208" y="54"/>
                    </a:lnTo>
                    <a:lnTo>
                      <a:pt x="199" y="72"/>
                    </a:lnTo>
                    <a:lnTo>
                      <a:pt x="188" y="89"/>
                    </a:lnTo>
                    <a:lnTo>
                      <a:pt x="176" y="104"/>
                    </a:lnTo>
                    <a:lnTo>
                      <a:pt x="164" y="120"/>
                    </a:lnTo>
                    <a:lnTo>
                      <a:pt x="151" y="134"/>
                    </a:lnTo>
                    <a:lnTo>
                      <a:pt x="136" y="146"/>
                    </a:lnTo>
                    <a:lnTo>
                      <a:pt x="122" y="158"/>
                    </a:lnTo>
                    <a:lnTo>
                      <a:pt x="108" y="166"/>
                    </a:lnTo>
                    <a:lnTo>
                      <a:pt x="92" y="172"/>
                    </a:lnTo>
                    <a:lnTo>
                      <a:pt x="77" y="176"/>
                    </a:lnTo>
                    <a:lnTo>
                      <a:pt x="62" y="177"/>
                    </a:lnTo>
                    <a:lnTo>
                      <a:pt x="46" y="175"/>
                    </a:lnTo>
                    <a:lnTo>
                      <a:pt x="31" y="170"/>
                    </a:lnTo>
                    <a:lnTo>
                      <a:pt x="10" y="154"/>
                    </a:lnTo>
                    <a:lnTo>
                      <a:pt x="0" y="136"/>
                    </a:lnTo>
                    <a:lnTo>
                      <a:pt x="1" y="117"/>
                    </a:lnTo>
                    <a:lnTo>
                      <a:pt x="11" y="97"/>
                    </a:lnTo>
                    <a:lnTo>
                      <a:pt x="27" y="81"/>
                    </a:lnTo>
                    <a:lnTo>
                      <a:pt x="48" y="70"/>
                    </a:lnTo>
                    <a:lnTo>
                      <a:pt x="73" y="66"/>
                    </a:lnTo>
                    <a:lnTo>
                      <a:pt x="98" y="71"/>
                    </a:lnTo>
                    <a:lnTo>
                      <a:pt x="120" y="74"/>
                    </a:lnTo>
                    <a:lnTo>
                      <a:pt x="141" y="69"/>
                    </a:lnTo>
                    <a:lnTo>
                      <a:pt x="164" y="57"/>
                    </a:lnTo>
                    <a:lnTo>
                      <a:pt x="184" y="43"/>
                    </a:lnTo>
                    <a:lnTo>
                      <a:pt x="202" y="28"/>
                    </a:lnTo>
                    <a:lnTo>
                      <a:pt x="216" y="14"/>
                    </a:lnTo>
                    <a:lnTo>
                      <a:pt x="226" y="4"/>
                    </a:lnTo>
                    <a:lnTo>
                      <a:pt x="229" y="0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9" name="Freeform 18"/>
              <p:cNvSpPr>
                <a:spLocks/>
              </p:cNvSpPr>
              <p:nvPr/>
            </p:nvSpPr>
            <p:spPr bwMode="auto">
              <a:xfrm>
                <a:off x="935611" y="830891"/>
                <a:ext cx="258218" cy="57540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9"/>
                  </a:cxn>
                  <a:cxn ang="0">
                    <a:pos x="29" y="20"/>
                  </a:cxn>
                  <a:cxn ang="0">
                    <a:pos x="44" y="32"/>
                  </a:cxn>
                  <a:cxn ang="0">
                    <a:pos x="58" y="46"/>
                  </a:cxn>
                  <a:cxn ang="0">
                    <a:pos x="71" y="61"/>
                  </a:cxn>
                  <a:cxn ang="0">
                    <a:pos x="85" y="76"/>
                  </a:cxn>
                  <a:cxn ang="0">
                    <a:pos x="96" y="92"/>
                  </a:cxn>
                  <a:cxn ang="0">
                    <a:pos x="106" y="110"/>
                  </a:cxn>
                  <a:cxn ang="0">
                    <a:pos x="114" y="127"/>
                  </a:cxn>
                  <a:cxn ang="0">
                    <a:pos x="121" y="145"/>
                  </a:cxn>
                  <a:cxn ang="0">
                    <a:pos x="126" y="163"/>
                  </a:cxn>
                  <a:cxn ang="0">
                    <a:pos x="130" y="180"/>
                  </a:cxn>
                  <a:cxn ang="0">
                    <a:pos x="131" y="198"/>
                  </a:cxn>
                  <a:cxn ang="0">
                    <a:pos x="128" y="215"/>
                  </a:cxn>
                  <a:cxn ang="0">
                    <a:pos x="124" y="232"/>
                  </a:cxn>
                  <a:cxn ang="0">
                    <a:pos x="117" y="247"/>
                  </a:cxn>
                  <a:cxn ang="0">
                    <a:pos x="100" y="269"/>
                  </a:cxn>
                  <a:cxn ang="0">
                    <a:pos x="83" y="276"/>
                  </a:cxn>
                  <a:cxn ang="0">
                    <a:pos x="65" y="272"/>
                  </a:cxn>
                  <a:cxn ang="0">
                    <a:pos x="50" y="259"/>
                  </a:cxn>
                  <a:cxn ang="0">
                    <a:pos x="39" y="237"/>
                  </a:cxn>
                  <a:cxn ang="0">
                    <a:pos x="32" y="212"/>
                  </a:cxn>
                  <a:cxn ang="0">
                    <a:pos x="32" y="184"/>
                  </a:cxn>
                  <a:cxn ang="0">
                    <a:pos x="41" y="157"/>
                  </a:cxn>
                  <a:cxn ang="0">
                    <a:pos x="47" y="134"/>
                  </a:cxn>
                  <a:cxn ang="0">
                    <a:pos x="46" y="109"/>
                  </a:cxn>
                  <a:cxn ang="0">
                    <a:pos x="40" y="82"/>
                  </a:cxn>
                  <a:cxn ang="0">
                    <a:pos x="30" y="57"/>
                  </a:cxn>
                  <a:cxn ang="0">
                    <a:pos x="20" y="35"/>
                  </a:cxn>
                  <a:cxn ang="0">
                    <a:pos x="10" y="17"/>
                  </a:cxn>
                  <a:cxn ang="0">
                    <a:pos x="3" y="4"/>
                  </a:cxn>
                  <a:cxn ang="0">
                    <a:pos x="0" y="0"/>
                  </a:cxn>
                </a:cxnLst>
                <a:rect l="0" t="0" r="r" b="b"/>
                <a:pathLst>
                  <a:path w="131" h="276">
                    <a:moveTo>
                      <a:pt x="0" y="0"/>
                    </a:moveTo>
                    <a:lnTo>
                      <a:pt x="15" y="9"/>
                    </a:lnTo>
                    <a:lnTo>
                      <a:pt x="29" y="20"/>
                    </a:lnTo>
                    <a:lnTo>
                      <a:pt x="44" y="32"/>
                    </a:lnTo>
                    <a:lnTo>
                      <a:pt x="58" y="46"/>
                    </a:lnTo>
                    <a:lnTo>
                      <a:pt x="71" y="61"/>
                    </a:lnTo>
                    <a:lnTo>
                      <a:pt x="85" y="76"/>
                    </a:lnTo>
                    <a:lnTo>
                      <a:pt x="96" y="92"/>
                    </a:lnTo>
                    <a:lnTo>
                      <a:pt x="106" y="110"/>
                    </a:lnTo>
                    <a:lnTo>
                      <a:pt x="114" y="127"/>
                    </a:lnTo>
                    <a:lnTo>
                      <a:pt x="121" y="145"/>
                    </a:lnTo>
                    <a:lnTo>
                      <a:pt x="126" y="163"/>
                    </a:lnTo>
                    <a:lnTo>
                      <a:pt x="130" y="180"/>
                    </a:lnTo>
                    <a:lnTo>
                      <a:pt x="131" y="198"/>
                    </a:lnTo>
                    <a:lnTo>
                      <a:pt x="128" y="215"/>
                    </a:lnTo>
                    <a:lnTo>
                      <a:pt x="124" y="232"/>
                    </a:lnTo>
                    <a:lnTo>
                      <a:pt x="117" y="247"/>
                    </a:lnTo>
                    <a:lnTo>
                      <a:pt x="100" y="269"/>
                    </a:lnTo>
                    <a:lnTo>
                      <a:pt x="83" y="276"/>
                    </a:lnTo>
                    <a:lnTo>
                      <a:pt x="65" y="272"/>
                    </a:lnTo>
                    <a:lnTo>
                      <a:pt x="50" y="259"/>
                    </a:lnTo>
                    <a:lnTo>
                      <a:pt x="39" y="237"/>
                    </a:lnTo>
                    <a:lnTo>
                      <a:pt x="32" y="212"/>
                    </a:lnTo>
                    <a:lnTo>
                      <a:pt x="32" y="184"/>
                    </a:lnTo>
                    <a:lnTo>
                      <a:pt x="41" y="157"/>
                    </a:lnTo>
                    <a:lnTo>
                      <a:pt x="47" y="134"/>
                    </a:lnTo>
                    <a:lnTo>
                      <a:pt x="46" y="109"/>
                    </a:lnTo>
                    <a:lnTo>
                      <a:pt x="40" y="82"/>
                    </a:lnTo>
                    <a:lnTo>
                      <a:pt x="30" y="57"/>
                    </a:lnTo>
                    <a:lnTo>
                      <a:pt x="20" y="35"/>
                    </a:lnTo>
                    <a:lnTo>
                      <a:pt x="10" y="17"/>
                    </a:lnTo>
                    <a:lnTo>
                      <a:pt x="3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0" name="Freeform 19"/>
              <p:cNvSpPr>
                <a:spLocks/>
              </p:cNvSpPr>
              <p:nvPr/>
            </p:nvSpPr>
            <p:spPr bwMode="auto">
              <a:xfrm>
                <a:off x="953350" y="797535"/>
                <a:ext cx="441532" cy="377346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16" y="1"/>
                  </a:cxn>
                  <a:cxn ang="0">
                    <a:pos x="35" y="0"/>
                  </a:cxn>
                  <a:cxn ang="0">
                    <a:pos x="52" y="1"/>
                  </a:cxn>
                  <a:cxn ang="0">
                    <a:pos x="70" y="2"/>
                  </a:cxn>
                  <a:cxn ang="0">
                    <a:pos x="89" y="5"/>
                  </a:cxn>
                  <a:cxn ang="0">
                    <a:pos x="107" y="10"/>
                  </a:cxn>
                  <a:cxn ang="0">
                    <a:pos x="125" y="16"/>
                  </a:cxn>
                  <a:cxn ang="0">
                    <a:pos x="142" y="23"/>
                  </a:cxn>
                  <a:cxn ang="0">
                    <a:pos x="158" y="32"/>
                  </a:cxn>
                  <a:cxn ang="0">
                    <a:pos x="173" y="41"/>
                  </a:cxn>
                  <a:cxn ang="0">
                    <a:pos x="187" y="52"/>
                  </a:cxn>
                  <a:cxn ang="0">
                    <a:pos x="198" y="64"/>
                  </a:cxn>
                  <a:cxn ang="0">
                    <a:pos x="208" y="79"/>
                  </a:cxn>
                  <a:cxn ang="0">
                    <a:pos x="216" y="93"/>
                  </a:cxn>
                  <a:cxn ang="0">
                    <a:pos x="221" y="109"/>
                  </a:cxn>
                  <a:cxn ang="0">
                    <a:pos x="224" y="127"/>
                  </a:cxn>
                  <a:cxn ang="0">
                    <a:pos x="221" y="155"/>
                  </a:cxn>
                  <a:cxn ang="0">
                    <a:pos x="210" y="173"/>
                  </a:cxn>
                  <a:cxn ang="0">
                    <a:pos x="194" y="181"/>
                  </a:cxn>
                  <a:cxn ang="0">
                    <a:pos x="175" y="180"/>
                  </a:cxn>
                  <a:cxn ang="0">
                    <a:pos x="154" y="171"/>
                  </a:cxn>
                  <a:cxn ang="0">
                    <a:pos x="136" y="154"/>
                  </a:cxn>
                  <a:cxn ang="0">
                    <a:pos x="122" y="131"/>
                  </a:cxn>
                  <a:cxn ang="0">
                    <a:pos x="114" y="103"/>
                  </a:cxn>
                  <a:cxn ang="0">
                    <a:pos x="107" y="81"/>
                  </a:cxn>
                  <a:cxn ang="0">
                    <a:pos x="94" y="61"/>
                  </a:cxn>
                  <a:cxn ang="0">
                    <a:pos x="75" y="44"/>
                  </a:cxn>
                  <a:cxn ang="0">
                    <a:pos x="54" y="30"/>
                  </a:cxn>
                  <a:cxn ang="0">
                    <a:pos x="35" y="18"/>
                  </a:cxn>
                  <a:cxn ang="0">
                    <a:pos x="17" y="10"/>
                  </a:cxn>
                  <a:cxn ang="0">
                    <a:pos x="5" y="5"/>
                  </a:cxn>
                  <a:cxn ang="0">
                    <a:pos x="0" y="3"/>
                  </a:cxn>
                </a:cxnLst>
                <a:rect l="0" t="0" r="r" b="b"/>
                <a:pathLst>
                  <a:path w="224" h="181">
                    <a:moveTo>
                      <a:pt x="0" y="3"/>
                    </a:moveTo>
                    <a:lnTo>
                      <a:pt x="16" y="1"/>
                    </a:lnTo>
                    <a:lnTo>
                      <a:pt x="35" y="0"/>
                    </a:lnTo>
                    <a:lnTo>
                      <a:pt x="52" y="1"/>
                    </a:lnTo>
                    <a:lnTo>
                      <a:pt x="70" y="2"/>
                    </a:lnTo>
                    <a:lnTo>
                      <a:pt x="89" y="5"/>
                    </a:lnTo>
                    <a:lnTo>
                      <a:pt x="107" y="10"/>
                    </a:lnTo>
                    <a:lnTo>
                      <a:pt x="125" y="16"/>
                    </a:lnTo>
                    <a:lnTo>
                      <a:pt x="142" y="23"/>
                    </a:lnTo>
                    <a:lnTo>
                      <a:pt x="158" y="32"/>
                    </a:lnTo>
                    <a:lnTo>
                      <a:pt x="173" y="41"/>
                    </a:lnTo>
                    <a:lnTo>
                      <a:pt x="187" y="52"/>
                    </a:lnTo>
                    <a:lnTo>
                      <a:pt x="198" y="64"/>
                    </a:lnTo>
                    <a:lnTo>
                      <a:pt x="208" y="79"/>
                    </a:lnTo>
                    <a:lnTo>
                      <a:pt x="216" y="93"/>
                    </a:lnTo>
                    <a:lnTo>
                      <a:pt x="221" y="109"/>
                    </a:lnTo>
                    <a:lnTo>
                      <a:pt x="224" y="127"/>
                    </a:lnTo>
                    <a:lnTo>
                      <a:pt x="221" y="155"/>
                    </a:lnTo>
                    <a:lnTo>
                      <a:pt x="210" y="173"/>
                    </a:lnTo>
                    <a:lnTo>
                      <a:pt x="194" y="181"/>
                    </a:lnTo>
                    <a:lnTo>
                      <a:pt x="175" y="180"/>
                    </a:lnTo>
                    <a:lnTo>
                      <a:pt x="154" y="171"/>
                    </a:lnTo>
                    <a:lnTo>
                      <a:pt x="136" y="154"/>
                    </a:lnTo>
                    <a:lnTo>
                      <a:pt x="122" y="131"/>
                    </a:lnTo>
                    <a:lnTo>
                      <a:pt x="114" y="103"/>
                    </a:lnTo>
                    <a:lnTo>
                      <a:pt x="107" y="81"/>
                    </a:lnTo>
                    <a:lnTo>
                      <a:pt x="94" y="61"/>
                    </a:lnTo>
                    <a:lnTo>
                      <a:pt x="75" y="44"/>
                    </a:lnTo>
                    <a:lnTo>
                      <a:pt x="54" y="30"/>
                    </a:lnTo>
                    <a:lnTo>
                      <a:pt x="35" y="18"/>
                    </a:lnTo>
                    <a:lnTo>
                      <a:pt x="17" y="10"/>
                    </a:lnTo>
                    <a:lnTo>
                      <a:pt x="5" y="5"/>
                    </a:lnTo>
                    <a:lnTo>
                      <a:pt x="0" y="3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1" name="Freeform 20"/>
              <p:cNvSpPr>
                <a:spLocks/>
              </p:cNvSpPr>
              <p:nvPr/>
            </p:nvSpPr>
            <p:spPr bwMode="auto">
              <a:xfrm>
                <a:off x="967149" y="576548"/>
                <a:ext cx="512493" cy="246004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13" y="62"/>
                  </a:cxn>
                  <a:cxn ang="0">
                    <a:pos x="28" y="51"/>
                  </a:cxn>
                  <a:cxn ang="0">
                    <a:pos x="43" y="40"/>
                  </a:cxn>
                  <a:cxn ang="0">
                    <a:pos x="59" y="30"/>
                  </a:cxn>
                  <a:cxn ang="0">
                    <a:pos x="76" y="21"/>
                  </a:cxn>
                  <a:cxn ang="0">
                    <a:pos x="93" y="14"/>
                  </a:cxn>
                  <a:cxn ang="0">
                    <a:pos x="111" y="8"/>
                  </a:cxn>
                  <a:cxn ang="0">
                    <a:pos x="129" y="3"/>
                  </a:cxn>
                  <a:cxn ang="0">
                    <a:pos x="146" y="1"/>
                  </a:cxn>
                  <a:cxn ang="0">
                    <a:pos x="164" y="0"/>
                  </a:cxn>
                  <a:cxn ang="0">
                    <a:pos x="180" y="1"/>
                  </a:cxn>
                  <a:cxn ang="0">
                    <a:pos x="196" y="4"/>
                  </a:cxn>
                  <a:cxn ang="0">
                    <a:pos x="211" y="9"/>
                  </a:cxn>
                  <a:cxn ang="0">
                    <a:pos x="225" y="16"/>
                  </a:cxn>
                  <a:cxn ang="0">
                    <a:pos x="237" y="26"/>
                  </a:cxn>
                  <a:cxn ang="0">
                    <a:pos x="247" y="40"/>
                  </a:cxn>
                  <a:cxn ang="0">
                    <a:pos x="260" y="65"/>
                  </a:cxn>
                  <a:cxn ang="0">
                    <a:pos x="260" y="87"/>
                  </a:cxn>
                  <a:cxn ang="0">
                    <a:pos x="249" y="103"/>
                  </a:cxn>
                  <a:cxn ang="0">
                    <a:pos x="233" y="114"/>
                  </a:cxn>
                  <a:cxn ang="0">
                    <a:pos x="212" y="118"/>
                  </a:cxn>
                  <a:cxn ang="0">
                    <a:pos x="188" y="116"/>
                  </a:cxn>
                  <a:cxn ang="0">
                    <a:pos x="165" y="106"/>
                  </a:cxn>
                  <a:cxn ang="0">
                    <a:pos x="144" y="88"/>
                  </a:cxn>
                  <a:cxn ang="0">
                    <a:pos x="128" y="73"/>
                  </a:cxn>
                  <a:cxn ang="0">
                    <a:pos x="106" y="65"/>
                  </a:cxn>
                  <a:cxn ang="0">
                    <a:pos x="83" y="62"/>
                  </a:cxn>
                  <a:cxn ang="0">
                    <a:pos x="58" y="62"/>
                  </a:cxn>
                  <a:cxn ang="0">
                    <a:pos x="36" y="65"/>
                  </a:cxn>
                  <a:cxn ang="0">
                    <a:pos x="17" y="69"/>
                  </a:cxn>
                  <a:cxn ang="0">
                    <a:pos x="5" y="73"/>
                  </a:cxn>
                  <a:cxn ang="0">
                    <a:pos x="0" y="74"/>
                  </a:cxn>
                </a:cxnLst>
                <a:rect l="0" t="0" r="r" b="b"/>
                <a:pathLst>
                  <a:path w="260" h="118">
                    <a:moveTo>
                      <a:pt x="0" y="74"/>
                    </a:moveTo>
                    <a:lnTo>
                      <a:pt x="13" y="62"/>
                    </a:lnTo>
                    <a:lnTo>
                      <a:pt x="28" y="51"/>
                    </a:lnTo>
                    <a:lnTo>
                      <a:pt x="43" y="40"/>
                    </a:lnTo>
                    <a:lnTo>
                      <a:pt x="59" y="30"/>
                    </a:lnTo>
                    <a:lnTo>
                      <a:pt x="76" y="21"/>
                    </a:lnTo>
                    <a:lnTo>
                      <a:pt x="93" y="14"/>
                    </a:lnTo>
                    <a:lnTo>
                      <a:pt x="111" y="8"/>
                    </a:lnTo>
                    <a:lnTo>
                      <a:pt x="129" y="3"/>
                    </a:lnTo>
                    <a:lnTo>
                      <a:pt x="146" y="1"/>
                    </a:lnTo>
                    <a:lnTo>
                      <a:pt x="164" y="0"/>
                    </a:lnTo>
                    <a:lnTo>
                      <a:pt x="180" y="1"/>
                    </a:lnTo>
                    <a:lnTo>
                      <a:pt x="196" y="4"/>
                    </a:lnTo>
                    <a:lnTo>
                      <a:pt x="211" y="9"/>
                    </a:lnTo>
                    <a:lnTo>
                      <a:pt x="225" y="16"/>
                    </a:lnTo>
                    <a:lnTo>
                      <a:pt x="237" y="26"/>
                    </a:lnTo>
                    <a:lnTo>
                      <a:pt x="247" y="40"/>
                    </a:lnTo>
                    <a:lnTo>
                      <a:pt x="260" y="65"/>
                    </a:lnTo>
                    <a:lnTo>
                      <a:pt x="260" y="87"/>
                    </a:lnTo>
                    <a:lnTo>
                      <a:pt x="249" y="103"/>
                    </a:lnTo>
                    <a:lnTo>
                      <a:pt x="233" y="114"/>
                    </a:lnTo>
                    <a:lnTo>
                      <a:pt x="212" y="118"/>
                    </a:lnTo>
                    <a:lnTo>
                      <a:pt x="188" y="116"/>
                    </a:lnTo>
                    <a:lnTo>
                      <a:pt x="165" y="106"/>
                    </a:lnTo>
                    <a:lnTo>
                      <a:pt x="144" y="88"/>
                    </a:lnTo>
                    <a:lnTo>
                      <a:pt x="128" y="73"/>
                    </a:lnTo>
                    <a:lnTo>
                      <a:pt x="106" y="65"/>
                    </a:lnTo>
                    <a:lnTo>
                      <a:pt x="83" y="62"/>
                    </a:lnTo>
                    <a:lnTo>
                      <a:pt x="58" y="62"/>
                    </a:lnTo>
                    <a:lnTo>
                      <a:pt x="36" y="65"/>
                    </a:lnTo>
                    <a:lnTo>
                      <a:pt x="17" y="69"/>
                    </a:lnTo>
                    <a:lnTo>
                      <a:pt x="5" y="73"/>
                    </a:lnTo>
                    <a:lnTo>
                      <a:pt x="0" y="74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2" name="Freeform 31"/>
              <p:cNvSpPr>
                <a:spLocks/>
              </p:cNvSpPr>
              <p:nvPr/>
            </p:nvSpPr>
            <p:spPr bwMode="auto">
              <a:xfrm>
                <a:off x="224034" y="370154"/>
                <a:ext cx="701721" cy="391939"/>
              </a:xfrm>
              <a:custGeom>
                <a:avLst/>
                <a:gdLst/>
                <a:ahLst/>
                <a:cxnLst>
                  <a:cxn ang="0">
                    <a:pos x="7" y="14"/>
                  </a:cxn>
                  <a:cxn ang="0">
                    <a:pos x="0" y="13"/>
                  </a:cxn>
                  <a:cxn ang="0">
                    <a:pos x="0" y="12"/>
                  </a:cxn>
                  <a:cxn ang="0">
                    <a:pos x="6" y="9"/>
                  </a:cxn>
                  <a:cxn ang="0">
                    <a:pos x="17" y="7"/>
                  </a:cxn>
                  <a:cxn ang="0">
                    <a:pos x="35" y="4"/>
                  </a:cxn>
                  <a:cxn ang="0">
                    <a:pos x="55" y="2"/>
                  </a:cxn>
                  <a:cxn ang="0">
                    <a:pos x="80" y="0"/>
                  </a:cxn>
                  <a:cxn ang="0">
                    <a:pos x="107" y="0"/>
                  </a:cxn>
                  <a:cxn ang="0">
                    <a:pos x="137" y="1"/>
                  </a:cxn>
                  <a:cxn ang="0">
                    <a:pos x="168" y="4"/>
                  </a:cxn>
                  <a:cxn ang="0">
                    <a:pos x="198" y="10"/>
                  </a:cxn>
                  <a:cxn ang="0">
                    <a:pos x="230" y="19"/>
                  </a:cxn>
                  <a:cxn ang="0">
                    <a:pos x="261" y="31"/>
                  </a:cxn>
                  <a:cxn ang="0">
                    <a:pos x="289" y="47"/>
                  </a:cxn>
                  <a:cxn ang="0">
                    <a:pos x="316" y="66"/>
                  </a:cxn>
                  <a:cxn ang="0">
                    <a:pos x="339" y="90"/>
                  </a:cxn>
                  <a:cxn ang="0">
                    <a:pos x="348" y="107"/>
                  </a:cxn>
                  <a:cxn ang="0">
                    <a:pos x="354" y="123"/>
                  </a:cxn>
                  <a:cxn ang="0">
                    <a:pos x="356" y="140"/>
                  </a:cxn>
                  <a:cxn ang="0">
                    <a:pos x="355" y="154"/>
                  </a:cxn>
                  <a:cxn ang="0">
                    <a:pos x="353" y="167"/>
                  </a:cxn>
                  <a:cxn ang="0">
                    <a:pos x="350" y="178"/>
                  </a:cxn>
                  <a:cxn ang="0">
                    <a:pos x="346" y="186"/>
                  </a:cxn>
                  <a:cxn ang="0">
                    <a:pos x="345" y="188"/>
                  </a:cxn>
                  <a:cxn ang="0">
                    <a:pos x="346" y="186"/>
                  </a:cxn>
                  <a:cxn ang="0">
                    <a:pos x="347" y="179"/>
                  </a:cxn>
                  <a:cxn ang="0">
                    <a:pos x="348" y="170"/>
                  </a:cxn>
                  <a:cxn ang="0">
                    <a:pos x="348" y="159"/>
                  </a:cxn>
                  <a:cxn ang="0">
                    <a:pos x="346" y="145"/>
                  </a:cxn>
                  <a:cxn ang="0">
                    <a:pos x="342" y="129"/>
                  </a:cxn>
                  <a:cxn ang="0">
                    <a:pos x="335" y="113"/>
                  </a:cxn>
                  <a:cxn ang="0">
                    <a:pos x="325" y="96"/>
                  </a:cxn>
                  <a:cxn ang="0">
                    <a:pos x="309" y="79"/>
                  </a:cxn>
                  <a:cxn ang="0">
                    <a:pos x="288" y="64"/>
                  </a:cxn>
                  <a:cxn ang="0">
                    <a:pos x="261" y="49"/>
                  </a:cxn>
                  <a:cxn ang="0">
                    <a:pos x="227" y="35"/>
                  </a:cxn>
                  <a:cxn ang="0">
                    <a:pos x="185" y="25"/>
                  </a:cxn>
                  <a:cxn ang="0">
                    <a:pos x="135" y="18"/>
                  </a:cxn>
                  <a:cxn ang="0">
                    <a:pos x="76" y="14"/>
                  </a:cxn>
                  <a:cxn ang="0">
                    <a:pos x="7" y="14"/>
                  </a:cxn>
                </a:cxnLst>
                <a:rect l="0" t="0" r="r" b="b"/>
                <a:pathLst>
                  <a:path w="356" h="188">
                    <a:moveTo>
                      <a:pt x="7" y="14"/>
                    </a:moveTo>
                    <a:lnTo>
                      <a:pt x="0" y="13"/>
                    </a:lnTo>
                    <a:lnTo>
                      <a:pt x="0" y="12"/>
                    </a:lnTo>
                    <a:lnTo>
                      <a:pt x="6" y="9"/>
                    </a:lnTo>
                    <a:lnTo>
                      <a:pt x="17" y="7"/>
                    </a:lnTo>
                    <a:lnTo>
                      <a:pt x="35" y="4"/>
                    </a:lnTo>
                    <a:lnTo>
                      <a:pt x="55" y="2"/>
                    </a:lnTo>
                    <a:lnTo>
                      <a:pt x="80" y="0"/>
                    </a:lnTo>
                    <a:lnTo>
                      <a:pt x="107" y="0"/>
                    </a:lnTo>
                    <a:lnTo>
                      <a:pt x="137" y="1"/>
                    </a:lnTo>
                    <a:lnTo>
                      <a:pt x="168" y="4"/>
                    </a:lnTo>
                    <a:lnTo>
                      <a:pt x="198" y="10"/>
                    </a:lnTo>
                    <a:lnTo>
                      <a:pt x="230" y="19"/>
                    </a:lnTo>
                    <a:lnTo>
                      <a:pt x="261" y="31"/>
                    </a:lnTo>
                    <a:lnTo>
                      <a:pt x="289" y="47"/>
                    </a:lnTo>
                    <a:lnTo>
                      <a:pt x="316" y="66"/>
                    </a:lnTo>
                    <a:lnTo>
                      <a:pt x="339" y="90"/>
                    </a:lnTo>
                    <a:lnTo>
                      <a:pt x="348" y="107"/>
                    </a:lnTo>
                    <a:lnTo>
                      <a:pt x="354" y="123"/>
                    </a:lnTo>
                    <a:lnTo>
                      <a:pt x="356" y="140"/>
                    </a:lnTo>
                    <a:lnTo>
                      <a:pt x="355" y="154"/>
                    </a:lnTo>
                    <a:lnTo>
                      <a:pt x="353" y="167"/>
                    </a:lnTo>
                    <a:lnTo>
                      <a:pt x="350" y="178"/>
                    </a:lnTo>
                    <a:lnTo>
                      <a:pt x="346" y="186"/>
                    </a:lnTo>
                    <a:lnTo>
                      <a:pt x="345" y="188"/>
                    </a:lnTo>
                    <a:lnTo>
                      <a:pt x="346" y="186"/>
                    </a:lnTo>
                    <a:lnTo>
                      <a:pt x="347" y="179"/>
                    </a:lnTo>
                    <a:lnTo>
                      <a:pt x="348" y="170"/>
                    </a:lnTo>
                    <a:lnTo>
                      <a:pt x="348" y="159"/>
                    </a:lnTo>
                    <a:lnTo>
                      <a:pt x="346" y="145"/>
                    </a:lnTo>
                    <a:lnTo>
                      <a:pt x="342" y="129"/>
                    </a:lnTo>
                    <a:lnTo>
                      <a:pt x="335" y="113"/>
                    </a:lnTo>
                    <a:lnTo>
                      <a:pt x="325" y="96"/>
                    </a:lnTo>
                    <a:lnTo>
                      <a:pt x="309" y="79"/>
                    </a:lnTo>
                    <a:lnTo>
                      <a:pt x="288" y="64"/>
                    </a:lnTo>
                    <a:lnTo>
                      <a:pt x="261" y="49"/>
                    </a:lnTo>
                    <a:lnTo>
                      <a:pt x="227" y="35"/>
                    </a:lnTo>
                    <a:lnTo>
                      <a:pt x="185" y="25"/>
                    </a:lnTo>
                    <a:lnTo>
                      <a:pt x="135" y="18"/>
                    </a:lnTo>
                    <a:lnTo>
                      <a:pt x="76" y="14"/>
                    </a:lnTo>
                    <a:lnTo>
                      <a:pt x="7" y="14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67" name="Freeform 32"/>
            <p:cNvSpPr>
              <a:spLocks/>
            </p:cNvSpPr>
            <p:nvPr/>
          </p:nvSpPr>
          <p:spPr bwMode="auto">
            <a:xfrm>
              <a:off x="139276" y="760009"/>
              <a:ext cx="500666" cy="877694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2" y="20"/>
                </a:cxn>
                <a:cxn ang="0">
                  <a:pos x="0" y="45"/>
                </a:cxn>
                <a:cxn ang="0">
                  <a:pos x="1" y="74"/>
                </a:cxn>
                <a:cxn ang="0">
                  <a:pos x="5" y="106"/>
                </a:cxn>
                <a:cxn ang="0">
                  <a:pos x="11" y="139"/>
                </a:cxn>
                <a:cxn ang="0">
                  <a:pos x="21" y="173"/>
                </a:cxn>
                <a:cxn ang="0">
                  <a:pos x="32" y="209"/>
                </a:cxn>
                <a:cxn ang="0">
                  <a:pos x="46" y="244"/>
                </a:cxn>
                <a:cxn ang="0">
                  <a:pos x="64" y="277"/>
                </a:cxn>
                <a:cxn ang="0">
                  <a:pos x="83" y="310"/>
                </a:cxn>
                <a:cxn ang="0">
                  <a:pos x="105" y="340"/>
                </a:cxn>
                <a:cxn ang="0">
                  <a:pos x="130" y="365"/>
                </a:cxn>
                <a:cxn ang="0">
                  <a:pos x="158" y="388"/>
                </a:cxn>
                <a:cxn ang="0">
                  <a:pos x="187" y="405"/>
                </a:cxn>
                <a:cxn ang="0">
                  <a:pos x="219" y="416"/>
                </a:cxn>
                <a:cxn ang="0">
                  <a:pos x="254" y="421"/>
                </a:cxn>
                <a:cxn ang="0">
                  <a:pos x="248" y="419"/>
                </a:cxn>
                <a:cxn ang="0">
                  <a:pos x="236" y="412"/>
                </a:cxn>
                <a:cxn ang="0">
                  <a:pos x="217" y="402"/>
                </a:cxn>
                <a:cxn ang="0">
                  <a:pos x="193" y="388"/>
                </a:cxn>
                <a:cxn ang="0">
                  <a:pos x="167" y="369"/>
                </a:cxn>
                <a:cxn ang="0">
                  <a:pos x="140" y="348"/>
                </a:cxn>
                <a:cxn ang="0">
                  <a:pos x="115" y="323"/>
                </a:cxn>
                <a:cxn ang="0">
                  <a:pos x="92" y="296"/>
                </a:cxn>
                <a:cxn ang="0">
                  <a:pos x="66" y="250"/>
                </a:cxn>
                <a:cxn ang="0">
                  <a:pos x="45" y="200"/>
                </a:cxn>
                <a:cxn ang="0">
                  <a:pos x="30" y="151"/>
                </a:cxn>
                <a:cxn ang="0">
                  <a:pos x="20" y="104"/>
                </a:cxn>
                <a:cxn ang="0">
                  <a:pos x="13" y="62"/>
                </a:cxn>
                <a:cxn ang="0">
                  <a:pos x="9" y="29"/>
                </a:cxn>
                <a:cxn ang="0">
                  <a:pos x="7" y="8"/>
                </a:cxn>
                <a:cxn ang="0">
                  <a:pos x="7" y="0"/>
                </a:cxn>
              </a:cxnLst>
              <a:rect l="0" t="0" r="r" b="b"/>
              <a:pathLst>
                <a:path w="254" h="421">
                  <a:moveTo>
                    <a:pt x="7" y="0"/>
                  </a:moveTo>
                  <a:lnTo>
                    <a:pt x="2" y="20"/>
                  </a:lnTo>
                  <a:lnTo>
                    <a:pt x="0" y="45"/>
                  </a:lnTo>
                  <a:lnTo>
                    <a:pt x="1" y="74"/>
                  </a:lnTo>
                  <a:lnTo>
                    <a:pt x="5" y="106"/>
                  </a:lnTo>
                  <a:lnTo>
                    <a:pt x="11" y="139"/>
                  </a:lnTo>
                  <a:lnTo>
                    <a:pt x="21" y="173"/>
                  </a:lnTo>
                  <a:lnTo>
                    <a:pt x="32" y="209"/>
                  </a:lnTo>
                  <a:lnTo>
                    <a:pt x="46" y="244"/>
                  </a:lnTo>
                  <a:lnTo>
                    <a:pt x="64" y="277"/>
                  </a:lnTo>
                  <a:lnTo>
                    <a:pt x="83" y="310"/>
                  </a:lnTo>
                  <a:lnTo>
                    <a:pt x="105" y="340"/>
                  </a:lnTo>
                  <a:lnTo>
                    <a:pt x="130" y="365"/>
                  </a:lnTo>
                  <a:lnTo>
                    <a:pt x="158" y="388"/>
                  </a:lnTo>
                  <a:lnTo>
                    <a:pt x="187" y="405"/>
                  </a:lnTo>
                  <a:lnTo>
                    <a:pt x="219" y="416"/>
                  </a:lnTo>
                  <a:lnTo>
                    <a:pt x="254" y="421"/>
                  </a:lnTo>
                  <a:lnTo>
                    <a:pt x="248" y="419"/>
                  </a:lnTo>
                  <a:lnTo>
                    <a:pt x="236" y="412"/>
                  </a:lnTo>
                  <a:lnTo>
                    <a:pt x="217" y="402"/>
                  </a:lnTo>
                  <a:lnTo>
                    <a:pt x="193" y="388"/>
                  </a:lnTo>
                  <a:lnTo>
                    <a:pt x="167" y="369"/>
                  </a:lnTo>
                  <a:lnTo>
                    <a:pt x="140" y="348"/>
                  </a:lnTo>
                  <a:lnTo>
                    <a:pt x="115" y="323"/>
                  </a:lnTo>
                  <a:lnTo>
                    <a:pt x="92" y="296"/>
                  </a:lnTo>
                  <a:lnTo>
                    <a:pt x="66" y="250"/>
                  </a:lnTo>
                  <a:lnTo>
                    <a:pt x="45" y="200"/>
                  </a:lnTo>
                  <a:lnTo>
                    <a:pt x="30" y="151"/>
                  </a:lnTo>
                  <a:lnTo>
                    <a:pt x="20" y="104"/>
                  </a:lnTo>
                  <a:lnTo>
                    <a:pt x="13" y="62"/>
                  </a:lnTo>
                  <a:lnTo>
                    <a:pt x="9" y="29"/>
                  </a:lnTo>
                  <a:lnTo>
                    <a:pt x="7" y="8"/>
                  </a:lnTo>
                  <a:lnTo>
                    <a:pt x="7" y="0"/>
                  </a:lnTo>
                  <a:close/>
                </a:path>
              </a:pathLst>
            </a:custGeom>
            <a:noFill/>
            <a:ln w="25400">
              <a:solidFill>
                <a:srgbClr val="00FF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68" name="Group 253"/>
            <p:cNvGrpSpPr/>
            <p:nvPr/>
          </p:nvGrpSpPr>
          <p:grpSpPr>
            <a:xfrm>
              <a:off x="178699" y="3828810"/>
              <a:ext cx="814074" cy="1465602"/>
              <a:chOff x="178699" y="3828810"/>
              <a:chExt cx="814074" cy="1465602"/>
            </a:xfrm>
          </p:grpSpPr>
          <p:sp>
            <p:nvSpPr>
              <p:cNvPr id="911" name="Freeform 26"/>
              <p:cNvSpPr>
                <a:spLocks/>
              </p:cNvSpPr>
              <p:nvPr/>
            </p:nvSpPr>
            <p:spPr bwMode="auto">
              <a:xfrm>
                <a:off x="598548" y="4108170"/>
                <a:ext cx="394225" cy="210564"/>
              </a:xfrm>
              <a:custGeom>
                <a:avLst/>
                <a:gdLst/>
                <a:ahLst/>
                <a:cxnLst>
                  <a:cxn ang="0">
                    <a:pos x="0" y="101"/>
                  </a:cxn>
                  <a:cxn ang="0">
                    <a:pos x="7" y="88"/>
                  </a:cxn>
                  <a:cxn ang="0">
                    <a:pos x="16" y="76"/>
                  </a:cxn>
                  <a:cxn ang="0">
                    <a:pos x="26" y="64"/>
                  </a:cxn>
                  <a:cxn ang="0">
                    <a:pos x="37" y="53"/>
                  </a:cxn>
                  <a:cxn ang="0">
                    <a:pos x="48" y="41"/>
                  </a:cxn>
                  <a:cxn ang="0">
                    <a:pos x="59" y="32"/>
                  </a:cxn>
                  <a:cxn ang="0">
                    <a:pos x="73" y="23"/>
                  </a:cxn>
                  <a:cxn ang="0">
                    <a:pos x="85" y="15"/>
                  </a:cxn>
                  <a:cxn ang="0">
                    <a:pos x="98" y="9"/>
                  </a:cxn>
                  <a:cxn ang="0">
                    <a:pos x="111" y="5"/>
                  </a:cxn>
                  <a:cxn ang="0">
                    <a:pos x="124" y="2"/>
                  </a:cxn>
                  <a:cxn ang="0">
                    <a:pos x="137" y="0"/>
                  </a:cxn>
                  <a:cxn ang="0">
                    <a:pos x="149" y="1"/>
                  </a:cxn>
                  <a:cxn ang="0">
                    <a:pos x="162" y="4"/>
                  </a:cxn>
                  <a:cxn ang="0">
                    <a:pos x="173" y="9"/>
                  </a:cxn>
                  <a:cxn ang="0">
                    <a:pos x="183" y="16"/>
                  </a:cxn>
                  <a:cxn ang="0">
                    <a:pos x="196" y="32"/>
                  </a:cxn>
                  <a:cxn ang="0">
                    <a:pos x="200" y="49"/>
                  </a:cxn>
                  <a:cxn ang="0">
                    <a:pos x="196" y="64"/>
                  </a:cxn>
                  <a:cxn ang="0">
                    <a:pos x="185" y="76"/>
                  </a:cxn>
                  <a:cxn ang="0">
                    <a:pos x="170" y="84"/>
                  </a:cxn>
                  <a:cxn ang="0">
                    <a:pos x="151" y="88"/>
                  </a:cxn>
                  <a:cxn ang="0">
                    <a:pos x="132" y="86"/>
                  </a:cxn>
                  <a:cxn ang="0">
                    <a:pos x="113" y="76"/>
                  </a:cxn>
                  <a:cxn ang="0">
                    <a:pos x="97" y="69"/>
                  </a:cxn>
                  <a:cxn ang="0">
                    <a:pos x="80" y="68"/>
                  </a:cxn>
                  <a:cxn ang="0">
                    <a:pos x="60" y="71"/>
                  </a:cxn>
                  <a:cxn ang="0">
                    <a:pos x="43" y="77"/>
                  </a:cxn>
                  <a:cxn ang="0">
                    <a:pos x="26" y="85"/>
                  </a:cxn>
                  <a:cxn ang="0">
                    <a:pos x="12" y="92"/>
                  </a:cxn>
                  <a:cxn ang="0">
                    <a:pos x="3" y="99"/>
                  </a:cxn>
                  <a:cxn ang="0">
                    <a:pos x="0" y="101"/>
                  </a:cxn>
                </a:cxnLst>
                <a:rect l="0" t="0" r="r" b="b"/>
                <a:pathLst>
                  <a:path w="200" h="101">
                    <a:moveTo>
                      <a:pt x="0" y="101"/>
                    </a:moveTo>
                    <a:lnTo>
                      <a:pt x="7" y="88"/>
                    </a:lnTo>
                    <a:lnTo>
                      <a:pt x="16" y="76"/>
                    </a:lnTo>
                    <a:lnTo>
                      <a:pt x="26" y="64"/>
                    </a:lnTo>
                    <a:lnTo>
                      <a:pt x="37" y="53"/>
                    </a:lnTo>
                    <a:lnTo>
                      <a:pt x="48" y="41"/>
                    </a:lnTo>
                    <a:lnTo>
                      <a:pt x="59" y="32"/>
                    </a:lnTo>
                    <a:lnTo>
                      <a:pt x="73" y="23"/>
                    </a:lnTo>
                    <a:lnTo>
                      <a:pt x="85" y="15"/>
                    </a:lnTo>
                    <a:lnTo>
                      <a:pt x="98" y="9"/>
                    </a:lnTo>
                    <a:lnTo>
                      <a:pt x="111" y="5"/>
                    </a:lnTo>
                    <a:lnTo>
                      <a:pt x="124" y="2"/>
                    </a:lnTo>
                    <a:lnTo>
                      <a:pt x="137" y="0"/>
                    </a:lnTo>
                    <a:lnTo>
                      <a:pt x="149" y="1"/>
                    </a:lnTo>
                    <a:lnTo>
                      <a:pt x="162" y="4"/>
                    </a:lnTo>
                    <a:lnTo>
                      <a:pt x="173" y="9"/>
                    </a:lnTo>
                    <a:lnTo>
                      <a:pt x="183" y="16"/>
                    </a:lnTo>
                    <a:lnTo>
                      <a:pt x="196" y="32"/>
                    </a:lnTo>
                    <a:lnTo>
                      <a:pt x="200" y="49"/>
                    </a:lnTo>
                    <a:lnTo>
                      <a:pt x="196" y="64"/>
                    </a:lnTo>
                    <a:lnTo>
                      <a:pt x="185" y="76"/>
                    </a:lnTo>
                    <a:lnTo>
                      <a:pt x="170" y="84"/>
                    </a:lnTo>
                    <a:lnTo>
                      <a:pt x="151" y="88"/>
                    </a:lnTo>
                    <a:lnTo>
                      <a:pt x="132" y="86"/>
                    </a:lnTo>
                    <a:lnTo>
                      <a:pt x="113" y="76"/>
                    </a:lnTo>
                    <a:lnTo>
                      <a:pt x="97" y="69"/>
                    </a:lnTo>
                    <a:lnTo>
                      <a:pt x="80" y="68"/>
                    </a:lnTo>
                    <a:lnTo>
                      <a:pt x="60" y="71"/>
                    </a:lnTo>
                    <a:lnTo>
                      <a:pt x="43" y="77"/>
                    </a:lnTo>
                    <a:lnTo>
                      <a:pt x="26" y="85"/>
                    </a:lnTo>
                    <a:lnTo>
                      <a:pt x="12" y="92"/>
                    </a:lnTo>
                    <a:lnTo>
                      <a:pt x="3" y="99"/>
                    </a:lnTo>
                    <a:lnTo>
                      <a:pt x="0" y="101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2" name="Freeform 27"/>
              <p:cNvSpPr>
                <a:spLocks/>
              </p:cNvSpPr>
              <p:nvPr/>
            </p:nvSpPr>
            <p:spPr bwMode="auto">
              <a:xfrm>
                <a:off x="602490" y="4320818"/>
                <a:ext cx="380428" cy="252259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13" y="8"/>
                  </a:cxn>
                  <a:cxn ang="0">
                    <a:pos x="27" y="5"/>
                  </a:cxn>
                  <a:cxn ang="0">
                    <a:pos x="41" y="2"/>
                  </a:cxn>
                  <a:cxn ang="0">
                    <a:pos x="55" y="1"/>
                  </a:cxn>
                  <a:cxn ang="0">
                    <a:pos x="71" y="0"/>
                  </a:cxn>
                  <a:cxn ang="0">
                    <a:pos x="85" y="1"/>
                  </a:cxn>
                  <a:cxn ang="0">
                    <a:pos x="100" y="2"/>
                  </a:cxn>
                  <a:cxn ang="0">
                    <a:pos x="115" y="5"/>
                  </a:cxn>
                  <a:cxn ang="0">
                    <a:pos x="128" y="9"/>
                  </a:cxn>
                  <a:cxn ang="0">
                    <a:pos x="141" y="14"/>
                  </a:cxn>
                  <a:cxn ang="0">
                    <a:pos x="152" y="20"/>
                  </a:cxn>
                  <a:cxn ang="0">
                    <a:pos x="164" y="28"/>
                  </a:cxn>
                  <a:cxn ang="0">
                    <a:pos x="173" y="37"/>
                  </a:cxn>
                  <a:cxn ang="0">
                    <a:pos x="181" y="48"/>
                  </a:cxn>
                  <a:cxn ang="0">
                    <a:pos x="187" y="59"/>
                  </a:cxn>
                  <a:cxn ang="0">
                    <a:pos x="191" y="72"/>
                  </a:cxn>
                  <a:cxn ang="0">
                    <a:pos x="193" y="95"/>
                  </a:cxn>
                  <a:cxn ang="0">
                    <a:pos x="187" y="111"/>
                  </a:cxn>
                  <a:cxn ang="0">
                    <a:pos x="175" y="119"/>
                  </a:cxn>
                  <a:cxn ang="0">
                    <a:pos x="160" y="121"/>
                  </a:cxn>
                  <a:cxn ang="0">
                    <a:pos x="143" y="118"/>
                  </a:cxn>
                  <a:cxn ang="0">
                    <a:pos x="126" y="108"/>
                  </a:cxn>
                  <a:cxn ang="0">
                    <a:pos x="113" y="93"/>
                  </a:cxn>
                  <a:cxn ang="0">
                    <a:pos x="102" y="72"/>
                  </a:cxn>
                  <a:cxn ang="0">
                    <a:pos x="94" y="56"/>
                  </a:cxn>
                  <a:cxn ang="0">
                    <a:pos x="81" y="43"/>
                  </a:cxn>
                  <a:cxn ang="0">
                    <a:pos x="65" y="32"/>
                  </a:cxn>
                  <a:cxn ang="0">
                    <a:pos x="46" y="24"/>
                  </a:cxn>
                  <a:cxn ang="0">
                    <a:pos x="29" y="19"/>
                  </a:cxn>
                  <a:cxn ang="0">
                    <a:pos x="14" y="15"/>
                  </a:cxn>
                  <a:cxn ang="0">
                    <a:pos x="4" y="14"/>
                  </a:cxn>
                  <a:cxn ang="0">
                    <a:pos x="0" y="13"/>
                  </a:cxn>
                </a:cxnLst>
                <a:rect l="0" t="0" r="r" b="b"/>
                <a:pathLst>
                  <a:path w="193" h="121">
                    <a:moveTo>
                      <a:pt x="0" y="13"/>
                    </a:moveTo>
                    <a:lnTo>
                      <a:pt x="13" y="8"/>
                    </a:lnTo>
                    <a:lnTo>
                      <a:pt x="27" y="5"/>
                    </a:lnTo>
                    <a:lnTo>
                      <a:pt x="41" y="2"/>
                    </a:lnTo>
                    <a:lnTo>
                      <a:pt x="55" y="1"/>
                    </a:lnTo>
                    <a:lnTo>
                      <a:pt x="71" y="0"/>
                    </a:lnTo>
                    <a:lnTo>
                      <a:pt x="85" y="1"/>
                    </a:lnTo>
                    <a:lnTo>
                      <a:pt x="100" y="2"/>
                    </a:lnTo>
                    <a:lnTo>
                      <a:pt x="115" y="5"/>
                    </a:lnTo>
                    <a:lnTo>
                      <a:pt x="128" y="9"/>
                    </a:lnTo>
                    <a:lnTo>
                      <a:pt x="141" y="14"/>
                    </a:lnTo>
                    <a:lnTo>
                      <a:pt x="152" y="20"/>
                    </a:lnTo>
                    <a:lnTo>
                      <a:pt x="164" y="28"/>
                    </a:lnTo>
                    <a:lnTo>
                      <a:pt x="173" y="37"/>
                    </a:lnTo>
                    <a:lnTo>
                      <a:pt x="181" y="48"/>
                    </a:lnTo>
                    <a:lnTo>
                      <a:pt x="187" y="59"/>
                    </a:lnTo>
                    <a:lnTo>
                      <a:pt x="191" y="72"/>
                    </a:lnTo>
                    <a:lnTo>
                      <a:pt x="193" y="95"/>
                    </a:lnTo>
                    <a:lnTo>
                      <a:pt x="187" y="111"/>
                    </a:lnTo>
                    <a:lnTo>
                      <a:pt x="175" y="119"/>
                    </a:lnTo>
                    <a:lnTo>
                      <a:pt x="160" y="121"/>
                    </a:lnTo>
                    <a:lnTo>
                      <a:pt x="143" y="118"/>
                    </a:lnTo>
                    <a:lnTo>
                      <a:pt x="126" y="108"/>
                    </a:lnTo>
                    <a:lnTo>
                      <a:pt x="113" y="93"/>
                    </a:lnTo>
                    <a:lnTo>
                      <a:pt x="102" y="72"/>
                    </a:lnTo>
                    <a:lnTo>
                      <a:pt x="94" y="56"/>
                    </a:lnTo>
                    <a:lnTo>
                      <a:pt x="81" y="43"/>
                    </a:lnTo>
                    <a:lnTo>
                      <a:pt x="65" y="32"/>
                    </a:lnTo>
                    <a:lnTo>
                      <a:pt x="46" y="24"/>
                    </a:lnTo>
                    <a:lnTo>
                      <a:pt x="29" y="19"/>
                    </a:lnTo>
                    <a:lnTo>
                      <a:pt x="14" y="15"/>
                    </a:lnTo>
                    <a:lnTo>
                      <a:pt x="4" y="14"/>
                    </a:lnTo>
                    <a:lnTo>
                      <a:pt x="0" y="13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3" name="Freeform 28"/>
              <p:cNvSpPr>
                <a:spLocks/>
              </p:cNvSpPr>
              <p:nvPr/>
            </p:nvSpPr>
            <p:spPr bwMode="auto">
              <a:xfrm>
                <a:off x="580808" y="3887183"/>
                <a:ext cx="248362" cy="423212"/>
              </a:xfrm>
              <a:custGeom>
                <a:avLst/>
                <a:gdLst/>
                <a:ahLst/>
                <a:cxnLst>
                  <a:cxn ang="0">
                    <a:pos x="3" y="203"/>
                  </a:cxn>
                  <a:cxn ang="0">
                    <a:pos x="0" y="172"/>
                  </a:cxn>
                  <a:cxn ang="0">
                    <a:pos x="1" y="139"/>
                  </a:cxn>
                  <a:cxn ang="0">
                    <a:pos x="6" y="107"/>
                  </a:cxn>
                  <a:cxn ang="0">
                    <a:pos x="14" y="75"/>
                  </a:cxn>
                  <a:cxn ang="0">
                    <a:pos x="26" y="47"/>
                  </a:cxn>
                  <a:cxn ang="0">
                    <a:pos x="43" y="24"/>
                  </a:cxn>
                  <a:cxn ang="0">
                    <a:pos x="63" y="7"/>
                  </a:cxn>
                  <a:cxn ang="0">
                    <a:pos x="87" y="0"/>
                  </a:cxn>
                  <a:cxn ang="0">
                    <a:pos x="107" y="2"/>
                  </a:cxn>
                  <a:cxn ang="0">
                    <a:pos x="119" y="12"/>
                  </a:cxn>
                  <a:cxn ang="0">
                    <a:pos x="126" y="26"/>
                  </a:cxn>
                  <a:cxn ang="0">
                    <a:pos x="125" y="43"/>
                  </a:cxn>
                  <a:cxn ang="0">
                    <a:pos x="118" y="61"/>
                  </a:cxn>
                  <a:cxn ang="0">
                    <a:pos x="107" y="78"/>
                  </a:cxn>
                  <a:cxn ang="0">
                    <a:pos x="91" y="91"/>
                  </a:cxn>
                  <a:cxn ang="0">
                    <a:pos x="71" y="98"/>
                  </a:cxn>
                  <a:cxn ang="0">
                    <a:pos x="55" y="106"/>
                  </a:cxn>
                  <a:cxn ang="0">
                    <a:pos x="42" y="118"/>
                  </a:cxn>
                  <a:cxn ang="0">
                    <a:pos x="30" y="135"/>
                  </a:cxn>
                  <a:cxn ang="0">
                    <a:pos x="20" y="154"/>
                  </a:cxn>
                  <a:cxn ang="0">
                    <a:pos x="13" y="172"/>
                  </a:cxn>
                  <a:cxn ang="0">
                    <a:pos x="7" y="187"/>
                  </a:cxn>
                  <a:cxn ang="0">
                    <a:pos x="4" y="198"/>
                  </a:cxn>
                  <a:cxn ang="0">
                    <a:pos x="3" y="203"/>
                  </a:cxn>
                </a:cxnLst>
                <a:rect l="0" t="0" r="r" b="b"/>
                <a:pathLst>
                  <a:path w="126" h="203">
                    <a:moveTo>
                      <a:pt x="3" y="203"/>
                    </a:moveTo>
                    <a:lnTo>
                      <a:pt x="0" y="172"/>
                    </a:lnTo>
                    <a:lnTo>
                      <a:pt x="1" y="139"/>
                    </a:lnTo>
                    <a:lnTo>
                      <a:pt x="6" y="107"/>
                    </a:lnTo>
                    <a:lnTo>
                      <a:pt x="14" y="75"/>
                    </a:lnTo>
                    <a:lnTo>
                      <a:pt x="26" y="47"/>
                    </a:lnTo>
                    <a:lnTo>
                      <a:pt x="43" y="24"/>
                    </a:lnTo>
                    <a:lnTo>
                      <a:pt x="63" y="7"/>
                    </a:lnTo>
                    <a:lnTo>
                      <a:pt x="87" y="0"/>
                    </a:lnTo>
                    <a:lnTo>
                      <a:pt x="107" y="2"/>
                    </a:lnTo>
                    <a:lnTo>
                      <a:pt x="119" y="12"/>
                    </a:lnTo>
                    <a:lnTo>
                      <a:pt x="126" y="26"/>
                    </a:lnTo>
                    <a:lnTo>
                      <a:pt x="125" y="43"/>
                    </a:lnTo>
                    <a:lnTo>
                      <a:pt x="118" y="61"/>
                    </a:lnTo>
                    <a:lnTo>
                      <a:pt x="107" y="78"/>
                    </a:lnTo>
                    <a:lnTo>
                      <a:pt x="91" y="91"/>
                    </a:lnTo>
                    <a:lnTo>
                      <a:pt x="71" y="98"/>
                    </a:lnTo>
                    <a:lnTo>
                      <a:pt x="55" y="106"/>
                    </a:lnTo>
                    <a:lnTo>
                      <a:pt x="42" y="118"/>
                    </a:lnTo>
                    <a:lnTo>
                      <a:pt x="30" y="135"/>
                    </a:lnTo>
                    <a:lnTo>
                      <a:pt x="20" y="154"/>
                    </a:lnTo>
                    <a:lnTo>
                      <a:pt x="13" y="172"/>
                    </a:lnTo>
                    <a:lnTo>
                      <a:pt x="7" y="187"/>
                    </a:lnTo>
                    <a:lnTo>
                      <a:pt x="4" y="198"/>
                    </a:lnTo>
                    <a:lnTo>
                      <a:pt x="3" y="203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4" name="Freeform 29"/>
              <p:cNvSpPr>
                <a:spLocks/>
              </p:cNvSpPr>
              <p:nvPr/>
            </p:nvSpPr>
            <p:spPr bwMode="auto">
              <a:xfrm>
                <a:off x="442829" y="3828810"/>
                <a:ext cx="161632" cy="481586"/>
              </a:xfrm>
              <a:custGeom>
                <a:avLst/>
                <a:gdLst/>
                <a:ahLst/>
                <a:cxnLst>
                  <a:cxn ang="0">
                    <a:pos x="62" y="231"/>
                  </a:cxn>
                  <a:cxn ang="0">
                    <a:pos x="43" y="208"/>
                  </a:cxn>
                  <a:cxn ang="0">
                    <a:pos x="27" y="181"/>
                  </a:cxn>
                  <a:cxn ang="0">
                    <a:pos x="14" y="151"/>
                  </a:cxn>
                  <a:cxn ang="0">
                    <a:pos x="5" y="119"/>
                  </a:cxn>
                  <a:cxn ang="0">
                    <a:pos x="0" y="89"/>
                  </a:cxn>
                  <a:cxn ang="0">
                    <a:pos x="1" y="60"/>
                  </a:cxn>
                  <a:cxn ang="0">
                    <a:pos x="9" y="33"/>
                  </a:cxn>
                  <a:cxn ang="0">
                    <a:pos x="24" y="12"/>
                  </a:cxn>
                  <a:cxn ang="0">
                    <a:pos x="41" y="1"/>
                  </a:cxn>
                  <a:cxn ang="0">
                    <a:pos x="57" y="0"/>
                  </a:cxn>
                  <a:cxn ang="0">
                    <a:pos x="69" y="8"/>
                  </a:cxn>
                  <a:cxn ang="0">
                    <a:pos x="78" y="22"/>
                  </a:cxn>
                  <a:cxn ang="0">
                    <a:pos x="82" y="41"/>
                  </a:cxn>
                  <a:cxn ang="0">
                    <a:pos x="82" y="61"/>
                  </a:cxn>
                  <a:cxn ang="0">
                    <a:pos x="76" y="82"/>
                  </a:cxn>
                  <a:cxn ang="0">
                    <a:pos x="64" y="101"/>
                  </a:cxn>
                  <a:cxn ang="0">
                    <a:pos x="55" y="117"/>
                  </a:cxn>
                  <a:cxn ang="0">
                    <a:pos x="49" y="137"/>
                  </a:cxn>
                  <a:cxn ang="0">
                    <a:pos x="48" y="158"/>
                  </a:cxn>
                  <a:cxn ang="0">
                    <a:pos x="51" y="179"/>
                  </a:cxn>
                  <a:cxn ang="0">
                    <a:pos x="54" y="199"/>
                  </a:cxn>
                  <a:cxn ang="0">
                    <a:pos x="58" y="215"/>
                  </a:cxn>
                  <a:cxn ang="0">
                    <a:pos x="61" y="226"/>
                  </a:cxn>
                  <a:cxn ang="0">
                    <a:pos x="62" y="231"/>
                  </a:cxn>
                </a:cxnLst>
                <a:rect l="0" t="0" r="r" b="b"/>
                <a:pathLst>
                  <a:path w="82" h="231">
                    <a:moveTo>
                      <a:pt x="62" y="231"/>
                    </a:moveTo>
                    <a:lnTo>
                      <a:pt x="43" y="208"/>
                    </a:lnTo>
                    <a:lnTo>
                      <a:pt x="27" y="181"/>
                    </a:lnTo>
                    <a:lnTo>
                      <a:pt x="14" y="151"/>
                    </a:lnTo>
                    <a:lnTo>
                      <a:pt x="5" y="119"/>
                    </a:lnTo>
                    <a:lnTo>
                      <a:pt x="0" y="89"/>
                    </a:lnTo>
                    <a:lnTo>
                      <a:pt x="1" y="60"/>
                    </a:lnTo>
                    <a:lnTo>
                      <a:pt x="9" y="33"/>
                    </a:lnTo>
                    <a:lnTo>
                      <a:pt x="24" y="12"/>
                    </a:lnTo>
                    <a:lnTo>
                      <a:pt x="41" y="1"/>
                    </a:lnTo>
                    <a:lnTo>
                      <a:pt x="57" y="0"/>
                    </a:lnTo>
                    <a:lnTo>
                      <a:pt x="69" y="8"/>
                    </a:lnTo>
                    <a:lnTo>
                      <a:pt x="78" y="22"/>
                    </a:lnTo>
                    <a:lnTo>
                      <a:pt x="82" y="41"/>
                    </a:lnTo>
                    <a:lnTo>
                      <a:pt x="82" y="61"/>
                    </a:lnTo>
                    <a:lnTo>
                      <a:pt x="76" y="82"/>
                    </a:lnTo>
                    <a:lnTo>
                      <a:pt x="64" y="101"/>
                    </a:lnTo>
                    <a:lnTo>
                      <a:pt x="55" y="117"/>
                    </a:lnTo>
                    <a:lnTo>
                      <a:pt x="49" y="137"/>
                    </a:lnTo>
                    <a:lnTo>
                      <a:pt x="48" y="158"/>
                    </a:lnTo>
                    <a:lnTo>
                      <a:pt x="51" y="179"/>
                    </a:lnTo>
                    <a:lnTo>
                      <a:pt x="54" y="199"/>
                    </a:lnTo>
                    <a:lnTo>
                      <a:pt x="58" y="215"/>
                    </a:lnTo>
                    <a:lnTo>
                      <a:pt x="61" y="226"/>
                    </a:lnTo>
                    <a:lnTo>
                      <a:pt x="62" y="231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5" name="Freeform 30"/>
              <p:cNvSpPr>
                <a:spLocks/>
              </p:cNvSpPr>
              <p:nvPr/>
            </p:nvSpPr>
            <p:spPr bwMode="auto">
              <a:xfrm>
                <a:off x="241775" y="3935133"/>
                <a:ext cx="275958" cy="398194"/>
              </a:xfrm>
              <a:custGeom>
                <a:avLst/>
                <a:gdLst/>
                <a:ahLst/>
                <a:cxnLst>
                  <a:cxn ang="0">
                    <a:pos x="140" y="191"/>
                  </a:cxn>
                  <a:cxn ang="0">
                    <a:pos x="114" y="183"/>
                  </a:cxn>
                  <a:cxn ang="0">
                    <a:pos x="87" y="170"/>
                  </a:cxn>
                  <a:cxn ang="0">
                    <a:pos x="62" y="153"/>
                  </a:cxn>
                  <a:cxn ang="0">
                    <a:pos x="39" y="134"/>
                  </a:cxn>
                  <a:cxn ang="0">
                    <a:pos x="20" y="110"/>
                  </a:cxn>
                  <a:cxn ang="0">
                    <a:pos x="6" y="86"/>
                  </a:cxn>
                  <a:cxn ang="0">
                    <a:pos x="0" y="59"/>
                  </a:cxn>
                  <a:cxn ang="0">
                    <a:pos x="2" y="31"/>
                  </a:cxn>
                  <a:cxn ang="0">
                    <a:pos x="12" y="11"/>
                  </a:cxn>
                  <a:cxn ang="0">
                    <a:pos x="24" y="1"/>
                  </a:cxn>
                  <a:cxn ang="0">
                    <a:pos x="37" y="0"/>
                  </a:cxn>
                  <a:cxn ang="0">
                    <a:pos x="51" y="6"/>
                  </a:cxn>
                  <a:cxn ang="0">
                    <a:pos x="65" y="19"/>
                  </a:cxn>
                  <a:cxn ang="0">
                    <a:pos x="75" y="37"/>
                  </a:cxn>
                  <a:cxn ang="0">
                    <a:pos x="80" y="58"/>
                  </a:cxn>
                  <a:cxn ang="0">
                    <a:pos x="79" y="81"/>
                  </a:cxn>
                  <a:cxn ang="0">
                    <a:pos x="79" y="101"/>
                  </a:cxn>
                  <a:cxn ang="0">
                    <a:pos x="85" y="119"/>
                  </a:cxn>
                  <a:cxn ang="0">
                    <a:pos x="94" y="138"/>
                  </a:cxn>
                  <a:cxn ang="0">
                    <a:pos x="107" y="155"/>
                  </a:cxn>
                  <a:cxn ang="0">
                    <a:pos x="119" y="169"/>
                  </a:cxn>
                  <a:cxn ang="0">
                    <a:pos x="129" y="181"/>
                  </a:cxn>
                  <a:cxn ang="0">
                    <a:pos x="137" y="188"/>
                  </a:cxn>
                  <a:cxn ang="0">
                    <a:pos x="140" y="191"/>
                  </a:cxn>
                </a:cxnLst>
                <a:rect l="0" t="0" r="r" b="b"/>
                <a:pathLst>
                  <a:path w="140" h="191">
                    <a:moveTo>
                      <a:pt x="140" y="191"/>
                    </a:moveTo>
                    <a:lnTo>
                      <a:pt x="114" y="183"/>
                    </a:lnTo>
                    <a:lnTo>
                      <a:pt x="87" y="170"/>
                    </a:lnTo>
                    <a:lnTo>
                      <a:pt x="62" y="153"/>
                    </a:lnTo>
                    <a:lnTo>
                      <a:pt x="39" y="134"/>
                    </a:lnTo>
                    <a:lnTo>
                      <a:pt x="20" y="110"/>
                    </a:lnTo>
                    <a:lnTo>
                      <a:pt x="6" y="86"/>
                    </a:lnTo>
                    <a:lnTo>
                      <a:pt x="0" y="59"/>
                    </a:lnTo>
                    <a:lnTo>
                      <a:pt x="2" y="31"/>
                    </a:lnTo>
                    <a:lnTo>
                      <a:pt x="12" y="11"/>
                    </a:lnTo>
                    <a:lnTo>
                      <a:pt x="24" y="1"/>
                    </a:lnTo>
                    <a:lnTo>
                      <a:pt x="37" y="0"/>
                    </a:lnTo>
                    <a:lnTo>
                      <a:pt x="51" y="6"/>
                    </a:lnTo>
                    <a:lnTo>
                      <a:pt x="65" y="19"/>
                    </a:lnTo>
                    <a:lnTo>
                      <a:pt x="75" y="37"/>
                    </a:lnTo>
                    <a:lnTo>
                      <a:pt x="80" y="58"/>
                    </a:lnTo>
                    <a:lnTo>
                      <a:pt x="79" y="81"/>
                    </a:lnTo>
                    <a:lnTo>
                      <a:pt x="79" y="101"/>
                    </a:lnTo>
                    <a:lnTo>
                      <a:pt x="85" y="119"/>
                    </a:lnTo>
                    <a:lnTo>
                      <a:pt x="94" y="138"/>
                    </a:lnTo>
                    <a:lnTo>
                      <a:pt x="107" y="155"/>
                    </a:lnTo>
                    <a:lnTo>
                      <a:pt x="119" y="169"/>
                    </a:lnTo>
                    <a:lnTo>
                      <a:pt x="129" y="181"/>
                    </a:lnTo>
                    <a:lnTo>
                      <a:pt x="137" y="188"/>
                    </a:lnTo>
                    <a:lnTo>
                      <a:pt x="140" y="191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6" name="Freeform 33"/>
              <p:cNvSpPr>
                <a:spLocks/>
              </p:cNvSpPr>
              <p:nvPr/>
            </p:nvSpPr>
            <p:spPr bwMode="auto">
              <a:xfrm>
                <a:off x="178699" y="4358344"/>
                <a:ext cx="443504" cy="936068"/>
              </a:xfrm>
              <a:custGeom>
                <a:avLst/>
                <a:gdLst/>
                <a:ahLst/>
                <a:cxnLst>
                  <a:cxn ang="0">
                    <a:pos x="0" y="449"/>
                  </a:cxn>
                  <a:cxn ang="0">
                    <a:pos x="18" y="442"/>
                  </a:cxn>
                  <a:cxn ang="0">
                    <a:pos x="38" y="432"/>
                  </a:cxn>
                  <a:cxn ang="0">
                    <a:pos x="60" y="417"/>
                  </a:cxn>
                  <a:cxn ang="0">
                    <a:pos x="82" y="398"/>
                  </a:cxn>
                  <a:cxn ang="0">
                    <a:pos x="106" y="375"/>
                  </a:cxn>
                  <a:cxn ang="0">
                    <a:pos x="128" y="349"/>
                  </a:cxn>
                  <a:cxn ang="0">
                    <a:pos x="150" y="321"/>
                  </a:cxn>
                  <a:cxn ang="0">
                    <a:pos x="169" y="289"/>
                  </a:cxn>
                  <a:cxn ang="0">
                    <a:pos x="187" y="256"/>
                  </a:cxn>
                  <a:cxn ang="0">
                    <a:pos x="202" y="222"/>
                  </a:cxn>
                  <a:cxn ang="0">
                    <a:pos x="214" y="185"/>
                  </a:cxn>
                  <a:cxn ang="0">
                    <a:pos x="222" y="148"/>
                  </a:cxn>
                  <a:cxn ang="0">
                    <a:pos x="225" y="110"/>
                  </a:cxn>
                  <a:cxn ang="0">
                    <a:pos x="224" y="74"/>
                  </a:cxn>
                  <a:cxn ang="0">
                    <a:pos x="217" y="37"/>
                  </a:cxn>
                  <a:cxn ang="0">
                    <a:pos x="204" y="0"/>
                  </a:cxn>
                  <a:cxn ang="0">
                    <a:pos x="205" y="6"/>
                  </a:cxn>
                  <a:cxn ang="0">
                    <a:pos x="206" y="22"/>
                  </a:cxn>
                  <a:cxn ang="0">
                    <a:pos x="207" y="46"/>
                  </a:cxn>
                  <a:cxn ang="0">
                    <a:pos x="208" y="76"/>
                  </a:cxn>
                  <a:cxn ang="0">
                    <a:pos x="207" y="110"/>
                  </a:cxn>
                  <a:cxn ang="0">
                    <a:pos x="204" y="146"/>
                  </a:cxn>
                  <a:cxn ang="0">
                    <a:pos x="197" y="184"/>
                  </a:cxn>
                  <a:cxn ang="0">
                    <a:pos x="187" y="219"/>
                  </a:cxn>
                  <a:cxn ang="0">
                    <a:pos x="176" y="243"/>
                  </a:cxn>
                  <a:cxn ang="0">
                    <a:pos x="164" y="268"/>
                  </a:cxn>
                  <a:cxn ang="0">
                    <a:pos x="151" y="290"/>
                  </a:cxn>
                  <a:cxn ang="0">
                    <a:pos x="135" y="312"/>
                  </a:cxn>
                  <a:cxn ang="0">
                    <a:pos x="120" y="332"/>
                  </a:cxn>
                  <a:cxn ang="0">
                    <a:pos x="105" y="351"/>
                  </a:cxn>
                  <a:cxn ang="0">
                    <a:pos x="89" y="369"/>
                  </a:cxn>
                  <a:cxn ang="0">
                    <a:pos x="74" y="384"/>
                  </a:cxn>
                  <a:cxn ang="0">
                    <a:pos x="59" y="398"/>
                  </a:cxn>
                  <a:cxn ang="0">
                    <a:pos x="46" y="412"/>
                  </a:cxn>
                  <a:cxn ang="0">
                    <a:pos x="32" y="423"/>
                  </a:cxn>
                  <a:cxn ang="0">
                    <a:pos x="22" y="432"/>
                  </a:cxn>
                  <a:cxn ang="0">
                    <a:pos x="13" y="439"/>
                  </a:cxn>
                  <a:cxn ang="0">
                    <a:pos x="6" y="444"/>
                  </a:cxn>
                  <a:cxn ang="0">
                    <a:pos x="2" y="448"/>
                  </a:cxn>
                  <a:cxn ang="0">
                    <a:pos x="0" y="449"/>
                  </a:cxn>
                </a:cxnLst>
                <a:rect l="0" t="0" r="r" b="b"/>
                <a:pathLst>
                  <a:path w="225" h="449">
                    <a:moveTo>
                      <a:pt x="0" y="449"/>
                    </a:moveTo>
                    <a:lnTo>
                      <a:pt x="18" y="442"/>
                    </a:lnTo>
                    <a:lnTo>
                      <a:pt x="38" y="432"/>
                    </a:lnTo>
                    <a:lnTo>
                      <a:pt x="60" y="417"/>
                    </a:lnTo>
                    <a:lnTo>
                      <a:pt x="82" y="398"/>
                    </a:lnTo>
                    <a:lnTo>
                      <a:pt x="106" y="375"/>
                    </a:lnTo>
                    <a:lnTo>
                      <a:pt x="128" y="349"/>
                    </a:lnTo>
                    <a:lnTo>
                      <a:pt x="150" y="321"/>
                    </a:lnTo>
                    <a:lnTo>
                      <a:pt x="169" y="289"/>
                    </a:lnTo>
                    <a:lnTo>
                      <a:pt x="187" y="256"/>
                    </a:lnTo>
                    <a:lnTo>
                      <a:pt x="202" y="222"/>
                    </a:lnTo>
                    <a:lnTo>
                      <a:pt x="214" y="185"/>
                    </a:lnTo>
                    <a:lnTo>
                      <a:pt x="222" y="148"/>
                    </a:lnTo>
                    <a:lnTo>
                      <a:pt x="225" y="110"/>
                    </a:lnTo>
                    <a:lnTo>
                      <a:pt x="224" y="74"/>
                    </a:lnTo>
                    <a:lnTo>
                      <a:pt x="217" y="37"/>
                    </a:lnTo>
                    <a:lnTo>
                      <a:pt x="204" y="0"/>
                    </a:lnTo>
                    <a:lnTo>
                      <a:pt x="205" y="6"/>
                    </a:lnTo>
                    <a:lnTo>
                      <a:pt x="206" y="22"/>
                    </a:lnTo>
                    <a:lnTo>
                      <a:pt x="207" y="46"/>
                    </a:lnTo>
                    <a:lnTo>
                      <a:pt x="208" y="76"/>
                    </a:lnTo>
                    <a:lnTo>
                      <a:pt x="207" y="110"/>
                    </a:lnTo>
                    <a:lnTo>
                      <a:pt x="204" y="146"/>
                    </a:lnTo>
                    <a:lnTo>
                      <a:pt x="197" y="184"/>
                    </a:lnTo>
                    <a:lnTo>
                      <a:pt x="187" y="219"/>
                    </a:lnTo>
                    <a:lnTo>
                      <a:pt x="176" y="243"/>
                    </a:lnTo>
                    <a:lnTo>
                      <a:pt x="164" y="268"/>
                    </a:lnTo>
                    <a:lnTo>
                      <a:pt x="151" y="290"/>
                    </a:lnTo>
                    <a:lnTo>
                      <a:pt x="135" y="312"/>
                    </a:lnTo>
                    <a:lnTo>
                      <a:pt x="120" y="332"/>
                    </a:lnTo>
                    <a:lnTo>
                      <a:pt x="105" y="351"/>
                    </a:lnTo>
                    <a:lnTo>
                      <a:pt x="89" y="369"/>
                    </a:lnTo>
                    <a:lnTo>
                      <a:pt x="74" y="384"/>
                    </a:lnTo>
                    <a:lnTo>
                      <a:pt x="59" y="398"/>
                    </a:lnTo>
                    <a:lnTo>
                      <a:pt x="46" y="412"/>
                    </a:lnTo>
                    <a:lnTo>
                      <a:pt x="32" y="423"/>
                    </a:lnTo>
                    <a:lnTo>
                      <a:pt x="22" y="432"/>
                    </a:lnTo>
                    <a:lnTo>
                      <a:pt x="13" y="439"/>
                    </a:lnTo>
                    <a:lnTo>
                      <a:pt x="6" y="444"/>
                    </a:lnTo>
                    <a:lnTo>
                      <a:pt x="2" y="448"/>
                    </a:lnTo>
                    <a:lnTo>
                      <a:pt x="0" y="449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69" name="Group 262"/>
            <p:cNvGrpSpPr/>
            <p:nvPr/>
          </p:nvGrpSpPr>
          <p:grpSpPr>
            <a:xfrm>
              <a:off x="267399" y="484817"/>
              <a:ext cx="277929" cy="358583"/>
              <a:chOff x="267399" y="484817"/>
              <a:chExt cx="277929" cy="358583"/>
            </a:xfrm>
          </p:grpSpPr>
          <p:sp>
            <p:nvSpPr>
              <p:cNvPr id="909" name="Freeform 34"/>
              <p:cNvSpPr>
                <a:spLocks/>
              </p:cNvSpPr>
              <p:nvPr/>
            </p:nvSpPr>
            <p:spPr bwMode="auto">
              <a:xfrm>
                <a:off x="267399" y="484817"/>
                <a:ext cx="277929" cy="358583"/>
              </a:xfrm>
              <a:custGeom>
                <a:avLst/>
                <a:gdLst/>
                <a:ahLst/>
                <a:cxnLst>
                  <a:cxn ang="0">
                    <a:pos x="134" y="77"/>
                  </a:cxn>
                  <a:cxn ang="0">
                    <a:pos x="141" y="55"/>
                  </a:cxn>
                  <a:cxn ang="0">
                    <a:pos x="133" y="39"/>
                  </a:cxn>
                  <a:cxn ang="0">
                    <a:pos x="125" y="31"/>
                  </a:cxn>
                  <a:cxn ang="0">
                    <a:pos x="115" y="28"/>
                  </a:cxn>
                  <a:cxn ang="0">
                    <a:pos x="104" y="29"/>
                  </a:cxn>
                  <a:cxn ang="0">
                    <a:pos x="96" y="19"/>
                  </a:cxn>
                  <a:cxn ang="0">
                    <a:pos x="81" y="2"/>
                  </a:cxn>
                  <a:cxn ang="0">
                    <a:pos x="61" y="2"/>
                  </a:cxn>
                  <a:cxn ang="0">
                    <a:pos x="46" y="18"/>
                  </a:cxn>
                  <a:cxn ang="0">
                    <a:pos x="37" y="28"/>
                  </a:cxn>
                  <a:cxn ang="0">
                    <a:pos x="26" y="27"/>
                  </a:cxn>
                  <a:cxn ang="0">
                    <a:pos x="15" y="30"/>
                  </a:cxn>
                  <a:cxn ang="0">
                    <a:pos x="7" y="37"/>
                  </a:cxn>
                  <a:cxn ang="0">
                    <a:pos x="1" y="53"/>
                  </a:cxn>
                  <a:cxn ang="0">
                    <a:pos x="6" y="75"/>
                  </a:cxn>
                  <a:cxn ang="0">
                    <a:pos x="6" y="94"/>
                  </a:cxn>
                  <a:cxn ang="0">
                    <a:pos x="0" y="117"/>
                  </a:cxn>
                  <a:cxn ang="0">
                    <a:pos x="7" y="134"/>
                  </a:cxn>
                  <a:cxn ang="0">
                    <a:pos x="15" y="140"/>
                  </a:cxn>
                  <a:cxn ang="0">
                    <a:pos x="25" y="143"/>
                  </a:cxn>
                  <a:cxn ang="0">
                    <a:pos x="36" y="142"/>
                  </a:cxn>
                  <a:cxn ang="0">
                    <a:pos x="44" y="153"/>
                  </a:cxn>
                  <a:cxn ang="0">
                    <a:pos x="59" y="170"/>
                  </a:cxn>
                  <a:cxn ang="0">
                    <a:pos x="79" y="170"/>
                  </a:cxn>
                  <a:cxn ang="0">
                    <a:pos x="95" y="153"/>
                  </a:cxn>
                  <a:cxn ang="0">
                    <a:pos x="103" y="143"/>
                  </a:cxn>
                  <a:cxn ang="0">
                    <a:pos x="114" y="145"/>
                  </a:cxn>
                  <a:cxn ang="0">
                    <a:pos x="124" y="142"/>
                  </a:cxn>
                  <a:cxn ang="0">
                    <a:pos x="133" y="135"/>
                  </a:cxn>
                  <a:cxn ang="0">
                    <a:pos x="140" y="118"/>
                  </a:cxn>
                  <a:cxn ang="0">
                    <a:pos x="134" y="96"/>
                  </a:cxn>
                </a:cxnLst>
                <a:rect l="0" t="0" r="r" b="b"/>
                <a:pathLst>
                  <a:path w="141" h="172">
                    <a:moveTo>
                      <a:pt x="126" y="87"/>
                    </a:moveTo>
                    <a:lnTo>
                      <a:pt x="134" y="77"/>
                    </a:lnTo>
                    <a:lnTo>
                      <a:pt x="140" y="66"/>
                    </a:lnTo>
                    <a:lnTo>
                      <a:pt x="141" y="55"/>
                    </a:lnTo>
                    <a:lnTo>
                      <a:pt x="136" y="44"/>
                    </a:lnTo>
                    <a:lnTo>
                      <a:pt x="133" y="39"/>
                    </a:lnTo>
                    <a:lnTo>
                      <a:pt x="129" y="34"/>
                    </a:lnTo>
                    <a:lnTo>
                      <a:pt x="125" y="31"/>
                    </a:lnTo>
                    <a:lnTo>
                      <a:pt x="120" y="29"/>
                    </a:lnTo>
                    <a:lnTo>
                      <a:pt x="115" y="28"/>
                    </a:lnTo>
                    <a:lnTo>
                      <a:pt x="110" y="28"/>
                    </a:lnTo>
                    <a:lnTo>
                      <a:pt x="104" y="29"/>
                    </a:lnTo>
                    <a:lnTo>
                      <a:pt x="99" y="31"/>
                    </a:lnTo>
                    <a:lnTo>
                      <a:pt x="96" y="19"/>
                    </a:lnTo>
                    <a:lnTo>
                      <a:pt x="89" y="9"/>
                    </a:lnTo>
                    <a:lnTo>
                      <a:pt x="81" y="2"/>
                    </a:lnTo>
                    <a:lnTo>
                      <a:pt x="71" y="0"/>
                    </a:lnTo>
                    <a:lnTo>
                      <a:pt x="61" y="2"/>
                    </a:lnTo>
                    <a:lnTo>
                      <a:pt x="52" y="9"/>
                    </a:lnTo>
                    <a:lnTo>
                      <a:pt x="46" y="18"/>
                    </a:lnTo>
                    <a:lnTo>
                      <a:pt x="42" y="30"/>
                    </a:lnTo>
                    <a:lnTo>
                      <a:pt x="37" y="28"/>
                    </a:lnTo>
                    <a:lnTo>
                      <a:pt x="31" y="27"/>
                    </a:lnTo>
                    <a:lnTo>
                      <a:pt x="26" y="27"/>
                    </a:lnTo>
                    <a:lnTo>
                      <a:pt x="20" y="28"/>
                    </a:lnTo>
                    <a:lnTo>
                      <a:pt x="15" y="30"/>
                    </a:lnTo>
                    <a:lnTo>
                      <a:pt x="11" y="32"/>
                    </a:lnTo>
                    <a:lnTo>
                      <a:pt x="7" y="37"/>
                    </a:lnTo>
                    <a:lnTo>
                      <a:pt x="4" y="42"/>
                    </a:lnTo>
                    <a:lnTo>
                      <a:pt x="1" y="53"/>
                    </a:lnTo>
                    <a:lnTo>
                      <a:pt x="2" y="64"/>
                    </a:lnTo>
                    <a:lnTo>
                      <a:pt x="6" y="75"/>
                    </a:lnTo>
                    <a:lnTo>
                      <a:pt x="14" y="85"/>
                    </a:lnTo>
                    <a:lnTo>
                      <a:pt x="6" y="94"/>
                    </a:lnTo>
                    <a:lnTo>
                      <a:pt x="1" y="105"/>
                    </a:lnTo>
                    <a:lnTo>
                      <a:pt x="0" y="117"/>
                    </a:lnTo>
                    <a:lnTo>
                      <a:pt x="4" y="128"/>
                    </a:lnTo>
                    <a:lnTo>
                      <a:pt x="7" y="134"/>
                    </a:lnTo>
                    <a:lnTo>
                      <a:pt x="11" y="138"/>
                    </a:lnTo>
                    <a:lnTo>
                      <a:pt x="15" y="140"/>
                    </a:lnTo>
                    <a:lnTo>
                      <a:pt x="20" y="142"/>
                    </a:lnTo>
                    <a:lnTo>
                      <a:pt x="25" y="143"/>
                    </a:lnTo>
                    <a:lnTo>
                      <a:pt x="30" y="143"/>
                    </a:lnTo>
                    <a:lnTo>
                      <a:pt x="36" y="142"/>
                    </a:lnTo>
                    <a:lnTo>
                      <a:pt x="41" y="140"/>
                    </a:lnTo>
                    <a:lnTo>
                      <a:pt x="44" y="153"/>
                    </a:lnTo>
                    <a:lnTo>
                      <a:pt x="51" y="163"/>
                    </a:lnTo>
                    <a:lnTo>
                      <a:pt x="59" y="170"/>
                    </a:lnTo>
                    <a:lnTo>
                      <a:pt x="69" y="172"/>
                    </a:lnTo>
                    <a:lnTo>
                      <a:pt x="79" y="170"/>
                    </a:lnTo>
                    <a:lnTo>
                      <a:pt x="88" y="163"/>
                    </a:lnTo>
                    <a:lnTo>
                      <a:pt x="95" y="153"/>
                    </a:lnTo>
                    <a:lnTo>
                      <a:pt x="98" y="141"/>
                    </a:lnTo>
                    <a:lnTo>
                      <a:pt x="103" y="143"/>
                    </a:lnTo>
                    <a:lnTo>
                      <a:pt x="109" y="145"/>
                    </a:lnTo>
                    <a:lnTo>
                      <a:pt x="114" y="145"/>
                    </a:lnTo>
                    <a:lnTo>
                      <a:pt x="119" y="144"/>
                    </a:lnTo>
                    <a:lnTo>
                      <a:pt x="124" y="142"/>
                    </a:lnTo>
                    <a:lnTo>
                      <a:pt x="129" y="139"/>
                    </a:lnTo>
                    <a:lnTo>
                      <a:pt x="133" y="135"/>
                    </a:lnTo>
                    <a:lnTo>
                      <a:pt x="136" y="129"/>
                    </a:lnTo>
                    <a:lnTo>
                      <a:pt x="140" y="118"/>
                    </a:lnTo>
                    <a:lnTo>
                      <a:pt x="138" y="106"/>
                    </a:lnTo>
                    <a:lnTo>
                      <a:pt x="134" y="96"/>
                    </a:lnTo>
                    <a:lnTo>
                      <a:pt x="126" y="87"/>
                    </a:lnTo>
                    <a:close/>
                  </a:path>
                </a:pathLst>
              </a:custGeom>
              <a:noFill/>
              <a:ln w="25400">
                <a:solidFill>
                  <a:srgbClr val="990099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0" name="Freeform 35"/>
              <p:cNvSpPr>
                <a:spLocks/>
              </p:cNvSpPr>
              <p:nvPr/>
            </p:nvSpPr>
            <p:spPr bwMode="auto">
              <a:xfrm>
                <a:off x="363984" y="614074"/>
                <a:ext cx="78845" cy="95900"/>
              </a:xfrm>
              <a:custGeom>
                <a:avLst/>
                <a:gdLst/>
                <a:ahLst/>
                <a:cxnLst>
                  <a:cxn ang="0">
                    <a:pos x="20" y="46"/>
                  </a:cxn>
                  <a:cxn ang="0">
                    <a:pos x="12" y="44"/>
                  </a:cxn>
                  <a:cxn ang="0">
                    <a:pos x="6" y="39"/>
                  </a:cxn>
                  <a:cxn ang="0">
                    <a:pos x="2" y="32"/>
                  </a:cxn>
                  <a:cxn ang="0">
                    <a:pos x="0" y="23"/>
                  </a:cxn>
                  <a:cxn ang="0">
                    <a:pos x="2" y="13"/>
                  </a:cxn>
                  <a:cxn ang="0">
                    <a:pos x="6" y="6"/>
                  </a:cxn>
                  <a:cxn ang="0">
                    <a:pos x="12" y="2"/>
                  </a:cxn>
                  <a:cxn ang="0">
                    <a:pos x="20" y="0"/>
                  </a:cxn>
                  <a:cxn ang="0">
                    <a:pos x="28" y="2"/>
                  </a:cxn>
                  <a:cxn ang="0">
                    <a:pos x="34" y="6"/>
                  </a:cxn>
                  <a:cxn ang="0">
                    <a:pos x="38" y="13"/>
                  </a:cxn>
                  <a:cxn ang="0">
                    <a:pos x="40" y="23"/>
                  </a:cxn>
                  <a:cxn ang="0">
                    <a:pos x="38" y="32"/>
                  </a:cxn>
                  <a:cxn ang="0">
                    <a:pos x="34" y="39"/>
                  </a:cxn>
                  <a:cxn ang="0">
                    <a:pos x="28" y="44"/>
                  </a:cxn>
                  <a:cxn ang="0">
                    <a:pos x="20" y="46"/>
                  </a:cxn>
                </a:cxnLst>
                <a:rect l="0" t="0" r="r" b="b"/>
                <a:pathLst>
                  <a:path w="40" h="46">
                    <a:moveTo>
                      <a:pt x="20" y="46"/>
                    </a:moveTo>
                    <a:lnTo>
                      <a:pt x="12" y="44"/>
                    </a:lnTo>
                    <a:lnTo>
                      <a:pt x="6" y="39"/>
                    </a:lnTo>
                    <a:lnTo>
                      <a:pt x="2" y="32"/>
                    </a:lnTo>
                    <a:lnTo>
                      <a:pt x="0" y="23"/>
                    </a:lnTo>
                    <a:lnTo>
                      <a:pt x="2" y="13"/>
                    </a:lnTo>
                    <a:lnTo>
                      <a:pt x="6" y="6"/>
                    </a:lnTo>
                    <a:lnTo>
                      <a:pt x="12" y="2"/>
                    </a:lnTo>
                    <a:lnTo>
                      <a:pt x="20" y="0"/>
                    </a:lnTo>
                    <a:lnTo>
                      <a:pt x="28" y="2"/>
                    </a:lnTo>
                    <a:lnTo>
                      <a:pt x="34" y="6"/>
                    </a:lnTo>
                    <a:lnTo>
                      <a:pt x="38" y="13"/>
                    </a:lnTo>
                    <a:lnTo>
                      <a:pt x="40" y="23"/>
                    </a:lnTo>
                    <a:lnTo>
                      <a:pt x="38" y="32"/>
                    </a:lnTo>
                    <a:lnTo>
                      <a:pt x="34" y="39"/>
                    </a:lnTo>
                    <a:lnTo>
                      <a:pt x="28" y="44"/>
                    </a:lnTo>
                    <a:lnTo>
                      <a:pt x="20" y="46"/>
                    </a:lnTo>
                    <a:close/>
                  </a:path>
                </a:pathLst>
              </a:custGeom>
              <a:noFill/>
              <a:ln w="25400">
                <a:solidFill>
                  <a:srgbClr val="990099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70" name="Freeform 36"/>
            <p:cNvSpPr>
              <a:spLocks/>
            </p:cNvSpPr>
            <p:nvPr/>
          </p:nvSpPr>
          <p:spPr bwMode="auto">
            <a:xfrm>
              <a:off x="572924" y="3429000"/>
              <a:ext cx="920516" cy="3185080"/>
            </a:xfrm>
            <a:custGeom>
              <a:avLst/>
              <a:gdLst/>
              <a:ahLst/>
              <a:cxnLst>
                <a:cxn ang="0">
                  <a:pos x="413" y="1880"/>
                </a:cxn>
                <a:cxn ang="0">
                  <a:pos x="303" y="1865"/>
                </a:cxn>
                <a:cxn ang="0">
                  <a:pos x="202" y="1838"/>
                </a:cxn>
                <a:cxn ang="0">
                  <a:pos x="120" y="1788"/>
                </a:cxn>
                <a:cxn ang="0">
                  <a:pos x="66" y="1709"/>
                </a:cxn>
                <a:cxn ang="0">
                  <a:pos x="52" y="1594"/>
                </a:cxn>
                <a:cxn ang="0">
                  <a:pos x="86" y="1434"/>
                </a:cxn>
                <a:cxn ang="0">
                  <a:pos x="179" y="1224"/>
                </a:cxn>
                <a:cxn ang="0">
                  <a:pos x="310" y="989"/>
                </a:cxn>
                <a:cxn ang="0">
                  <a:pos x="399" y="785"/>
                </a:cxn>
                <a:cxn ang="0">
                  <a:pos x="447" y="601"/>
                </a:cxn>
                <a:cxn ang="0">
                  <a:pos x="461" y="437"/>
                </a:cxn>
                <a:cxn ang="0">
                  <a:pos x="445" y="297"/>
                </a:cxn>
                <a:cxn ang="0">
                  <a:pos x="404" y="182"/>
                </a:cxn>
                <a:cxn ang="0">
                  <a:pos x="345" y="92"/>
                </a:cxn>
                <a:cxn ang="0">
                  <a:pos x="273" y="31"/>
                </a:cxn>
                <a:cxn ang="0">
                  <a:pos x="203" y="3"/>
                </a:cxn>
                <a:cxn ang="0">
                  <a:pos x="149" y="3"/>
                </a:cxn>
                <a:cxn ang="0">
                  <a:pos x="105" y="21"/>
                </a:cxn>
                <a:cxn ang="0">
                  <a:pos x="69" y="51"/>
                </a:cxn>
                <a:cxn ang="0">
                  <a:pos x="41" y="88"/>
                </a:cxn>
                <a:cxn ang="0">
                  <a:pos x="20" y="124"/>
                </a:cxn>
                <a:cxn ang="0">
                  <a:pos x="7" y="154"/>
                </a:cxn>
                <a:cxn ang="0">
                  <a:pos x="1" y="173"/>
                </a:cxn>
                <a:cxn ang="0">
                  <a:pos x="1" y="173"/>
                </a:cxn>
                <a:cxn ang="0">
                  <a:pos x="11" y="158"/>
                </a:cxn>
                <a:cxn ang="0">
                  <a:pos x="28" y="135"/>
                </a:cxn>
                <a:cxn ang="0">
                  <a:pos x="55" y="105"/>
                </a:cxn>
                <a:cxn ang="0">
                  <a:pos x="87" y="77"/>
                </a:cxn>
                <a:cxn ang="0">
                  <a:pos x="124" y="53"/>
                </a:cxn>
                <a:cxn ang="0">
                  <a:pos x="167" y="40"/>
                </a:cxn>
                <a:cxn ang="0">
                  <a:pos x="213" y="41"/>
                </a:cxn>
                <a:cxn ang="0">
                  <a:pos x="263" y="61"/>
                </a:cxn>
                <a:cxn ang="0">
                  <a:pos x="317" y="102"/>
                </a:cxn>
                <a:cxn ang="0">
                  <a:pos x="367" y="161"/>
                </a:cxn>
                <a:cxn ang="0">
                  <a:pos x="410" y="238"/>
                </a:cxn>
                <a:cxn ang="0">
                  <a:pos x="440" y="332"/>
                </a:cxn>
                <a:cxn ang="0">
                  <a:pos x="452" y="441"/>
                </a:cxn>
                <a:cxn ang="0">
                  <a:pos x="442" y="566"/>
                </a:cxn>
                <a:cxn ang="0">
                  <a:pos x="403" y="706"/>
                </a:cxn>
                <a:cxn ang="0">
                  <a:pos x="335" y="859"/>
                </a:cxn>
                <a:cxn ang="0">
                  <a:pos x="258" y="1008"/>
                </a:cxn>
                <a:cxn ang="0">
                  <a:pos x="183" y="1146"/>
                </a:cxn>
                <a:cxn ang="0">
                  <a:pos x="115" y="1272"/>
                </a:cxn>
                <a:cxn ang="0">
                  <a:pos x="60" y="1388"/>
                </a:cxn>
                <a:cxn ang="0">
                  <a:pos x="23" y="1495"/>
                </a:cxn>
                <a:cxn ang="0">
                  <a:pos x="9" y="1592"/>
                </a:cxn>
                <a:cxn ang="0">
                  <a:pos x="24" y="1682"/>
                </a:cxn>
                <a:cxn ang="0">
                  <a:pos x="69" y="1761"/>
                </a:cxn>
                <a:cxn ang="0">
                  <a:pos x="130" y="1818"/>
                </a:cxn>
                <a:cxn ang="0">
                  <a:pos x="198" y="1857"/>
                </a:cxn>
                <a:cxn ang="0">
                  <a:pos x="269" y="1879"/>
                </a:cxn>
                <a:cxn ang="0">
                  <a:pos x="336" y="1888"/>
                </a:cxn>
                <a:cxn ang="0">
                  <a:pos x="394" y="1890"/>
                </a:cxn>
                <a:cxn ang="0">
                  <a:pos x="438" y="1887"/>
                </a:cxn>
                <a:cxn ang="0">
                  <a:pos x="464" y="1884"/>
                </a:cxn>
              </a:cxnLst>
              <a:rect l="0" t="0" r="r" b="b"/>
              <a:pathLst>
                <a:path w="467" h="1890">
                  <a:moveTo>
                    <a:pt x="467" y="1883"/>
                  </a:moveTo>
                  <a:lnTo>
                    <a:pt x="413" y="1880"/>
                  </a:lnTo>
                  <a:lnTo>
                    <a:pt x="357" y="1874"/>
                  </a:lnTo>
                  <a:lnTo>
                    <a:pt x="303" y="1865"/>
                  </a:lnTo>
                  <a:lnTo>
                    <a:pt x="251" y="1854"/>
                  </a:lnTo>
                  <a:lnTo>
                    <a:pt x="202" y="1838"/>
                  </a:lnTo>
                  <a:lnTo>
                    <a:pt x="158" y="1816"/>
                  </a:lnTo>
                  <a:lnTo>
                    <a:pt x="120" y="1788"/>
                  </a:lnTo>
                  <a:lnTo>
                    <a:pt x="89" y="1752"/>
                  </a:lnTo>
                  <a:lnTo>
                    <a:pt x="66" y="1709"/>
                  </a:lnTo>
                  <a:lnTo>
                    <a:pt x="54" y="1656"/>
                  </a:lnTo>
                  <a:lnTo>
                    <a:pt x="52" y="1594"/>
                  </a:lnTo>
                  <a:lnTo>
                    <a:pt x="62" y="1519"/>
                  </a:lnTo>
                  <a:lnTo>
                    <a:pt x="86" y="1434"/>
                  </a:lnTo>
                  <a:lnTo>
                    <a:pt x="123" y="1335"/>
                  </a:lnTo>
                  <a:lnTo>
                    <a:pt x="179" y="1224"/>
                  </a:lnTo>
                  <a:lnTo>
                    <a:pt x="250" y="1097"/>
                  </a:lnTo>
                  <a:lnTo>
                    <a:pt x="310" y="989"/>
                  </a:lnTo>
                  <a:lnTo>
                    <a:pt x="361" y="885"/>
                  </a:lnTo>
                  <a:lnTo>
                    <a:pt x="399" y="785"/>
                  </a:lnTo>
                  <a:lnTo>
                    <a:pt x="428" y="691"/>
                  </a:lnTo>
                  <a:lnTo>
                    <a:pt x="447" y="601"/>
                  </a:lnTo>
                  <a:lnTo>
                    <a:pt x="459" y="517"/>
                  </a:lnTo>
                  <a:lnTo>
                    <a:pt x="461" y="437"/>
                  </a:lnTo>
                  <a:lnTo>
                    <a:pt x="457" y="365"/>
                  </a:lnTo>
                  <a:lnTo>
                    <a:pt x="445" y="297"/>
                  </a:lnTo>
                  <a:lnTo>
                    <a:pt x="428" y="236"/>
                  </a:lnTo>
                  <a:lnTo>
                    <a:pt x="404" y="182"/>
                  </a:lnTo>
                  <a:lnTo>
                    <a:pt x="377" y="134"/>
                  </a:lnTo>
                  <a:lnTo>
                    <a:pt x="345" y="92"/>
                  </a:lnTo>
                  <a:lnTo>
                    <a:pt x="310" y="58"/>
                  </a:lnTo>
                  <a:lnTo>
                    <a:pt x="273" y="31"/>
                  </a:lnTo>
                  <a:lnTo>
                    <a:pt x="233" y="11"/>
                  </a:lnTo>
                  <a:lnTo>
                    <a:pt x="203" y="3"/>
                  </a:lnTo>
                  <a:lnTo>
                    <a:pt x="175" y="0"/>
                  </a:lnTo>
                  <a:lnTo>
                    <a:pt x="149" y="3"/>
                  </a:lnTo>
                  <a:lnTo>
                    <a:pt x="127" y="10"/>
                  </a:lnTo>
                  <a:lnTo>
                    <a:pt x="105" y="21"/>
                  </a:lnTo>
                  <a:lnTo>
                    <a:pt x="86" y="35"/>
                  </a:lnTo>
                  <a:lnTo>
                    <a:pt x="69" y="51"/>
                  </a:lnTo>
                  <a:lnTo>
                    <a:pt x="54" y="69"/>
                  </a:lnTo>
                  <a:lnTo>
                    <a:pt x="41" y="88"/>
                  </a:lnTo>
                  <a:lnTo>
                    <a:pt x="29" y="106"/>
                  </a:lnTo>
                  <a:lnTo>
                    <a:pt x="20" y="124"/>
                  </a:lnTo>
                  <a:lnTo>
                    <a:pt x="13" y="140"/>
                  </a:lnTo>
                  <a:lnTo>
                    <a:pt x="7" y="154"/>
                  </a:lnTo>
                  <a:lnTo>
                    <a:pt x="3" y="165"/>
                  </a:lnTo>
                  <a:lnTo>
                    <a:pt x="1" y="173"/>
                  </a:lnTo>
                  <a:lnTo>
                    <a:pt x="0" y="175"/>
                  </a:lnTo>
                  <a:lnTo>
                    <a:pt x="1" y="173"/>
                  </a:lnTo>
                  <a:lnTo>
                    <a:pt x="5" y="166"/>
                  </a:lnTo>
                  <a:lnTo>
                    <a:pt x="11" y="158"/>
                  </a:lnTo>
                  <a:lnTo>
                    <a:pt x="19" y="147"/>
                  </a:lnTo>
                  <a:lnTo>
                    <a:pt x="28" y="135"/>
                  </a:lnTo>
                  <a:lnTo>
                    <a:pt x="41" y="121"/>
                  </a:lnTo>
                  <a:lnTo>
                    <a:pt x="55" y="105"/>
                  </a:lnTo>
                  <a:lnTo>
                    <a:pt x="70" y="91"/>
                  </a:lnTo>
                  <a:lnTo>
                    <a:pt x="87" y="77"/>
                  </a:lnTo>
                  <a:lnTo>
                    <a:pt x="105" y="64"/>
                  </a:lnTo>
                  <a:lnTo>
                    <a:pt x="124" y="53"/>
                  </a:lnTo>
                  <a:lnTo>
                    <a:pt x="146" y="45"/>
                  </a:lnTo>
                  <a:lnTo>
                    <a:pt x="167" y="40"/>
                  </a:lnTo>
                  <a:lnTo>
                    <a:pt x="190" y="38"/>
                  </a:lnTo>
                  <a:lnTo>
                    <a:pt x="213" y="41"/>
                  </a:lnTo>
                  <a:lnTo>
                    <a:pt x="237" y="48"/>
                  </a:lnTo>
                  <a:lnTo>
                    <a:pt x="263" y="61"/>
                  </a:lnTo>
                  <a:lnTo>
                    <a:pt x="290" y="80"/>
                  </a:lnTo>
                  <a:lnTo>
                    <a:pt x="317" y="102"/>
                  </a:lnTo>
                  <a:lnTo>
                    <a:pt x="342" y="130"/>
                  </a:lnTo>
                  <a:lnTo>
                    <a:pt x="367" y="161"/>
                  </a:lnTo>
                  <a:lnTo>
                    <a:pt x="389" y="197"/>
                  </a:lnTo>
                  <a:lnTo>
                    <a:pt x="410" y="238"/>
                  </a:lnTo>
                  <a:lnTo>
                    <a:pt x="427" y="283"/>
                  </a:lnTo>
                  <a:lnTo>
                    <a:pt x="440" y="332"/>
                  </a:lnTo>
                  <a:lnTo>
                    <a:pt x="448" y="385"/>
                  </a:lnTo>
                  <a:lnTo>
                    <a:pt x="452" y="441"/>
                  </a:lnTo>
                  <a:lnTo>
                    <a:pt x="450" y="503"/>
                  </a:lnTo>
                  <a:lnTo>
                    <a:pt x="442" y="566"/>
                  </a:lnTo>
                  <a:lnTo>
                    <a:pt x="427" y="634"/>
                  </a:lnTo>
                  <a:lnTo>
                    <a:pt x="403" y="706"/>
                  </a:lnTo>
                  <a:lnTo>
                    <a:pt x="373" y="780"/>
                  </a:lnTo>
                  <a:lnTo>
                    <a:pt x="335" y="859"/>
                  </a:lnTo>
                  <a:lnTo>
                    <a:pt x="297" y="936"/>
                  </a:lnTo>
                  <a:lnTo>
                    <a:pt x="258" y="1008"/>
                  </a:lnTo>
                  <a:lnTo>
                    <a:pt x="221" y="1079"/>
                  </a:lnTo>
                  <a:lnTo>
                    <a:pt x="183" y="1146"/>
                  </a:lnTo>
                  <a:lnTo>
                    <a:pt x="148" y="1211"/>
                  </a:lnTo>
                  <a:lnTo>
                    <a:pt x="115" y="1272"/>
                  </a:lnTo>
                  <a:lnTo>
                    <a:pt x="86" y="1331"/>
                  </a:lnTo>
                  <a:lnTo>
                    <a:pt x="60" y="1388"/>
                  </a:lnTo>
                  <a:lnTo>
                    <a:pt x="40" y="1442"/>
                  </a:lnTo>
                  <a:lnTo>
                    <a:pt x="23" y="1495"/>
                  </a:lnTo>
                  <a:lnTo>
                    <a:pt x="13" y="1545"/>
                  </a:lnTo>
                  <a:lnTo>
                    <a:pt x="9" y="1592"/>
                  </a:lnTo>
                  <a:lnTo>
                    <a:pt x="13" y="1638"/>
                  </a:lnTo>
                  <a:lnTo>
                    <a:pt x="24" y="1682"/>
                  </a:lnTo>
                  <a:lnTo>
                    <a:pt x="44" y="1723"/>
                  </a:lnTo>
                  <a:lnTo>
                    <a:pt x="69" y="1761"/>
                  </a:lnTo>
                  <a:lnTo>
                    <a:pt x="98" y="1793"/>
                  </a:lnTo>
                  <a:lnTo>
                    <a:pt x="130" y="1818"/>
                  </a:lnTo>
                  <a:lnTo>
                    <a:pt x="163" y="1840"/>
                  </a:lnTo>
                  <a:lnTo>
                    <a:pt x="198" y="1857"/>
                  </a:lnTo>
                  <a:lnTo>
                    <a:pt x="233" y="1870"/>
                  </a:lnTo>
                  <a:lnTo>
                    <a:pt x="269" y="1879"/>
                  </a:lnTo>
                  <a:lnTo>
                    <a:pt x="303" y="1885"/>
                  </a:lnTo>
                  <a:lnTo>
                    <a:pt x="336" y="1888"/>
                  </a:lnTo>
                  <a:lnTo>
                    <a:pt x="367" y="1890"/>
                  </a:lnTo>
                  <a:lnTo>
                    <a:pt x="394" y="1890"/>
                  </a:lnTo>
                  <a:lnTo>
                    <a:pt x="419" y="1889"/>
                  </a:lnTo>
                  <a:lnTo>
                    <a:pt x="438" y="1887"/>
                  </a:lnTo>
                  <a:lnTo>
                    <a:pt x="453" y="1885"/>
                  </a:lnTo>
                  <a:lnTo>
                    <a:pt x="464" y="1884"/>
                  </a:lnTo>
                  <a:lnTo>
                    <a:pt x="467" y="1883"/>
                  </a:lnTo>
                  <a:close/>
                </a:path>
              </a:pathLst>
            </a:custGeom>
            <a:noFill/>
            <a:ln w="25400">
              <a:solidFill>
                <a:srgbClr val="00FF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71" name="Group 256"/>
            <p:cNvGrpSpPr/>
            <p:nvPr/>
          </p:nvGrpSpPr>
          <p:grpSpPr>
            <a:xfrm>
              <a:off x="1066800" y="3048000"/>
              <a:ext cx="277929" cy="358583"/>
              <a:chOff x="1083445" y="3142915"/>
              <a:chExt cx="277929" cy="358583"/>
            </a:xfrm>
          </p:grpSpPr>
          <p:sp>
            <p:nvSpPr>
              <p:cNvPr id="907" name="Freeform 37"/>
              <p:cNvSpPr>
                <a:spLocks/>
              </p:cNvSpPr>
              <p:nvPr/>
            </p:nvSpPr>
            <p:spPr bwMode="auto">
              <a:xfrm>
                <a:off x="1083445" y="3142915"/>
                <a:ext cx="277929" cy="358583"/>
              </a:xfrm>
              <a:custGeom>
                <a:avLst/>
                <a:gdLst/>
                <a:ahLst/>
                <a:cxnLst>
                  <a:cxn ang="0">
                    <a:pos x="135" y="78"/>
                  </a:cxn>
                  <a:cxn ang="0">
                    <a:pos x="141" y="55"/>
                  </a:cxn>
                  <a:cxn ang="0">
                    <a:pos x="134" y="39"/>
                  </a:cxn>
                  <a:cxn ang="0">
                    <a:pos x="126" y="32"/>
                  </a:cxn>
                  <a:cxn ang="0">
                    <a:pos x="116" y="29"/>
                  </a:cxn>
                  <a:cxn ang="0">
                    <a:pos x="105" y="30"/>
                  </a:cxn>
                  <a:cxn ang="0">
                    <a:pos x="96" y="19"/>
                  </a:cxn>
                  <a:cxn ang="0">
                    <a:pos x="82" y="2"/>
                  </a:cxn>
                  <a:cxn ang="0">
                    <a:pos x="62" y="2"/>
                  </a:cxn>
                  <a:cxn ang="0">
                    <a:pos x="46" y="19"/>
                  </a:cxn>
                  <a:cxn ang="0">
                    <a:pos x="38" y="29"/>
                  </a:cxn>
                  <a:cxn ang="0">
                    <a:pos x="27" y="27"/>
                  </a:cxn>
                  <a:cxn ang="0">
                    <a:pos x="17" y="30"/>
                  </a:cxn>
                  <a:cxn ang="0">
                    <a:pos x="8" y="38"/>
                  </a:cxn>
                  <a:cxn ang="0">
                    <a:pos x="1" y="54"/>
                  </a:cxn>
                  <a:cxn ang="0">
                    <a:pos x="6" y="76"/>
                  </a:cxn>
                  <a:cxn ang="0">
                    <a:pos x="6" y="95"/>
                  </a:cxn>
                  <a:cxn ang="0">
                    <a:pos x="0" y="117"/>
                  </a:cxn>
                  <a:cxn ang="0">
                    <a:pos x="8" y="134"/>
                  </a:cxn>
                  <a:cxn ang="0">
                    <a:pos x="16" y="141"/>
                  </a:cxn>
                  <a:cxn ang="0">
                    <a:pos x="26" y="144"/>
                  </a:cxn>
                  <a:cxn ang="0">
                    <a:pos x="37" y="143"/>
                  </a:cxn>
                  <a:cxn ang="0">
                    <a:pos x="45" y="153"/>
                  </a:cxn>
                  <a:cxn ang="0">
                    <a:pos x="60" y="170"/>
                  </a:cxn>
                  <a:cxn ang="0">
                    <a:pos x="80" y="170"/>
                  </a:cxn>
                  <a:cxn ang="0">
                    <a:pos x="95" y="154"/>
                  </a:cxn>
                  <a:cxn ang="0">
                    <a:pos x="104" y="144"/>
                  </a:cxn>
                  <a:cxn ang="0">
                    <a:pos x="115" y="145"/>
                  </a:cxn>
                  <a:cxn ang="0">
                    <a:pos x="126" y="142"/>
                  </a:cxn>
                  <a:cxn ang="0">
                    <a:pos x="134" y="136"/>
                  </a:cxn>
                  <a:cxn ang="0">
                    <a:pos x="140" y="119"/>
                  </a:cxn>
                  <a:cxn ang="0">
                    <a:pos x="135" y="97"/>
                  </a:cxn>
                </a:cxnLst>
                <a:rect l="0" t="0" r="r" b="b"/>
                <a:pathLst>
                  <a:path w="141" h="172">
                    <a:moveTo>
                      <a:pt x="127" y="88"/>
                    </a:moveTo>
                    <a:lnTo>
                      <a:pt x="135" y="78"/>
                    </a:lnTo>
                    <a:lnTo>
                      <a:pt x="140" y="67"/>
                    </a:lnTo>
                    <a:lnTo>
                      <a:pt x="141" y="55"/>
                    </a:lnTo>
                    <a:lnTo>
                      <a:pt x="137" y="44"/>
                    </a:lnTo>
                    <a:lnTo>
                      <a:pt x="134" y="39"/>
                    </a:lnTo>
                    <a:lnTo>
                      <a:pt x="130" y="34"/>
                    </a:lnTo>
                    <a:lnTo>
                      <a:pt x="126" y="32"/>
                    </a:lnTo>
                    <a:lnTo>
                      <a:pt x="121" y="30"/>
                    </a:lnTo>
                    <a:lnTo>
                      <a:pt x="116" y="29"/>
                    </a:lnTo>
                    <a:lnTo>
                      <a:pt x="111" y="29"/>
                    </a:lnTo>
                    <a:lnTo>
                      <a:pt x="105" y="30"/>
                    </a:lnTo>
                    <a:lnTo>
                      <a:pt x="99" y="32"/>
                    </a:lnTo>
                    <a:lnTo>
                      <a:pt x="96" y="19"/>
                    </a:lnTo>
                    <a:lnTo>
                      <a:pt x="90" y="9"/>
                    </a:lnTo>
                    <a:lnTo>
                      <a:pt x="82" y="2"/>
                    </a:lnTo>
                    <a:lnTo>
                      <a:pt x="72" y="0"/>
                    </a:lnTo>
                    <a:lnTo>
                      <a:pt x="62" y="2"/>
                    </a:lnTo>
                    <a:lnTo>
                      <a:pt x="52" y="9"/>
                    </a:lnTo>
                    <a:lnTo>
                      <a:pt x="46" y="19"/>
                    </a:lnTo>
                    <a:lnTo>
                      <a:pt x="43" y="31"/>
                    </a:lnTo>
                    <a:lnTo>
                      <a:pt x="38" y="29"/>
                    </a:lnTo>
                    <a:lnTo>
                      <a:pt x="32" y="27"/>
                    </a:lnTo>
                    <a:lnTo>
                      <a:pt x="27" y="27"/>
                    </a:lnTo>
                    <a:lnTo>
                      <a:pt x="22" y="28"/>
                    </a:lnTo>
                    <a:lnTo>
                      <a:pt x="17" y="30"/>
                    </a:lnTo>
                    <a:lnTo>
                      <a:pt x="12" y="33"/>
                    </a:lnTo>
                    <a:lnTo>
                      <a:pt x="8" y="38"/>
                    </a:lnTo>
                    <a:lnTo>
                      <a:pt x="4" y="43"/>
                    </a:lnTo>
                    <a:lnTo>
                      <a:pt x="1" y="54"/>
                    </a:lnTo>
                    <a:lnTo>
                      <a:pt x="2" y="65"/>
                    </a:lnTo>
                    <a:lnTo>
                      <a:pt x="6" y="76"/>
                    </a:lnTo>
                    <a:lnTo>
                      <a:pt x="15" y="86"/>
                    </a:lnTo>
                    <a:lnTo>
                      <a:pt x="6" y="95"/>
                    </a:lnTo>
                    <a:lnTo>
                      <a:pt x="1" y="105"/>
                    </a:lnTo>
                    <a:lnTo>
                      <a:pt x="0" y="117"/>
                    </a:lnTo>
                    <a:lnTo>
                      <a:pt x="4" y="128"/>
                    </a:lnTo>
                    <a:lnTo>
                      <a:pt x="8" y="134"/>
                    </a:lnTo>
                    <a:lnTo>
                      <a:pt x="12" y="138"/>
                    </a:lnTo>
                    <a:lnTo>
                      <a:pt x="16" y="141"/>
                    </a:lnTo>
                    <a:lnTo>
                      <a:pt x="21" y="143"/>
                    </a:lnTo>
                    <a:lnTo>
                      <a:pt x="26" y="144"/>
                    </a:lnTo>
                    <a:lnTo>
                      <a:pt x="31" y="144"/>
                    </a:lnTo>
                    <a:lnTo>
                      <a:pt x="37" y="143"/>
                    </a:lnTo>
                    <a:lnTo>
                      <a:pt x="42" y="141"/>
                    </a:lnTo>
                    <a:lnTo>
                      <a:pt x="45" y="153"/>
                    </a:lnTo>
                    <a:lnTo>
                      <a:pt x="51" y="163"/>
                    </a:lnTo>
                    <a:lnTo>
                      <a:pt x="60" y="170"/>
                    </a:lnTo>
                    <a:lnTo>
                      <a:pt x="70" y="172"/>
                    </a:lnTo>
                    <a:lnTo>
                      <a:pt x="80" y="170"/>
                    </a:lnTo>
                    <a:lnTo>
                      <a:pt x="89" y="163"/>
                    </a:lnTo>
                    <a:lnTo>
                      <a:pt x="95" y="154"/>
                    </a:lnTo>
                    <a:lnTo>
                      <a:pt x="98" y="142"/>
                    </a:lnTo>
                    <a:lnTo>
                      <a:pt x="104" y="144"/>
                    </a:lnTo>
                    <a:lnTo>
                      <a:pt x="110" y="145"/>
                    </a:lnTo>
                    <a:lnTo>
                      <a:pt x="115" y="145"/>
                    </a:lnTo>
                    <a:lnTo>
                      <a:pt x="121" y="144"/>
                    </a:lnTo>
                    <a:lnTo>
                      <a:pt x="126" y="142"/>
                    </a:lnTo>
                    <a:lnTo>
                      <a:pt x="130" y="140"/>
                    </a:lnTo>
                    <a:lnTo>
                      <a:pt x="134" y="136"/>
                    </a:lnTo>
                    <a:lnTo>
                      <a:pt x="137" y="130"/>
                    </a:lnTo>
                    <a:lnTo>
                      <a:pt x="140" y="119"/>
                    </a:lnTo>
                    <a:lnTo>
                      <a:pt x="139" y="107"/>
                    </a:lnTo>
                    <a:lnTo>
                      <a:pt x="135" y="97"/>
                    </a:lnTo>
                    <a:lnTo>
                      <a:pt x="127" y="88"/>
                    </a:lnTo>
                    <a:close/>
                  </a:path>
                </a:pathLst>
              </a:custGeom>
              <a:noFill/>
              <a:ln w="25400">
                <a:solidFill>
                  <a:srgbClr val="990099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8" name="Freeform 38"/>
              <p:cNvSpPr>
                <a:spLocks/>
              </p:cNvSpPr>
              <p:nvPr/>
            </p:nvSpPr>
            <p:spPr bwMode="auto">
              <a:xfrm>
                <a:off x="1180030" y="3272172"/>
                <a:ext cx="80817" cy="95900"/>
              </a:xfrm>
              <a:custGeom>
                <a:avLst/>
                <a:gdLst/>
                <a:ahLst/>
                <a:cxnLst>
                  <a:cxn ang="0">
                    <a:pos x="21" y="46"/>
                  </a:cxn>
                  <a:cxn ang="0">
                    <a:pos x="13" y="44"/>
                  </a:cxn>
                  <a:cxn ang="0">
                    <a:pos x="7" y="39"/>
                  </a:cxn>
                  <a:cxn ang="0">
                    <a:pos x="2" y="32"/>
                  </a:cxn>
                  <a:cxn ang="0">
                    <a:pos x="0" y="24"/>
                  </a:cxn>
                  <a:cxn ang="0">
                    <a:pos x="2" y="14"/>
                  </a:cxn>
                  <a:cxn ang="0">
                    <a:pos x="7" y="7"/>
                  </a:cxn>
                  <a:cxn ang="0">
                    <a:pos x="13" y="2"/>
                  </a:cxn>
                  <a:cxn ang="0">
                    <a:pos x="21" y="0"/>
                  </a:cxn>
                  <a:cxn ang="0">
                    <a:pos x="29" y="2"/>
                  </a:cxn>
                  <a:cxn ang="0">
                    <a:pos x="35" y="7"/>
                  </a:cxn>
                  <a:cxn ang="0">
                    <a:pos x="39" y="14"/>
                  </a:cxn>
                  <a:cxn ang="0">
                    <a:pos x="41" y="24"/>
                  </a:cxn>
                  <a:cxn ang="0">
                    <a:pos x="39" y="32"/>
                  </a:cxn>
                  <a:cxn ang="0">
                    <a:pos x="35" y="39"/>
                  </a:cxn>
                  <a:cxn ang="0">
                    <a:pos x="29" y="44"/>
                  </a:cxn>
                  <a:cxn ang="0">
                    <a:pos x="21" y="46"/>
                  </a:cxn>
                </a:cxnLst>
                <a:rect l="0" t="0" r="r" b="b"/>
                <a:pathLst>
                  <a:path w="41" h="46">
                    <a:moveTo>
                      <a:pt x="21" y="46"/>
                    </a:moveTo>
                    <a:lnTo>
                      <a:pt x="13" y="44"/>
                    </a:lnTo>
                    <a:lnTo>
                      <a:pt x="7" y="39"/>
                    </a:lnTo>
                    <a:lnTo>
                      <a:pt x="2" y="32"/>
                    </a:lnTo>
                    <a:lnTo>
                      <a:pt x="0" y="24"/>
                    </a:lnTo>
                    <a:lnTo>
                      <a:pt x="2" y="14"/>
                    </a:lnTo>
                    <a:lnTo>
                      <a:pt x="7" y="7"/>
                    </a:lnTo>
                    <a:lnTo>
                      <a:pt x="13" y="2"/>
                    </a:lnTo>
                    <a:lnTo>
                      <a:pt x="21" y="0"/>
                    </a:lnTo>
                    <a:lnTo>
                      <a:pt x="29" y="2"/>
                    </a:lnTo>
                    <a:lnTo>
                      <a:pt x="35" y="7"/>
                    </a:lnTo>
                    <a:lnTo>
                      <a:pt x="39" y="14"/>
                    </a:lnTo>
                    <a:lnTo>
                      <a:pt x="41" y="24"/>
                    </a:lnTo>
                    <a:lnTo>
                      <a:pt x="39" y="32"/>
                    </a:lnTo>
                    <a:lnTo>
                      <a:pt x="35" y="39"/>
                    </a:lnTo>
                    <a:lnTo>
                      <a:pt x="29" y="44"/>
                    </a:lnTo>
                    <a:lnTo>
                      <a:pt x="21" y="46"/>
                    </a:lnTo>
                    <a:close/>
                  </a:path>
                </a:pathLst>
              </a:custGeom>
              <a:noFill/>
              <a:ln w="25400">
                <a:solidFill>
                  <a:srgbClr val="990099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72" name="Group 252"/>
            <p:cNvGrpSpPr/>
            <p:nvPr/>
          </p:nvGrpSpPr>
          <p:grpSpPr>
            <a:xfrm>
              <a:off x="152400" y="4537636"/>
              <a:ext cx="277929" cy="360668"/>
              <a:chOff x="212207" y="4537636"/>
              <a:chExt cx="277929" cy="360668"/>
            </a:xfrm>
          </p:grpSpPr>
          <p:sp>
            <p:nvSpPr>
              <p:cNvPr id="905" name="Freeform 39"/>
              <p:cNvSpPr>
                <a:spLocks/>
              </p:cNvSpPr>
              <p:nvPr/>
            </p:nvSpPr>
            <p:spPr bwMode="auto">
              <a:xfrm>
                <a:off x="212207" y="4537636"/>
                <a:ext cx="277929" cy="360668"/>
              </a:xfrm>
              <a:custGeom>
                <a:avLst/>
                <a:gdLst/>
                <a:ahLst/>
                <a:cxnLst>
                  <a:cxn ang="0">
                    <a:pos x="135" y="78"/>
                  </a:cxn>
                  <a:cxn ang="0">
                    <a:pos x="141" y="55"/>
                  </a:cxn>
                  <a:cxn ang="0">
                    <a:pos x="134" y="39"/>
                  </a:cxn>
                  <a:cxn ang="0">
                    <a:pos x="126" y="32"/>
                  </a:cxn>
                  <a:cxn ang="0">
                    <a:pos x="115" y="28"/>
                  </a:cxn>
                  <a:cxn ang="0">
                    <a:pos x="104" y="30"/>
                  </a:cxn>
                  <a:cxn ang="0">
                    <a:pos x="96" y="19"/>
                  </a:cxn>
                  <a:cxn ang="0">
                    <a:pos x="82" y="2"/>
                  </a:cxn>
                  <a:cxn ang="0">
                    <a:pos x="61" y="2"/>
                  </a:cxn>
                  <a:cxn ang="0">
                    <a:pos x="46" y="18"/>
                  </a:cxn>
                  <a:cxn ang="0">
                    <a:pos x="38" y="28"/>
                  </a:cxn>
                  <a:cxn ang="0">
                    <a:pos x="27" y="27"/>
                  </a:cxn>
                  <a:cxn ang="0">
                    <a:pos x="15" y="31"/>
                  </a:cxn>
                  <a:cxn ang="0">
                    <a:pos x="7" y="37"/>
                  </a:cxn>
                  <a:cxn ang="0">
                    <a:pos x="1" y="53"/>
                  </a:cxn>
                  <a:cxn ang="0">
                    <a:pos x="6" y="75"/>
                  </a:cxn>
                  <a:cxn ang="0">
                    <a:pos x="6" y="94"/>
                  </a:cxn>
                  <a:cxn ang="0">
                    <a:pos x="0" y="117"/>
                  </a:cxn>
                  <a:cxn ang="0">
                    <a:pos x="7" y="134"/>
                  </a:cxn>
                  <a:cxn ang="0">
                    <a:pos x="15" y="140"/>
                  </a:cxn>
                  <a:cxn ang="0">
                    <a:pos x="25" y="143"/>
                  </a:cxn>
                  <a:cxn ang="0">
                    <a:pos x="37" y="142"/>
                  </a:cxn>
                  <a:cxn ang="0">
                    <a:pos x="45" y="153"/>
                  </a:cxn>
                  <a:cxn ang="0">
                    <a:pos x="59" y="170"/>
                  </a:cxn>
                  <a:cxn ang="0">
                    <a:pos x="80" y="170"/>
                  </a:cxn>
                  <a:cxn ang="0">
                    <a:pos x="95" y="153"/>
                  </a:cxn>
                  <a:cxn ang="0">
                    <a:pos x="103" y="143"/>
                  </a:cxn>
                  <a:cxn ang="0">
                    <a:pos x="114" y="145"/>
                  </a:cxn>
                  <a:cxn ang="0">
                    <a:pos x="125" y="142"/>
                  </a:cxn>
                  <a:cxn ang="0">
                    <a:pos x="134" y="135"/>
                  </a:cxn>
                  <a:cxn ang="0">
                    <a:pos x="140" y="118"/>
                  </a:cxn>
                  <a:cxn ang="0">
                    <a:pos x="135" y="96"/>
                  </a:cxn>
                </a:cxnLst>
                <a:rect l="0" t="0" r="r" b="b"/>
                <a:pathLst>
                  <a:path w="141" h="173">
                    <a:moveTo>
                      <a:pt x="127" y="87"/>
                    </a:moveTo>
                    <a:lnTo>
                      <a:pt x="135" y="78"/>
                    </a:lnTo>
                    <a:lnTo>
                      <a:pt x="140" y="66"/>
                    </a:lnTo>
                    <a:lnTo>
                      <a:pt x="141" y="55"/>
                    </a:lnTo>
                    <a:lnTo>
                      <a:pt x="137" y="44"/>
                    </a:lnTo>
                    <a:lnTo>
                      <a:pt x="134" y="39"/>
                    </a:lnTo>
                    <a:lnTo>
                      <a:pt x="130" y="35"/>
                    </a:lnTo>
                    <a:lnTo>
                      <a:pt x="126" y="32"/>
                    </a:lnTo>
                    <a:lnTo>
                      <a:pt x="121" y="30"/>
                    </a:lnTo>
                    <a:lnTo>
                      <a:pt x="115" y="28"/>
                    </a:lnTo>
                    <a:lnTo>
                      <a:pt x="110" y="28"/>
                    </a:lnTo>
                    <a:lnTo>
                      <a:pt x="104" y="30"/>
                    </a:lnTo>
                    <a:lnTo>
                      <a:pt x="99" y="32"/>
                    </a:lnTo>
                    <a:lnTo>
                      <a:pt x="96" y="19"/>
                    </a:lnTo>
                    <a:lnTo>
                      <a:pt x="90" y="9"/>
                    </a:lnTo>
                    <a:lnTo>
                      <a:pt x="82" y="2"/>
                    </a:lnTo>
                    <a:lnTo>
                      <a:pt x="71" y="0"/>
                    </a:lnTo>
                    <a:lnTo>
                      <a:pt x="61" y="2"/>
                    </a:lnTo>
                    <a:lnTo>
                      <a:pt x="52" y="9"/>
                    </a:lnTo>
                    <a:lnTo>
                      <a:pt x="46" y="18"/>
                    </a:lnTo>
                    <a:lnTo>
                      <a:pt x="43" y="31"/>
                    </a:lnTo>
                    <a:lnTo>
                      <a:pt x="38" y="28"/>
                    </a:lnTo>
                    <a:lnTo>
                      <a:pt x="32" y="27"/>
                    </a:lnTo>
                    <a:lnTo>
                      <a:pt x="27" y="27"/>
                    </a:lnTo>
                    <a:lnTo>
                      <a:pt x="20" y="28"/>
                    </a:lnTo>
                    <a:lnTo>
                      <a:pt x="15" y="31"/>
                    </a:lnTo>
                    <a:lnTo>
                      <a:pt x="11" y="33"/>
                    </a:lnTo>
                    <a:lnTo>
                      <a:pt x="7" y="37"/>
                    </a:lnTo>
                    <a:lnTo>
                      <a:pt x="4" y="42"/>
                    </a:lnTo>
                    <a:lnTo>
                      <a:pt x="1" y="53"/>
                    </a:lnTo>
                    <a:lnTo>
                      <a:pt x="2" y="64"/>
                    </a:lnTo>
                    <a:lnTo>
                      <a:pt x="6" y="75"/>
                    </a:lnTo>
                    <a:lnTo>
                      <a:pt x="14" y="85"/>
                    </a:lnTo>
                    <a:lnTo>
                      <a:pt x="6" y="94"/>
                    </a:lnTo>
                    <a:lnTo>
                      <a:pt x="1" y="105"/>
                    </a:lnTo>
                    <a:lnTo>
                      <a:pt x="0" y="117"/>
                    </a:lnTo>
                    <a:lnTo>
                      <a:pt x="4" y="129"/>
                    </a:lnTo>
                    <a:lnTo>
                      <a:pt x="7" y="134"/>
                    </a:lnTo>
                    <a:lnTo>
                      <a:pt x="11" y="138"/>
                    </a:lnTo>
                    <a:lnTo>
                      <a:pt x="15" y="140"/>
                    </a:lnTo>
                    <a:lnTo>
                      <a:pt x="20" y="142"/>
                    </a:lnTo>
                    <a:lnTo>
                      <a:pt x="25" y="143"/>
                    </a:lnTo>
                    <a:lnTo>
                      <a:pt x="31" y="143"/>
                    </a:lnTo>
                    <a:lnTo>
                      <a:pt x="37" y="142"/>
                    </a:lnTo>
                    <a:lnTo>
                      <a:pt x="42" y="140"/>
                    </a:lnTo>
                    <a:lnTo>
                      <a:pt x="45" y="153"/>
                    </a:lnTo>
                    <a:lnTo>
                      <a:pt x="51" y="163"/>
                    </a:lnTo>
                    <a:lnTo>
                      <a:pt x="59" y="170"/>
                    </a:lnTo>
                    <a:lnTo>
                      <a:pt x="69" y="173"/>
                    </a:lnTo>
                    <a:lnTo>
                      <a:pt x="80" y="170"/>
                    </a:lnTo>
                    <a:lnTo>
                      <a:pt x="89" y="163"/>
                    </a:lnTo>
                    <a:lnTo>
                      <a:pt x="95" y="153"/>
                    </a:lnTo>
                    <a:lnTo>
                      <a:pt x="98" y="141"/>
                    </a:lnTo>
                    <a:lnTo>
                      <a:pt x="103" y="143"/>
                    </a:lnTo>
                    <a:lnTo>
                      <a:pt x="109" y="145"/>
                    </a:lnTo>
                    <a:lnTo>
                      <a:pt x="114" y="145"/>
                    </a:lnTo>
                    <a:lnTo>
                      <a:pt x="119" y="144"/>
                    </a:lnTo>
                    <a:lnTo>
                      <a:pt x="125" y="142"/>
                    </a:lnTo>
                    <a:lnTo>
                      <a:pt x="130" y="139"/>
                    </a:lnTo>
                    <a:lnTo>
                      <a:pt x="134" y="135"/>
                    </a:lnTo>
                    <a:lnTo>
                      <a:pt x="137" y="130"/>
                    </a:lnTo>
                    <a:lnTo>
                      <a:pt x="140" y="118"/>
                    </a:lnTo>
                    <a:lnTo>
                      <a:pt x="139" y="106"/>
                    </a:lnTo>
                    <a:lnTo>
                      <a:pt x="135" y="96"/>
                    </a:lnTo>
                    <a:lnTo>
                      <a:pt x="127" y="87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6" name="Freeform 40"/>
              <p:cNvSpPr>
                <a:spLocks/>
              </p:cNvSpPr>
              <p:nvPr/>
            </p:nvSpPr>
            <p:spPr bwMode="auto">
              <a:xfrm>
                <a:off x="308793" y="4666892"/>
                <a:ext cx="80817" cy="95900"/>
              </a:xfrm>
              <a:custGeom>
                <a:avLst/>
                <a:gdLst/>
                <a:ahLst/>
                <a:cxnLst>
                  <a:cxn ang="0">
                    <a:pos x="20" y="46"/>
                  </a:cxn>
                  <a:cxn ang="0">
                    <a:pos x="12" y="44"/>
                  </a:cxn>
                  <a:cxn ang="0">
                    <a:pos x="6" y="39"/>
                  </a:cxn>
                  <a:cxn ang="0">
                    <a:pos x="2" y="32"/>
                  </a:cxn>
                  <a:cxn ang="0">
                    <a:pos x="0" y="23"/>
                  </a:cxn>
                  <a:cxn ang="0">
                    <a:pos x="2" y="13"/>
                  </a:cxn>
                  <a:cxn ang="0">
                    <a:pos x="6" y="6"/>
                  </a:cxn>
                  <a:cxn ang="0">
                    <a:pos x="12" y="2"/>
                  </a:cxn>
                  <a:cxn ang="0">
                    <a:pos x="20" y="0"/>
                  </a:cxn>
                  <a:cxn ang="0">
                    <a:pos x="29" y="2"/>
                  </a:cxn>
                  <a:cxn ang="0">
                    <a:pos x="35" y="6"/>
                  </a:cxn>
                  <a:cxn ang="0">
                    <a:pos x="39" y="13"/>
                  </a:cxn>
                  <a:cxn ang="0">
                    <a:pos x="41" y="23"/>
                  </a:cxn>
                  <a:cxn ang="0">
                    <a:pos x="39" y="32"/>
                  </a:cxn>
                  <a:cxn ang="0">
                    <a:pos x="35" y="39"/>
                  </a:cxn>
                  <a:cxn ang="0">
                    <a:pos x="29" y="44"/>
                  </a:cxn>
                  <a:cxn ang="0">
                    <a:pos x="20" y="46"/>
                  </a:cxn>
                </a:cxnLst>
                <a:rect l="0" t="0" r="r" b="b"/>
                <a:pathLst>
                  <a:path w="41" h="46">
                    <a:moveTo>
                      <a:pt x="20" y="46"/>
                    </a:moveTo>
                    <a:lnTo>
                      <a:pt x="12" y="44"/>
                    </a:lnTo>
                    <a:lnTo>
                      <a:pt x="6" y="39"/>
                    </a:lnTo>
                    <a:lnTo>
                      <a:pt x="2" y="32"/>
                    </a:lnTo>
                    <a:lnTo>
                      <a:pt x="0" y="23"/>
                    </a:lnTo>
                    <a:lnTo>
                      <a:pt x="2" y="13"/>
                    </a:lnTo>
                    <a:lnTo>
                      <a:pt x="6" y="6"/>
                    </a:lnTo>
                    <a:lnTo>
                      <a:pt x="12" y="2"/>
                    </a:lnTo>
                    <a:lnTo>
                      <a:pt x="20" y="0"/>
                    </a:lnTo>
                    <a:lnTo>
                      <a:pt x="29" y="2"/>
                    </a:lnTo>
                    <a:lnTo>
                      <a:pt x="35" y="6"/>
                    </a:lnTo>
                    <a:lnTo>
                      <a:pt x="39" y="13"/>
                    </a:lnTo>
                    <a:lnTo>
                      <a:pt x="41" y="23"/>
                    </a:lnTo>
                    <a:lnTo>
                      <a:pt x="39" y="32"/>
                    </a:lnTo>
                    <a:lnTo>
                      <a:pt x="35" y="39"/>
                    </a:lnTo>
                    <a:lnTo>
                      <a:pt x="29" y="44"/>
                    </a:lnTo>
                    <a:lnTo>
                      <a:pt x="20" y="46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73" name="Group 249"/>
            <p:cNvGrpSpPr/>
            <p:nvPr/>
          </p:nvGrpSpPr>
          <p:grpSpPr>
            <a:xfrm>
              <a:off x="157016" y="6345142"/>
              <a:ext cx="337063" cy="435720"/>
              <a:chOff x="157016" y="6345142"/>
              <a:chExt cx="337063" cy="435720"/>
            </a:xfrm>
          </p:grpSpPr>
          <p:sp>
            <p:nvSpPr>
              <p:cNvPr id="903" name="Freeform 41"/>
              <p:cNvSpPr>
                <a:spLocks/>
              </p:cNvSpPr>
              <p:nvPr/>
            </p:nvSpPr>
            <p:spPr bwMode="auto">
              <a:xfrm>
                <a:off x="157016" y="6345142"/>
                <a:ext cx="337063" cy="435720"/>
              </a:xfrm>
              <a:custGeom>
                <a:avLst/>
                <a:gdLst/>
                <a:ahLst/>
                <a:cxnLst>
                  <a:cxn ang="0">
                    <a:pos x="164" y="94"/>
                  </a:cxn>
                  <a:cxn ang="0">
                    <a:pos x="171" y="67"/>
                  </a:cxn>
                  <a:cxn ang="0">
                    <a:pos x="163" y="47"/>
                  </a:cxn>
                  <a:cxn ang="0">
                    <a:pos x="153" y="39"/>
                  </a:cxn>
                  <a:cxn ang="0">
                    <a:pos x="140" y="35"/>
                  </a:cxn>
                  <a:cxn ang="0">
                    <a:pos x="127" y="36"/>
                  </a:cxn>
                  <a:cxn ang="0">
                    <a:pos x="120" y="31"/>
                  </a:cxn>
                  <a:cxn ang="0">
                    <a:pos x="114" y="18"/>
                  </a:cxn>
                  <a:cxn ang="0">
                    <a:pos x="105" y="6"/>
                  </a:cxn>
                  <a:cxn ang="0">
                    <a:pos x="93" y="1"/>
                  </a:cxn>
                  <a:cxn ang="0">
                    <a:pos x="80" y="1"/>
                  </a:cxn>
                  <a:cxn ang="0">
                    <a:pos x="69" y="6"/>
                  </a:cxn>
                  <a:cxn ang="0">
                    <a:pos x="60" y="17"/>
                  </a:cxn>
                  <a:cxn ang="0">
                    <a:pos x="53" y="30"/>
                  </a:cxn>
                  <a:cxn ang="0">
                    <a:pos x="46" y="35"/>
                  </a:cxn>
                  <a:cxn ang="0">
                    <a:pos x="32" y="34"/>
                  </a:cxn>
                  <a:cxn ang="0">
                    <a:pos x="20" y="37"/>
                  </a:cxn>
                  <a:cxn ang="0">
                    <a:pos x="10" y="45"/>
                  </a:cxn>
                  <a:cxn ang="0">
                    <a:pos x="1" y="65"/>
                  </a:cxn>
                  <a:cxn ang="0">
                    <a:pos x="9" y="92"/>
                  </a:cxn>
                  <a:cxn ang="0">
                    <a:pos x="8" y="115"/>
                  </a:cxn>
                  <a:cxn ang="0">
                    <a:pos x="0" y="142"/>
                  </a:cxn>
                  <a:cxn ang="0">
                    <a:pos x="9" y="162"/>
                  </a:cxn>
                  <a:cxn ang="0">
                    <a:pos x="19" y="170"/>
                  </a:cxn>
                  <a:cxn ang="0">
                    <a:pos x="31" y="174"/>
                  </a:cxn>
                  <a:cxn ang="0">
                    <a:pos x="45" y="173"/>
                  </a:cxn>
                  <a:cxn ang="0">
                    <a:pos x="52" y="178"/>
                  </a:cxn>
                  <a:cxn ang="0">
                    <a:pos x="58" y="192"/>
                  </a:cxn>
                  <a:cxn ang="0">
                    <a:pos x="67" y="203"/>
                  </a:cxn>
                  <a:cxn ang="0">
                    <a:pos x="78" y="208"/>
                  </a:cxn>
                  <a:cxn ang="0">
                    <a:pos x="91" y="208"/>
                  </a:cxn>
                  <a:cxn ang="0">
                    <a:pos x="103" y="203"/>
                  </a:cxn>
                  <a:cxn ang="0">
                    <a:pos x="112" y="192"/>
                  </a:cxn>
                  <a:cxn ang="0">
                    <a:pos x="118" y="179"/>
                  </a:cxn>
                  <a:cxn ang="0">
                    <a:pos x="125" y="174"/>
                  </a:cxn>
                  <a:cxn ang="0">
                    <a:pos x="139" y="176"/>
                  </a:cxn>
                  <a:cxn ang="0">
                    <a:pos x="152" y="172"/>
                  </a:cxn>
                  <a:cxn ang="0">
                    <a:pos x="162" y="164"/>
                  </a:cxn>
                  <a:cxn ang="0">
                    <a:pos x="170" y="144"/>
                  </a:cxn>
                  <a:cxn ang="0">
                    <a:pos x="163" y="117"/>
                  </a:cxn>
                </a:cxnLst>
                <a:rect l="0" t="0" r="r" b="b"/>
                <a:pathLst>
                  <a:path w="171" h="209">
                    <a:moveTo>
                      <a:pt x="154" y="105"/>
                    </a:moveTo>
                    <a:lnTo>
                      <a:pt x="164" y="94"/>
                    </a:lnTo>
                    <a:lnTo>
                      <a:pt x="170" y="81"/>
                    </a:lnTo>
                    <a:lnTo>
                      <a:pt x="171" y="67"/>
                    </a:lnTo>
                    <a:lnTo>
                      <a:pt x="167" y="53"/>
                    </a:lnTo>
                    <a:lnTo>
                      <a:pt x="163" y="47"/>
                    </a:lnTo>
                    <a:lnTo>
                      <a:pt x="159" y="42"/>
                    </a:lnTo>
                    <a:lnTo>
                      <a:pt x="153" y="39"/>
                    </a:lnTo>
                    <a:lnTo>
                      <a:pt x="147" y="36"/>
                    </a:lnTo>
                    <a:lnTo>
                      <a:pt x="140" y="35"/>
                    </a:lnTo>
                    <a:lnTo>
                      <a:pt x="134" y="35"/>
                    </a:lnTo>
                    <a:lnTo>
                      <a:pt x="127" y="36"/>
                    </a:lnTo>
                    <a:lnTo>
                      <a:pt x="121" y="39"/>
                    </a:lnTo>
                    <a:lnTo>
                      <a:pt x="120" y="31"/>
                    </a:lnTo>
                    <a:lnTo>
                      <a:pt x="117" y="24"/>
                    </a:lnTo>
                    <a:lnTo>
                      <a:pt x="114" y="18"/>
                    </a:lnTo>
                    <a:lnTo>
                      <a:pt x="110" y="11"/>
                    </a:lnTo>
                    <a:lnTo>
                      <a:pt x="105" y="6"/>
                    </a:lnTo>
                    <a:lnTo>
                      <a:pt x="99" y="3"/>
                    </a:lnTo>
                    <a:lnTo>
                      <a:pt x="93" y="1"/>
                    </a:lnTo>
                    <a:lnTo>
                      <a:pt x="86" y="0"/>
                    </a:lnTo>
                    <a:lnTo>
                      <a:pt x="80" y="1"/>
                    </a:lnTo>
                    <a:lnTo>
                      <a:pt x="74" y="3"/>
                    </a:lnTo>
                    <a:lnTo>
                      <a:pt x="69" y="6"/>
                    </a:lnTo>
                    <a:lnTo>
                      <a:pt x="64" y="11"/>
                    </a:lnTo>
                    <a:lnTo>
                      <a:pt x="60" y="17"/>
                    </a:lnTo>
                    <a:lnTo>
                      <a:pt x="57" y="23"/>
                    </a:lnTo>
                    <a:lnTo>
                      <a:pt x="53" y="30"/>
                    </a:lnTo>
                    <a:lnTo>
                      <a:pt x="52" y="38"/>
                    </a:lnTo>
                    <a:lnTo>
                      <a:pt x="46" y="35"/>
                    </a:lnTo>
                    <a:lnTo>
                      <a:pt x="39" y="34"/>
                    </a:lnTo>
                    <a:lnTo>
                      <a:pt x="32" y="34"/>
                    </a:lnTo>
                    <a:lnTo>
                      <a:pt x="26" y="35"/>
                    </a:lnTo>
                    <a:lnTo>
                      <a:pt x="20" y="37"/>
                    </a:lnTo>
                    <a:lnTo>
                      <a:pt x="15" y="41"/>
                    </a:lnTo>
                    <a:lnTo>
                      <a:pt x="10" y="45"/>
                    </a:lnTo>
                    <a:lnTo>
                      <a:pt x="5" y="51"/>
                    </a:lnTo>
                    <a:lnTo>
                      <a:pt x="1" y="65"/>
                    </a:lnTo>
                    <a:lnTo>
                      <a:pt x="2" y="79"/>
                    </a:lnTo>
                    <a:lnTo>
                      <a:pt x="9" y="92"/>
                    </a:lnTo>
                    <a:lnTo>
                      <a:pt x="18" y="103"/>
                    </a:lnTo>
                    <a:lnTo>
                      <a:pt x="8" y="115"/>
                    </a:lnTo>
                    <a:lnTo>
                      <a:pt x="2" y="128"/>
                    </a:lnTo>
                    <a:lnTo>
                      <a:pt x="0" y="142"/>
                    </a:lnTo>
                    <a:lnTo>
                      <a:pt x="4" y="156"/>
                    </a:lnTo>
                    <a:lnTo>
                      <a:pt x="9" y="162"/>
                    </a:lnTo>
                    <a:lnTo>
                      <a:pt x="14" y="167"/>
                    </a:lnTo>
                    <a:lnTo>
                      <a:pt x="19" y="170"/>
                    </a:lnTo>
                    <a:lnTo>
                      <a:pt x="25" y="173"/>
                    </a:lnTo>
                    <a:lnTo>
                      <a:pt x="31" y="174"/>
                    </a:lnTo>
                    <a:lnTo>
                      <a:pt x="38" y="174"/>
                    </a:lnTo>
                    <a:lnTo>
                      <a:pt x="45" y="173"/>
                    </a:lnTo>
                    <a:lnTo>
                      <a:pt x="51" y="170"/>
                    </a:lnTo>
                    <a:lnTo>
                      <a:pt x="52" y="178"/>
                    </a:lnTo>
                    <a:lnTo>
                      <a:pt x="55" y="185"/>
                    </a:lnTo>
                    <a:lnTo>
                      <a:pt x="58" y="192"/>
                    </a:lnTo>
                    <a:lnTo>
                      <a:pt x="62" y="197"/>
                    </a:lnTo>
                    <a:lnTo>
                      <a:pt x="67" y="203"/>
                    </a:lnTo>
                    <a:lnTo>
                      <a:pt x="72" y="206"/>
                    </a:lnTo>
                    <a:lnTo>
                      <a:pt x="78" y="208"/>
                    </a:lnTo>
                    <a:lnTo>
                      <a:pt x="85" y="209"/>
                    </a:lnTo>
                    <a:lnTo>
                      <a:pt x="91" y="208"/>
                    </a:lnTo>
                    <a:lnTo>
                      <a:pt x="97" y="206"/>
                    </a:lnTo>
                    <a:lnTo>
                      <a:pt x="103" y="203"/>
                    </a:lnTo>
                    <a:lnTo>
                      <a:pt x="108" y="197"/>
                    </a:lnTo>
                    <a:lnTo>
                      <a:pt x="112" y="192"/>
                    </a:lnTo>
                    <a:lnTo>
                      <a:pt x="115" y="186"/>
                    </a:lnTo>
                    <a:lnTo>
                      <a:pt x="118" y="179"/>
                    </a:lnTo>
                    <a:lnTo>
                      <a:pt x="119" y="171"/>
                    </a:lnTo>
                    <a:lnTo>
                      <a:pt x="125" y="174"/>
                    </a:lnTo>
                    <a:lnTo>
                      <a:pt x="132" y="176"/>
                    </a:lnTo>
                    <a:lnTo>
                      <a:pt x="139" y="176"/>
                    </a:lnTo>
                    <a:lnTo>
                      <a:pt x="145" y="175"/>
                    </a:lnTo>
                    <a:lnTo>
                      <a:pt x="152" y="172"/>
                    </a:lnTo>
                    <a:lnTo>
                      <a:pt x="157" y="169"/>
                    </a:lnTo>
                    <a:lnTo>
                      <a:pt x="162" y="164"/>
                    </a:lnTo>
                    <a:lnTo>
                      <a:pt x="166" y="158"/>
                    </a:lnTo>
                    <a:lnTo>
                      <a:pt x="170" y="144"/>
                    </a:lnTo>
                    <a:lnTo>
                      <a:pt x="169" y="130"/>
                    </a:lnTo>
                    <a:lnTo>
                      <a:pt x="163" y="117"/>
                    </a:lnTo>
                    <a:lnTo>
                      <a:pt x="154" y="105"/>
                    </a:lnTo>
                    <a:close/>
                  </a:path>
                </a:pathLst>
              </a:custGeom>
              <a:noFill/>
              <a:ln w="25400">
                <a:solidFill>
                  <a:srgbClr val="990099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4" name="Freeform 42"/>
              <p:cNvSpPr>
                <a:spLocks/>
              </p:cNvSpPr>
              <p:nvPr/>
            </p:nvSpPr>
            <p:spPr bwMode="auto">
              <a:xfrm>
                <a:off x="275283" y="6503586"/>
                <a:ext cx="96586" cy="114664"/>
              </a:xfrm>
              <a:custGeom>
                <a:avLst/>
                <a:gdLst/>
                <a:ahLst/>
                <a:cxnLst>
                  <a:cxn ang="0">
                    <a:pos x="24" y="55"/>
                  </a:cxn>
                  <a:cxn ang="0">
                    <a:pos x="15" y="53"/>
                  </a:cxn>
                  <a:cxn ang="0">
                    <a:pos x="7" y="47"/>
                  </a:cxn>
                  <a:cxn ang="0">
                    <a:pos x="2" y="39"/>
                  </a:cxn>
                  <a:cxn ang="0">
                    <a:pos x="0" y="27"/>
                  </a:cxn>
                  <a:cxn ang="0">
                    <a:pos x="2" y="16"/>
                  </a:cxn>
                  <a:cxn ang="0">
                    <a:pos x="7" y="8"/>
                  </a:cxn>
                  <a:cxn ang="0">
                    <a:pos x="15" y="2"/>
                  </a:cxn>
                  <a:cxn ang="0">
                    <a:pos x="24" y="0"/>
                  </a:cxn>
                  <a:cxn ang="0">
                    <a:pos x="34" y="2"/>
                  </a:cxn>
                  <a:cxn ang="0">
                    <a:pos x="42" y="8"/>
                  </a:cxn>
                  <a:cxn ang="0">
                    <a:pos x="47" y="16"/>
                  </a:cxn>
                  <a:cxn ang="0">
                    <a:pos x="49" y="27"/>
                  </a:cxn>
                  <a:cxn ang="0">
                    <a:pos x="47" y="39"/>
                  </a:cxn>
                  <a:cxn ang="0">
                    <a:pos x="42" y="47"/>
                  </a:cxn>
                  <a:cxn ang="0">
                    <a:pos x="34" y="53"/>
                  </a:cxn>
                  <a:cxn ang="0">
                    <a:pos x="24" y="55"/>
                  </a:cxn>
                </a:cxnLst>
                <a:rect l="0" t="0" r="r" b="b"/>
                <a:pathLst>
                  <a:path w="49" h="55">
                    <a:moveTo>
                      <a:pt x="24" y="55"/>
                    </a:moveTo>
                    <a:lnTo>
                      <a:pt x="15" y="53"/>
                    </a:lnTo>
                    <a:lnTo>
                      <a:pt x="7" y="47"/>
                    </a:lnTo>
                    <a:lnTo>
                      <a:pt x="2" y="39"/>
                    </a:lnTo>
                    <a:lnTo>
                      <a:pt x="0" y="27"/>
                    </a:lnTo>
                    <a:lnTo>
                      <a:pt x="2" y="16"/>
                    </a:lnTo>
                    <a:lnTo>
                      <a:pt x="7" y="8"/>
                    </a:lnTo>
                    <a:lnTo>
                      <a:pt x="15" y="2"/>
                    </a:lnTo>
                    <a:lnTo>
                      <a:pt x="24" y="0"/>
                    </a:lnTo>
                    <a:lnTo>
                      <a:pt x="34" y="2"/>
                    </a:lnTo>
                    <a:lnTo>
                      <a:pt x="42" y="8"/>
                    </a:lnTo>
                    <a:lnTo>
                      <a:pt x="47" y="16"/>
                    </a:lnTo>
                    <a:lnTo>
                      <a:pt x="49" y="27"/>
                    </a:lnTo>
                    <a:lnTo>
                      <a:pt x="47" y="39"/>
                    </a:lnTo>
                    <a:lnTo>
                      <a:pt x="42" y="47"/>
                    </a:lnTo>
                    <a:lnTo>
                      <a:pt x="34" y="53"/>
                    </a:lnTo>
                    <a:lnTo>
                      <a:pt x="24" y="55"/>
                    </a:lnTo>
                    <a:close/>
                  </a:path>
                </a:pathLst>
              </a:custGeom>
              <a:noFill/>
              <a:ln w="25400">
                <a:solidFill>
                  <a:srgbClr val="990099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74" name="Group 243"/>
            <p:cNvGrpSpPr/>
            <p:nvPr/>
          </p:nvGrpSpPr>
          <p:grpSpPr>
            <a:xfrm>
              <a:off x="2106459" y="5644655"/>
              <a:ext cx="896863" cy="1148716"/>
              <a:chOff x="2106459" y="5644655"/>
              <a:chExt cx="896863" cy="1148716"/>
            </a:xfrm>
          </p:grpSpPr>
          <p:sp>
            <p:nvSpPr>
              <p:cNvPr id="895" name="Freeform 59"/>
              <p:cNvSpPr>
                <a:spLocks/>
              </p:cNvSpPr>
              <p:nvPr/>
            </p:nvSpPr>
            <p:spPr bwMode="auto">
              <a:xfrm>
                <a:off x="2490828" y="6142919"/>
                <a:ext cx="126152" cy="152190"/>
              </a:xfrm>
              <a:custGeom>
                <a:avLst/>
                <a:gdLst/>
                <a:ahLst/>
                <a:cxnLst>
                  <a:cxn ang="0">
                    <a:pos x="31" y="73"/>
                  </a:cxn>
                  <a:cxn ang="0">
                    <a:pos x="38" y="72"/>
                  </a:cxn>
                  <a:cxn ang="0">
                    <a:pos x="44" y="70"/>
                  </a:cxn>
                  <a:cxn ang="0">
                    <a:pos x="50" y="67"/>
                  </a:cxn>
                  <a:cxn ang="0">
                    <a:pos x="55" y="62"/>
                  </a:cxn>
                  <a:cxn ang="0">
                    <a:pos x="59" y="56"/>
                  </a:cxn>
                  <a:cxn ang="0">
                    <a:pos x="62" y="50"/>
                  </a:cxn>
                  <a:cxn ang="0">
                    <a:pos x="63" y="44"/>
                  </a:cxn>
                  <a:cxn ang="0">
                    <a:pos x="64" y="37"/>
                  </a:cxn>
                  <a:cxn ang="0">
                    <a:pos x="63" y="30"/>
                  </a:cxn>
                  <a:cxn ang="0">
                    <a:pos x="62" y="23"/>
                  </a:cxn>
                  <a:cxn ang="0">
                    <a:pos x="59" y="17"/>
                  </a:cxn>
                  <a:cxn ang="0">
                    <a:pos x="55" y="10"/>
                  </a:cxn>
                  <a:cxn ang="0">
                    <a:pos x="50" y="6"/>
                  </a:cxn>
                  <a:cxn ang="0">
                    <a:pos x="44" y="3"/>
                  </a:cxn>
                  <a:cxn ang="0">
                    <a:pos x="38" y="1"/>
                  </a:cxn>
                  <a:cxn ang="0">
                    <a:pos x="31" y="0"/>
                  </a:cxn>
                  <a:cxn ang="0">
                    <a:pos x="25" y="1"/>
                  </a:cxn>
                  <a:cxn ang="0">
                    <a:pos x="19" y="3"/>
                  </a:cxn>
                  <a:cxn ang="0">
                    <a:pos x="14" y="6"/>
                  </a:cxn>
                  <a:cxn ang="0">
                    <a:pos x="9" y="10"/>
                  </a:cxn>
                  <a:cxn ang="0">
                    <a:pos x="5" y="17"/>
                  </a:cxn>
                  <a:cxn ang="0">
                    <a:pos x="2" y="23"/>
                  </a:cxn>
                  <a:cxn ang="0">
                    <a:pos x="1" y="30"/>
                  </a:cxn>
                  <a:cxn ang="0">
                    <a:pos x="0" y="37"/>
                  </a:cxn>
                  <a:cxn ang="0">
                    <a:pos x="1" y="44"/>
                  </a:cxn>
                  <a:cxn ang="0">
                    <a:pos x="2" y="50"/>
                  </a:cxn>
                  <a:cxn ang="0">
                    <a:pos x="5" y="56"/>
                  </a:cxn>
                  <a:cxn ang="0">
                    <a:pos x="9" y="62"/>
                  </a:cxn>
                  <a:cxn ang="0">
                    <a:pos x="14" y="67"/>
                  </a:cxn>
                  <a:cxn ang="0">
                    <a:pos x="19" y="70"/>
                  </a:cxn>
                  <a:cxn ang="0">
                    <a:pos x="25" y="72"/>
                  </a:cxn>
                  <a:cxn ang="0">
                    <a:pos x="31" y="73"/>
                  </a:cxn>
                </a:cxnLst>
                <a:rect l="0" t="0" r="r" b="b"/>
                <a:pathLst>
                  <a:path w="64" h="73">
                    <a:moveTo>
                      <a:pt x="31" y="73"/>
                    </a:moveTo>
                    <a:lnTo>
                      <a:pt x="38" y="72"/>
                    </a:lnTo>
                    <a:lnTo>
                      <a:pt x="44" y="70"/>
                    </a:lnTo>
                    <a:lnTo>
                      <a:pt x="50" y="67"/>
                    </a:lnTo>
                    <a:lnTo>
                      <a:pt x="55" y="62"/>
                    </a:lnTo>
                    <a:lnTo>
                      <a:pt x="59" y="56"/>
                    </a:lnTo>
                    <a:lnTo>
                      <a:pt x="62" y="50"/>
                    </a:lnTo>
                    <a:lnTo>
                      <a:pt x="63" y="44"/>
                    </a:lnTo>
                    <a:lnTo>
                      <a:pt x="64" y="37"/>
                    </a:lnTo>
                    <a:lnTo>
                      <a:pt x="63" y="30"/>
                    </a:lnTo>
                    <a:lnTo>
                      <a:pt x="62" y="23"/>
                    </a:lnTo>
                    <a:lnTo>
                      <a:pt x="59" y="17"/>
                    </a:lnTo>
                    <a:lnTo>
                      <a:pt x="55" y="10"/>
                    </a:lnTo>
                    <a:lnTo>
                      <a:pt x="50" y="6"/>
                    </a:lnTo>
                    <a:lnTo>
                      <a:pt x="44" y="3"/>
                    </a:lnTo>
                    <a:lnTo>
                      <a:pt x="38" y="1"/>
                    </a:lnTo>
                    <a:lnTo>
                      <a:pt x="31" y="0"/>
                    </a:lnTo>
                    <a:lnTo>
                      <a:pt x="25" y="1"/>
                    </a:lnTo>
                    <a:lnTo>
                      <a:pt x="19" y="3"/>
                    </a:lnTo>
                    <a:lnTo>
                      <a:pt x="14" y="6"/>
                    </a:lnTo>
                    <a:lnTo>
                      <a:pt x="9" y="10"/>
                    </a:lnTo>
                    <a:lnTo>
                      <a:pt x="5" y="17"/>
                    </a:lnTo>
                    <a:lnTo>
                      <a:pt x="2" y="23"/>
                    </a:lnTo>
                    <a:lnTo>
                      <a:pt x="1" y="30"/>
                    </a:lnTo>
                    <a:lnTo>
                      <a:pt x="0" y="37"/>
                    </a:lnTo>
                    <a:lnTo>
                      <a:pt x="1" y="44"/>
                    </a:lnTo>
                    <a:lnTo>
                      <a:pt x="2" y="50"/>
                    </a:lnTo>
                    <a:lnTo>
                      <a:pt x="5" y="56"/>
                    </a:lnTo>
                    <a:lnTo>
                      <a:pt x="9" y="62"/>
                    </a:lnTo>
                    <a:lnTo>
                      <a:pt x="14" y="67"/>
                    </a:lnTo>
                    <a:lnTo>
                      <a:pt x="19" y="70"/>
                    </a:lnTo>
                    <a:lnTo>
                      <a:pt x="25" y="72"/>
                    </a:lnTo>
                    <a:lnTo>
                      <a:pt x="31" y="73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6" name="Freeform 60"/>
              <p:cNvSpPr>
                <a:spLocks/>
              </p:cNvSpPr>
              <p:nvPr/>
            </p:nvSpPr>
            <p:spPr bwMode="auto">
              <a:xfrm>
                <a:off x="2417897" y="5644655"/>
                <a:ext cx="277929" cy="458652"/>
              </a:xfrm>
              <a:custGeom>
                <a:avLst/>
                <a:gdLst/>
                <a:ahLst/>
                <a:cxnLst>
                  <a:cxn ang="0">
                    <a:pos x="87" y="220"/>
                  </a:cxn>
                  <a:cxn ang="0">
                    <a:pos x="55" y="220"/>
                  </a:cxn>
                  <a:cxn ang="0">
                    <a:pos x="50" y="211"/>
                  </a:cxn>
                  <a:cxn ang="0">
                    <a:pos x="37" y="185"/>
                  </a:cxn>
                  <a:cxn ang="0">
                    <a:pos x="20" y="150"/>
                  </a:cxn>
                  <a:cxn ang="0">
                    <a:pos x="7" y="109"/>
                  </a:cxn>
                  <a:cxn ang="0">
                    <a:pos x="0" y="70"/>
                  </a:cxn>
                  <a:cxn ang="0">
                    <a:pos x="5" y="35"/>
                  </a:cxn>
                  <a:cxn ang="0">
                    <a:pos x="26" y="9"/>
                  </a:cxn>
                  <a:cxn ang="0">
                    <a:pos x="69" y="0"/>
                  </a:cxn>
                  <a:cxn ang="0">
                    <a:pos x="113" y="9"/>
                  </a:cxn>
                  <a:cxn ang="0">
                    <a:pos x="136" y="35"/>
                  </a:cxn>
                  <a:cxn ang="0">
                    <a:pos x="141" y="70"/>
                  </a:cxn>
                  <a:cxn ang="0">
                    <a:pos x="135" y="109"/>
                  </a:cxn>
                  <a:cxn ang="0">
                    <a:pos x="121" y="150"/>
                  </a:cxn>
                  <a:cxn ang="0">
                    <a:pos x="105" y="185"/>
                  </a:cxn>
                  <a:cxn ang="0">
                    <a:pos x="92" y="211"/>
                  </a:cxn>
                  <a:cxn ang="0">
                    <a:pos x="87" y="220"/>
                  </a:cxn>
                </a:cxnLst>
                <a:rect l="0" t="0" r="r" b="b"/>
                <a:pathLst>
                  <a:path w="141" h="220">
                    <a:moveTo>
                      <a:pt x="87" y="220"/>
                    </a:moveTo>
                    <a:lnTo>
                      <a:pt x="55" y="220"/>
                    </a:lnTo>
                    <a:lnTo>
                      <a:pt x="50" y="211"/>
                    </a:lnTo>
                    <a:lnTo>
                      <a:pt x="37" y="185"/>
                    </a:lnTo>
                    <a:lnTo>
                      <a:pt x="20" y="150"/>
                    </a:lnTo>
                    <a:lnTo>
                      <a:pt x="7" y="109"/>
                    </a:lnTo>
                    <a:lnTo>
                      <a:pt x="0" y="70"/>
                    </a:lnTo>
                    <a:lnTo>
                      <a:pt x="5" y="35"/>
                    </a:lnTo>
                    <a:lnTo>
                      <a:pt x="26" y="9"/>
                    </a:lnTo>
                    <a:lnTo>
                      <a:pt x="69" y="0"/>
                    </a:lnTo>
                    <a:lnTo>
                      <a:pt x="113" y="9"/>
                    </a:lnTo>
                    <a:lnTo>
                      <a:pt x="136" y="35"/>
                    </a:lnTo>
                    <a:lnTo>
                      <a:pt x="141" y="70"/>
                    </a:lnTo>
                    <a:lnTo>
                      <a:pt x="135" y="109"/>
                    </a:lnTo>
                    <a:lnTo>
                      <a:pt x="121" y="150"/>
                    </a:lnTo>
                    <a:lnTo>
                      <a:pt x="105" y="185"/>
                    </a:lnTo>
                    <a:lnTo>
                      <a:pt x="92" y="211"/>
                    </a:lnTo>
                    <a:lnTo>
                      <a:pt x="87" y="220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7" name="Freeform 61"/>
              <p:cNvSpPr>
                <a:spLocks/>
              </p:cNvSpPr>
              <p:nvPr/>
            </p:nvSpPr>
            <p:spPr bwMode="auto">
              <a:xfrm>
                <a:off x="2417897" y="5644655"/>
                <a:ext cx="277929" cy="458652"/>
              </a:xfrm>
              <a:custGeom>
                <a:avLst/>
                <a:gdLst/>
                <a:ahLst/>
                <a:cxnLst>
                  <a:cxn ang="0">
                    <a:pos x="87" y="220"/>
                  </a:cxn>
                  <a:cxn ang="0">
                    <a:pos x="55" y="220"/>
                  </a:cxn>
                  <a:cxn ang="0">
                    <a:pos x="50" y="211"/>
                  </a:cxn>
                  <a:cxn ang="0">
                    <a:pos x="37" y="185"/>
                  </a:cxn>
                  <a:cxn ang="0">
                    <a:pos x="20" y="150"/>
                  </a:cxn>
                  <a:cxn ang="0">
                    <a:pos x="7" y="109"/>
                  </a:cxn>
                  <a:cxn ang="0">
                    <a:pos x="0" y="70"/>
                  </a:cxn>
                  <a:cxn ang="0">
                    <a:pos x="5" y="35"/>
                  </a:cxn>
                  <a:cxn ang="0">
                    <a:pos x="26" y="9"/>
                  </a:cxn>
                  <a:cxn ang="0">
                    <a:pos x="69" y="0"/>
                  </a:cxn>
                  <a:cxn ang="0">
                    <a:pos x="113" y="9"/>
                  </a:cxn>
                  <a:cxn ang="0">
                    <a:pos x="136" y="35"/>
                  </a:cxn>
                  <a:cxn ang="0">
                    <a:pos x="141" y="70"/>
                  </a:cxn>
                  <a:cxn ang="0">
                    <a:pos x="135" y="109"/>
                  </a:cxn>
                  <a:cxn ang="0">
                    <a:pos x="121" y="150"/>
                  </a:cxn>
                  <a:cxn ang="0">
                    <a:pos x="105" y="185"/>
                  </a:cxn>
                  <a:cxn ang="0">
                    <a:pos x="92" y="211"/>
                  </a:cxn>
                  <a:cxn ang="0">
                    <a:pos x="87" y="220"/>
                  </a:cxn>
                </a:cxnLst>
                <a:rect l="0" t="0" r="r" b="b"/>
                <a:pathLst>
                  <a:path w="141" h="220">
                    <a:moveTo>
                      <a:pt x="87" y="220"/>
                    </a:moveTo>
                    <a:lnTo>
                      <a:pt x="55" y="220"/>
                    </a:lnTo>
                    <a:lnTo>
                      <a:pt x="50" y="211"/>
                    </a:lnTo>
                    <a:lnTo>
                      <a:pt x="37" y="185"/>
                    </a:lnTo>
                    <a:lnTo>
                      <a:pt x="20" y="150"/>
                    </a:lnTo>
                    <a:lnTo>
                      <a:pt x="7" y="109"/>
                    </a:lnTo>
                    <a:lnTo>
                      <a:pt x="0" y="70"/>
                    </a:lnTo>
                    <a:lnTo>
                      <a:pt x="5" y="35"/>
                    </a:lnTo>
                    <a:lnTo>
                      <a:pt x="26" y="9"/>
                    </a:lnTo>
                    <a:lnTo>
                      <a:pt x="69" y="0"/>
                    </a:lnTo>
                    <a:lnTo>
                      <a:pt x="113" y="9"/>
                    </a:lnTo>
                    <a:lnTo>
                      <a:pt x="136" y="35"/>
                    </a:lnTo>
                    <a:lnTo>
                      <a:pt x="141" y="70"/>
                    </a:lnTo>
                    <a:lnTo>
                      <a:pt x="135" y="109"/>
                    </a:lnTo>
                    <a:lnTo>
                      <a:pt x="121" y="150"/>
                    </a:lnTo>
                    <a:lnTo>
                      <a:pt x="105" y="185"/>
                    </a:lnTo>
                    <a:lnTo>
                      <a:pt x="92" y="211"/>
                    </a:lnTo>
                    <a:lnTo>
                      <a:pt x="87" y="220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8" name="Freeform 62"/>
              <p:cNvSpPr>
                <a:spLocks/>
              </p:cNvSpPr>
              <p:nvPr/>
            </p:nvSpPr>
            <p:spPr bwMode="auto">
              <a:xfrm>
                <a:off x="2626836" y="5836455"/>
                <a:ext cx="376486" cy="362752"/>
              </a:xfrm>
              <a:custGeom>
                <a:avLst/>
                <a:gdLst/>
                <a:ahLst/>
                <a:cxnLst>
                  <a:cxn ang="0">
                    <a:pos x="15" y="173"/>
                  </a:cxn>
                  <a:cxn ang="0">
                    <a:pos x="0" y="141"/>
                  </a:cxn>
                  <a:cxn ang="0">
                    <a:pos x="1" y="138"/>
                  </a:cxn>
                  <a:cxn ang="0">
                    <a:pos x="4" y="131"/>
                  </a:cxn>
                  <a:cxn ang="0">
                    <a:pos x="10" y="120"/>
                  </a:cxn>
                  <a:cxn ang="0">
                    <a:pos x="17" y="105"/>
                  </a:cxn>
                  <a:cxn ang="0">
                    <a:pos x="26" y="90"/>
                  </a:cxn>
                  <a:cxn ang="0">
                    <a:pos x="36" y="73"/>
                  </a:cxn>
                  <a:cxn ang="0">
                    <a:pos x="47" y="55"/>
                  </a:cxn>
                  <a:cxn ang="0">
                    <a:pos x="60" y="39"/>
                  </a:cxn>
                  <a:cxn ang="0">
                    <a:pos x="74" y="25"/>
                  </a:cxn>
                  <a:cxn ang="0">
                    <a:pos x="87" y="12"/>
                  </a:cxn>
                  <a:cxn ang="0">
                    <a:pos x="102" y="4"/>
                  </a:cxn>
                  <a:cxn ang="0">
                    <a:pos x="116" y="0"/>
                  </a:cxn>
                  <a:cxn ang="0">
                    <a:pos x="132" y="1"/>
                  </a:cxn>
                  <a:cxn ang="0">
                    <a:pos x="147" y="8"/>
                  </a:cxn>
                  <a:cxn ang="0">
                    <a:pos x="161" y="24"/>
                  </a:cxn>
                  <a:cxn ang="0">
                    <a:pos x="176" y="46"/>
                  </a:cxn>
                  <a:cxn ang="0">
                    <a:pos x="186" y="72"/>
                  </a:cxn>
                  <a:cxn ang="0">
                    <a:pos x="191" y="94"/>
                  </a:cxn>
                  <a:cxn ang="0">
                    <a:pos x="189" y="112"/>
                  </a:cxn>
                  <a:cxn ang="0">
                    <a:pos x="183" y="128"/>
                  </a:cxn>
                  <a:cxn ang="0">
                    <a:pos x="172" y="141"/>
                  </a:cxn>
                  <a:cxn ang="0">
                    <a:pos x="158" y="151"/>
                  </a:cxn>
                  <a:cxn ang="0">
                    <a:pos x="142" y="158"/>
                  </a:cxn>
                  <a:cxn ang="0">
                    <a:pos x="124" y="165"/>
                  </a:cxn>
                  <a:cxn ang="0">
                    <a:pos x="105" y="169"/>
                  </a:cxn>
                  <a:cxn ang="0">
                    <a:pos x="86" y="172"/>
                  </a:cxn>
                  <a:cxn ang="0">
                    <a:pos x="67" y="173"/>
                  </a:cxn>
                  <a:cxn ang="0">
                    <a:pos x="51" y="174"/>
                  </a:cxn>
                  <a:cxn ang="0">
                    <a:pos x="37" y="174"/>
                  </a:cxn>
                  <a:cxn ang="0">
                    <a:pos x="26" y="174"/>
                  </a:cxn>
                  <a:cxn ang="0">
                    <a:pos x="18" y="173"/>
                  </a:cxn>
                  <a:cxn ang="0">
                    <a:pos x="15" y="173"/>
                  </a:cxn>
                </a:cxnLst>
                <a:rect l="0" t="0" r="r" b="b"/>
                <a:pathLst>
                  <a:path w="191" h="174">
                    <a:moveTo>
                      <a:pt x="15" y="173"/>
                    </a:moveTo>
                    <a:lnTo>
                      <a:pt x="0" y="141"/>
                    </a:lnTo>
                    <a:lnTo>
                      <a:pt x="1" y="138"/>
                    </a:lnTo>
                    <a:lnTo>
                      <a:pt x="4" y="131"/>
                    </a:lnTo>
                    <a:lnTo>
                      <a:pt x="10" y="120"/>
                    </a:lnTo>
                    <a:lnTo>
                      <a:pt x="17" y="105"/>
                    </a:lnTo>
                    <a:lnTo>
                      <a:pt x="26" y="90"/>
                    </a:lnTo>
                    <a:lnTo>
                      <a:pt x="36" y="73"/>
                    </a:lnTo>
                    <a:lnTo>
                      <a:pt x="47" y="55"/>
                    </a:lnTo>
                    <a:lnTo>
                      <a:pt x="60" y="39"/>
                    </a:lnTo>
                    <a:lnTo>
                      <a:pt x="74" y="25"/>
                    </a:lnTo>
                    <a:lnTo>
                      <a:pt x="87" y="12"/>
                    </a:lnTo>
                    <a:lnTo>
                      <a:pt x="102" y="4"/>
                    </a:lnTo>
                    <a:lnTo>
                      <a:pt x="116" y="0"/>
                    </a:lnTo>
                    <a:lnTo>
                      <a:pt x="132" y="1"/>
                    </a:lnTo>
                    <a:lnTo>
                      <a:pt x="147" y="8"/>
                    </a:lnTo>
                    <a:lnTo>
                      <a:pt x="161" y="24"/>
                    </a:lnTo>
                    <a:lnTo>
                      <a:pt x="176" y="46"/>
                    </a:lnTo>
                    <a:lnTo>
                      <a:pt x="186" y="72"/>
                    </a:lnTo>
                    <a:lnTo>
                      <a:pt x="191" y="94"/>
                    </a:lnTo>
                    <a:lnTo>
                      <a:pt x="189" y="112"/>
                    </a:lnTo>
                    <a:lnTo>
                      <a:pt x="183" y="128"/>
                    </a:lnTo>
                    <a:lnTo>
                      <a:pt x="172" y="141"/>
                    </a:lnTo>
                    <a:lnTo>
                      <a:pt x="158" y="151"/>
                    </a:lnTo>
                    <a:lnTo>
                      <a:pt x="142" y="158"/>
                    </a:lnTo>
                    <a:lnTo>
                      <a:pt x="124" y="165"/>
                    </a:lnTo>
                    <a:lnTo>
                      <a:pt x="105" y="169"/>
                    </a:lnTo>
                    <a:lnTo>
                      <a:pt x="86" y="172"/>
                    </a:lnTo>
                    <a:lnTo>
                      <a:pt x="67" y="173"/>
                    </a:lnTo>
                    <a:lnTo>
                      <a:pt x="51" y="174"/>
                    </a:lnTo>
                    <a:lnTo>
                      <a:pt x="37" y="174"/>
                    </a:lnTo>
                    <a:lnTo>
                      <a:pt x="26" y="174"/>
                    </a:lnTo>
                    <a:lnTo>
                      <a:pt x="18" y="173"/>
                    </a:lnTo>
                    <a:lnTo>
                      <a:pt x="15" y="173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9" name="Freeform 63"/>
              <p:cNvSpPr>
                <a:spLocks/>
              </p:cNvSpPr>
              <p:nvPr/>
            </p:nvSpPr>
            <p:spPr bwMode="auto">
              <a:xfrm>
                <a:off x="2622894" y="6245072"/>
                <a:ext cx="378456" cy="360668"/>
              </a:xfrm>
              <a:custGeom>
                <a:avLst/>
                <a:gdLst/>
                <a:ahLst/>
                <a:cxnLst>
                  <a:cxn ang="0">
                    <a:pos x="0" y="33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7" y="0"/>
                  </a:cxn>
                  <a:cxn ang="0">
                    <a:pos x="38" y="0"/>
                  </a:cxn>
                  <a:cxn ang="0">
                    <a:pos x="52" y="0"/>
                  </a:cxn>
                  <a:cxn ang="0">
                    <a:pos x="68" y="1"/>
                  </a:cxn>
                  <a:cxn ang="0">
                    <a:pos x="87" y="2"/>
                  </a:cxn>
                  <a:cxn ang="0">
                    <a:pos x="106" y="5"/>
                  </a:cxn>
                  <a:cxn ang="0">
                    <a:pos x="125" y="9"/>
                  </a:cxn>
                  <a:cxn ang="0">
                    <a:pos x="143" y="15"/>
                  </a:cxn>
                  <a:cxn ang="0">
                    <a:pos x="159" y="23"/>
                  </a:cxn>
                  <a:cxn ang="0">
                    <a:pos x="174" y="32"/>
                  </a:cxn>
                  <a:cxn ang="0">
                    <a:pos x="184" y="45"/>
                  </a:cxn>
                  <a:cxn ang="0">
                    <a:pos x="191" y="59"/>
                  </a:cxn>
                  <a:cxn ang="0">
                    <a:pos x="192" y="78"/>
                  </a:cxn>
                  <a:cxn ang="0">
                    <a:pos x="188" y="99"/>
                  </a:cxn>
                  <a:cxn ang="0">
                    <a:pos x="178" y="125"/>
                  </a:cxn>
                  <a:cxn ang="0">
                    <a:pos x="163" y="148"/>
                  </a:cxn>
                  <a:cxn ang="0">
                    <a:pos x="148" y="163"/>
                  </a:cxn>
                  <a:cxn ang="0">
                    <a:pos x="133" y="171"/>
                  </a:cxn>
                  <a:cxn ang="0">
                    <a:pos x="118" y="173"/>
                  </a:cxn>
                  <a:cxn ang="0">
                    <a:pos x="103" y="169"/>
                  </a:cxn>
                  <a:cxn ang="0">
                    <a:pos x="88" y="161"/>
                  </a:cxn>
                  <a:cxn ang="0">
                    <a:pos x="74" y="148"/>
                  </a:cxn>
                  <a:cxn ang="0">
                    <a:pos x="60" y="134"/>
                  </a:cxn>
                  <a:cxn ang="0">
                    <a:pos x="48" y="118"/>
                  </a:cxn>
                  <a:cxn ang="0">
                    <a:pos x="37" y="100"/>
                  </a:cxn>
                  <a:cxn ang="0">
                    <a:pos x="26" y="84"/>
                  </a:cxn>
                  <a:cxn ang="0">
                    <a:pos x="17" y="68"/>
                  </a:cxn>
                  <a:cxn ang="0">
                    <a:pos x="10" y="54"/>
                  </a:cxn>
                  <a:cxn ang="0">
                    <a:pos x="4" y="43"/>
                  </a:cxn>
                  <a:cxn ang="0">
                    <a:pos x="1" y="36"/>
                  </a:cxn>
                  <a:cxn ang="0">
                    <a:pos x="0" y="33"/>
                  </a:cxn>
                </a:cxnLst>
                <a:rect l="0" t="0" r="r" b="b"/>
                <a:pathLst>
                  <a:path w="192" h="173">
                    <a:moveTo>
                      <a:pt x="0" y="33"/>
                    </a:moveTo>
                    <a:lnTo>
                      <a:pt x="16" y="1"/>
                    </a:lnTo>
                    <a:lnTo>
                      <a:pt x="19" y="1"/>
                    </a:lnTo>
                    <a:lnTo>
                      <a:pt x="27" y="0"/>
                    </a:lnTo>
                    <a:lnTo>
                      <a:pt x="38" y="0"/>
                    </a:lnTo>
                    <a:lnTo>
                      <a:pt x="52" y="0"/>
                    </a:lnTo>
                    <a:lnTo>
                      <a:pt x="68" y="1"/>
                    </a:lnTo>
                    <a:lnTo>
                      <a:pt x="87" y="2"/>
                    </a:lnTo>
                    <a:lnTo>
                      <a:pt x="106" y="5"/>
                    </a:lnTo>
                    <a:lnTo>
                      <a:pt x="125" y="9"/>
                    </a:lnTo>
                    <a:lnTo>
                      <a:pt x="143" y="15"/>
                    </a:lnTo>
                    <a:lnTo>
                      <a:pt x="159" y="23"/>
                    </a:lnTo>
                    <a:lnTo>
                      <a:pt x="174" y="32"/>
                    </a:lnTo>
                    <a:lnTo>
                      <a:pt x="184" y="45"/>
                    </a:lnTo>
                    <a:lnTo>
                      <a:pt x="191" y="59"/>
                    </a:lnTo>
                    <a:lnTo>
                      <a:pt x="192" y="78"/>
                    </a:lnTo>
                    <a:lnTo>
                      <a:pt x="188" y="99"/>
                    </a:lnTo>
                    <a:lnTo>
                      <a:pt x="178" y="125"/>
                    </a:lnTo>
                    <a:lnTo>
                      <a:pt x="163" y="148"/>
                    </a:lnTo>
                    <a:lnTo>
                      <a:pt x="148" y="163"/>
                    </a:lnTo>
                    <a:lnTo>
                      <a:pt x="133" y="171"/>
                    </a:lnTo>
                    <a:lnTo>
                      <a:pt x="118" y="173"/>
                    </a:lnTo>
                    <a:lnTo>
                      <a:pt x="103" y="169"/>
                    </a:lnTo>
                    <a:lnTo>
                      <a:pt x="88" y="161"/>
                    </a:lnTo>
                    <a:lnTo>
                      <a:pt x="74" y="148"/>
                    </a:lnTo>
                    <a:lnTo>
                      <a:pt x="60" y="134"/>
                    </a:lnTo>
                    <a:lnTo>
                      <a:pt x="48" y="118"/>
                    </a:lnTo>
                    <a:lnTo>
                      <a:pt x="37" y="100"/>
                    </a:lnTo>
                    <a:lnTo>
                      <a:pt x="26" y="84"/>
                    </a:lnTo>
                    <a:lnTo>
                      <a:pt x="17" y="68"/>
                    </a:lnTo>
                    <a:lnTo>
                      <a:pt x="10" y="54"/>
                    </a:lnTo>
                    <a:lnTo>
                      <a:pt x="4" y="43"/>
                    </a:lnTo>
                    <a:lnTo>
                      <a:pt x="1" y="36"/>
                    </a:lnTo>
                    <a:lnTo>
                      <a:pt x="0" y="33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0" name="Freeform 64"/>
              <p:cNvSpPr>
                <a:spLocks/>
              </p:cNvSpPr>
              <p:nvPr/>
            </p:nvSpPr>
            <p:spPr bwMode="auto">
              <a:xfrm>
                <a:off x="2413955" y="6336803"/>
                <a:ext cx="279900" cy="456568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87" y="0"/>
                  </a:cxn>
                  <a:cxn ang="0">
                    <a:pos x="92" y="9"/>
                  </a:cxn>
                  <a:cxn ang="0">
                    <a:pos x="105" y="34"/>
                  </a:cxn>
                  <a:cxn ang="0">
                    <a:pos x="121" y="70"/>
                  </a:cxn>
                  <a:cxn ang="0">
                    <a:pos x="135" y="109"/>
                  </a:cxn>
                  <a:cxn ang="0">
                    <a:pos x="142" y="149"/>
                  </a:cxn>
                  <a:cxn ang="0">
                    <a:pos x="137" y="185"/>
                  </a:cxn>
                  <a:cxn ang="0">
                    <a:pos x="115" y="210"/>
                  </a:cxn>
                  <a:cxn ang="0">
                    <a:pos x="72" y="219"/>
                  </a:cxn>
                  <a:cxn ang="0">
                    <a:pos x="28" y="210"/>
                  </a:cxn>
                  <a:cxn ang="0">
                    <a:pos x="6" y="185"/>
                  </a:cxn>
                  <a:cxn ang="0">
                    <a:pos x="0" y="149"/>
                  </a:cxn>
                  <a:cxn ang="0">
                    <a:pos x="7" y="109"/>
                  </a:cxn>
                  <a:cxn ang="0">
                    <a:pos x="20" y="70"/>
                  </a:cxn>
                  <a:cxn ang="0">
                    <a:pos x="35" y="34"/>
                  </a:cxn>
                  <a:cxn ang="0">
                    <a:pos x="49" y="9"/>
                  </a:cxn>
                  <a:cxn ang="0">
                    <a:pos x="54" y="0"/>
                  </a:cxn>
                </a:cxnLst>
                <a:rect l="0" t="0" r="r" b="b"/>
                <a:pathLst>
                  <a:path w="142" h="219">
                    <a:moveTo>
                      <a:pt x="54" y="0"/>
                    </a:moveTo>
                    <a:lnTo>
                      <a:pt x="87" y="0"/>
                    </a:lnTo>
                    <a:lnTo>
                      <a:pt x="92" y="9"/>
                    </a:lnTo>
                    <a:lnTo>
                      <a:pt x="105" y="34"/>
                    </a:lnTo>
                    <a:lnTo>
                      <a:pt x="121" y="70"/>
                    </a:lnTo>
                    <a:lnTo>
                      <a:pt x="135" y="109"/>
                    </a:lnTo>
                    <a:lnTo>
                      <a:pt x="142" y="149"/>
                    </a:lnTo>
                    <a:lnTo>
                      <a:pt x="137" y="185"/>
                    </a:lnTo>
                    <a:lnTo>
                      <a:pt x="115" y="210"/>
                    </a:lnTo>
                    <a:lnTo>
                      <a:pt x="72" y="219"/>
                    </a:lnTo>
                    <a:lnTo>
                      <a:pt x="28" y="210"/>
                    </a:lnTo>
                    <a:lnTo>
                      <a:pt x="6" y="185"/>
                    </a:lnTo>
                    <a:lnTo>
                      <a:pt x="0" y="149"/>
                    </a:lnTo>
                    <a:lnTo>
                      <a:pt x="7" y="109"/>
                    </a:lnTo>
                    <a:lnTo>
                      <a:pt x="20" y="70"/>
                    </a:lnTo>
                    <a:lnTo>
                      <a:pt x="35" y="34"/>
                    </a:lnTo>
                    <a:lnTo>
                      <a:pt x="49" y="9"/>
                    </a:lnTo>
                    <a:lnTo>
                      <a:pt x="54" y="0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1" name="Freeform 65"/>
              <p:cNvSpPr>
                <a:spLocks/>
              </p:cNvSpPr>
              <p:nvPr/>
            </p:nvSpPr>
            <p:spPr bwMode="auto">
              <a:xfrm>
                <a:off x="2106459" y="6240903"/>
                <a:ext cx="376486" cy="362752"/>
              </a:xfrm>
              <a:custGeom>
                <a:avLst/>
                <a:gdLst/>
                <a:ahLst/>
                <a:cxnLst>
                  <a:cxn ang="0">
                    <a:pos x="175" y="1"/>
                  </a:cxn>
                  <a:cxn ang="0">
                    <a:pos x="191" y="32"/>
                  </a:cxn>
                  <a:cxn ang="0">
                    <a:pos x="190" y="35"/>
                  </a:cxn>
                  <a:cxn ang="0">
                    <a:pos x="187" y="42"/>
                  </a:cxn>
                  <a:cxn ang="0">
                    <a:pos x="181" y="53"/>
                  </a:cxn>
                  <a:cxn ang="0">
                    <a:pos x="174" y="68"/>
                  </a:cxn>
                  <a:cxn ang="0">
                    <a:pos x="166" y="83"/>
                  </a:cxn>
                  <a:cxn ang="0">
                    <a:pos x="156" y="100"/>
                  </a:cxn>
                  <a:cxn ang="0">
                    <a:pos x="143" y="118"/>
                  </a:cxn>
                  <a:cxn ang="0">
                    <a:pos x="131" y="134"/>
                  </a:cxn>
                  <a:cxn ang="0">
                    <a:pos x="118" y="148"/>
                  </a:cxn>
                  <a:cxn ang="0">
                    <a:pos x="104" y="161"/>
                  </a:cxn>
                  <a:cxn ang="0">
                    <a:pos x="89" y="170"/>
                  </a:cxn>
                  <a:cxn ang="0">
                    <a:pos x="74" y="174"/>
                  </a:cxn>
                  <a:cxn ang="0">
                    <a:pos x="60" y="173"/>
                  </a:cxn>
                  <a:cxn ang="0">
                    <a:pos x="44" y="165"/>
                  </a:cxn>
                  <a:cxn ang="0">
                    <a:pos x="30" y="150"/>
                  </a:cxn>
                  <a:cxn ang="0">
                    <a:pos x="16" y="128"/>
                  </a:cxn>
                  <a:cxn ang="0">
                    <a:pos x="6" y="102"/>
                  </a:cxn>
                  <a:cxn ang="0">
                    <a:pos x="0" y="80"/>
                  </a:cxn>
                  <a:cxn ang="0">
                    <a:pos x="2" y="61"/>
                  </a:cxn>
                  <a:cxn ang="0">
                    <a:pos x="9" y="46"/>
                  </a:cxn>
                  <a:cxn ang="0">
                    <a:pos x="19" y="33"/>
                  </a:cxn>
                  <a:cxn ang="0">
                    <a:pos x="33" y="23"/>
                  </a:cxn>
                  <a:cxn ang="0">
                    <a:pos x="49" y="15"/>
                  </a:cxn>
                  <a:cxn ang="0">
                    <a:pos x="67" y="9"/>
                  </a:cxn>
                  <a:cxn ang="0">
                    <a:pos x="86" y="5"/>
                  </a:cxn>
                  <a:cxn ang="0">
                    <a:pos x="105" y="2"/>
                  </a:cxn>
                  <a:cxn ang="0">
                    <a:pos x="123" y="1"/>
                  </a:cxn>
                  <a:cxn ang="0">
                    <a:pos x="139" y="0"/>
                  </a:cxn>
                  <a:cxn ang="0">
                    <a:pos x="154" y="0"/>
                  </a:cxn>
                  <a:cxn ang="0">
                    <a:pos x="165" y="0"/>
                  </a:cxn>
                  <a:cxn ang="0">
                    <a:pos x="172" y="1"/>
                  </a:cxn>
                  <a:cxn ang="0">
                    <a:pos x="175" y="1"/>
                  </a:cxn>
                </a:cxnLst>
                <a:rect l="0" t="0" r="r" b="b"/>
                <a:pathLst>
                  <a:path w="191" h="174">
                    <a:moveTo>
                      <a:pt x="175" y="1"/>
                    </a:moveTo>
                    <a:lnTo>
                      <a:pt x="191" y="32"/>
                    </a:lnTo>
                    <a:lnTo>
                      <a:pt x="190" y="35"/>
                    </a:lnTo>
                    <a:lnTo>
                      <a:pt x="187" y="42"/>
                    </a:lnTo>
                    <a:lnTo>
                      <a:pt x="181" y="53"/>
                    </a:lnTo>
                    <a:lnTo>
                      <a:pt x="174" y="68"/>
                    </a:lnTo>
                    <a:lnTo>
                      <a:pt x="166" y="83"/>
                    </a:lnTo>
                    <a:lnTo>
                      <a:pt x="156" y="100"/>
                    </a:lnTo>
                    <a:lnTo>
                      <a:pt x="143" y="118"/>
                    </a:lnTo>
                    <a:lnTo>
                      <a:pt x="131" y="134"/>
                    </a:lnTo>
                    <a:lnTo>
                      <a:pt x="118" y="148"/>
                    </a:lnTo>
                    <a:lnTo>
                      <a:pt x="104" y="161"/>
                    </a:lnTo>
                    <a:lnTo>
                      <a:pt x="89" y="170"/>
                    </a:lnTo>
                    <a:lnTo>
                      <a:pt x="74" y="174"/>
                    </a:lnTo>
                    <a:lnTo>
                      <a:pt x="60" y="173"/>
                    </a:lnTo>
                    <a:lnTo>
                      <a:pt x="44" y="165"/>
                    </a:lnTo>
                    <a:lnTo>
                      <a:pt x="30" y="150"/>
                    </a:lnTo>
                    <a:lnTo>
                      <a:pt x="16" y="128"/>
                    </a:lnTo>
                    <a:lnTo>
                      <a:pt x="6" y="102"/>
                    </a:lnTo>
                    <a:lnTo>
                      <a:pt x="0" y="80"/>
                    </a:lnTo>
                    <a:lnTo>
                      <a:pt x="2" y="61"/>
                    </a:lnTo>
                    <a:lnTo>
                      <a:pt x="9" y="46"/>
                    </a:lnTo>
                    <a:lnTo>
                      <a:pt x="19" y="33"/>
                    </a:lnTo>
                    <a:lnTo>
                      <a:pt x="33" y="23"/>
                    </a:lnTo>
                    <a:lnTo>
                      <a:pt x="49" y="15"/>
                    </a:lnTo>
                    <a:lnTo>
                      <a:pt x="67" y="9"/>
                    </a:lnTo>
                    <a:lnTo>
                      <a:pt x="86" y="5"/>
                    </a:lnTo>
                    <a:lnTo>
                      <a:pt x="105" y="2"/>
                    </a:lnTo>
                    <a:lnTo>
                      <a:pt x="123" y="1"/>
                    </a:lnTo>
                    <a:lnTo>
                      <a:pt x="139" y="0"/>
                    </a:lnTo>
                    <a:lnTo>
                      <a:pt x="154" y="0"/>
                    </a:lnTo>
                    <a:lnTo>
                      <a:pt x="165" y="0"/>
                    </a:lnTo>
                    <a:lnTo>
                      <a:pt x="172" y="1"/>
                    </a:lnTo>
                    <a:lnTo>
                      <a:pt x="175" y="1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2" name="Freeform 66"/>
              <p:cNvSpPr>
                <a:spLocks/>
              </p:cNvSpPr>
              <p:nvPr/>
            </p:nvSpPr>
            <p:spPr bwMode="auto">
              <a:xfrm>
                <a:off x="2108430" y="5832285"/>
                <a:ext cx="376486" cy="360668"/>
              </a:xfrm>
              <a:custGeom>
                <a:avLst/>
                <a:gdLst/>
                <a:ahLst/>
                <a:cxnLst>
                  <a:cxn ang="0">
                    <a:pos x="191" y="141"/>
                  </a:cxn>
                  <a:cxn ang="0">
                    <a:pos x="176" y="172"/>
                  </a:cxn>
                  <a:cxn ang="0">
                    <a:pos x="173" y="172"/>
                  </a:cxn>
                  <a:cxn ang="0">
                    <a:pos x="166" y="173"/>
                  </a:cxn>
                  <a:cxn ang="0">
                    <a:pos x="155" y="173"/>
                  </a:cxn>
                  <a:cxn ang="0">
                    <a:pos x="140" y="173"/>
                  </a:cxn>
                  <a:cxn ang="0">
                    <a:pos x="124" y="173"/>
                  </a:cxn>
                  <a:cxn ang="0">
                    <a:pos x="106" y="171"/>
                  </a:cxn>
                  <a:cxn ang="0">
                    <a:pos x="86" y="169"/>
                  </a:cxn>
                  <a:cxn ang="0">
                    <a:pos x="68" y="164"/>
                  </a:cxn>
                  <a:cxn ang="0">
                    <a:pos x="49" y="158"/>
                  </a:cxn>
                  <a:cxn ang="0">
                    <a:pos x="33" y="151"/>
                  </a:cxn>
                  <a:cxn ang="0">
                    <a:pos x="19" y="141"/>
                  </a:cxn>
                  <a:cxn ang="0">
                    <a:pos x="9" y="129"/>
                  </a:cxn>
                  <a:cxn ang="0">
                    <a:pos x="1" y="113"/>
                  </a:cxn>
                  <a:cxn ang="0">
                    <a:pos x="0" y="95"/>
                  </a:cxn>
                  <a:cxn ang="0">
                    <a:pos x="5" y="74"/>
                  </a:cxn>
                  <a:cxn ang="0">
                    <a:pos x="15" y="48"/>
                  </a:cxn>
                  <a:cxn ang="0">
                    <a:pos x="29" y="25"/>
                  </a:cxn>
                  <a:cxn ang="0">
                    <a:pos x="43" y="10"/>
                  </a:cxn>
                  <a:cxn ang="0">
                    <a:pos x="59" y="2"/>
                  </a:cxn>
                  <a:cxn ang="0">
                    <a:pos x="74" y="0"/>
                  </a:cxn>
                  <a:cxn ang="0">
                    <a:pos x="88" y="4"/>
                  </a:cxn>
                  <a:cxn ang="0">
                    <a:pos x="104" y="13"/>
                  </a:cxn>
                  <a:cxn ang="0">
                    <a:pos x="118" y="25"/>
                  </a:cxn>
                  <a:cxn ang="0">
                    <a:pos x="131" y="39"/>
                  </a:cxn>
                  <a:cxn ang="0">
                    <a:pos x="143" y="55"/>
                  </a:cxn>
                  <a:cxn ang="0">
                    <a:pos x="156" y="73"/>
                  </a:cxn>
                  <a:cxn ang="0">
                    <a:pos x="166" y="90"/>
                  </a:cxn>
                  <a:cxn ang="0">
                    <a:pos x="174" y="106"/>
                  </a:cxn>
                  <a:cxn ang="0">
                    <a:pos x="181" y="120"/>
                  </a:cxn>
                  <a:cxn ang="0">
                    <a:pos x="187" y="131"/>
                  </a:cxn>
                  <a:cxn ang="0">
                    <a:pos x="190" y="138"/>
                  </a:cxn>
                  <a:cxn ang="0">
                    <a:pos x="191" y="141"/>
                  </a:cxn>
                </a:cxnLst>
                <a:rect l="0" t="0" r="r" b="b"/>
                <a:pathLst>
                  <a:path w="191" h="173">
                    <a:moveTo>
                      <a:pt x="191" y="141"/>
                    </a:moveTo>
                    <a:lnTo>
                      <a:pt x="176" y="172"/>
                    </a:lnTo>
                    <a:lnTo>
                      <a:pt x="173" y="172"/>
                    </a:lnTo>
                    <a:lnTo>
                      <a:pt x="166" y="173"/>
                    </a:lnTo>
                    <a:lnTo>
                      <a:pt x="155" y="173"/>
                    </a:lnTo>
                    <a:lnTo>
                      <a:pt x="140" y="173"/>
                    </a:lnTo>
                    <a:lnTo>
                      <a:pt x="124" y="173"/>
                    </a:lnTo>
                    <a:lnTo>
                      <a:pt x="106" y="171"/>
                    </a:lnTo>
                    <a:lnTo>
                      <a:pt x="86" y="169"/>
                    </a:lnTo>
                    <a:lnTo>
                      <a:pt x="68" y="164"/>
                    </a:lnTo>
                    <a:lnTo>
                      <a:pt x="49" y="158"/>
                    </a:lnTo>
                    <a:lnTo>
                      <a:pt x="33" y="151"/>
                    </a:lnTo>
                    <a:lnTo>
                      <a:pt x="19" y="141"/>
                    </a:lnTo>
                    <a:lnTo>
                      <a:pt x="9" y="129"/>
                    </a:lnTo>
                    <a:lnTo>
                      <a:pt x="1" y="113"/>
                    </a:lnTo>
                    <a:lnTo>
                      <a:pt x="0" y="95"/>
                    </a:lnTo>
                    <a:lnTo>
                      <a:pt x="5" y="74"/>
                    </a:lnTo>
                    <a:lnTo>
                      <a:pt x="15" y="48"/>
                    </a:lnTo>
                    <a:lnTo>
                      <a:pt x="29" y="25"/>
                    </a:lnTo>
                    <a:lnTo>
                      <a:pt x="43" y="10"/>
                    </a:lnTo>
                    <a:lnTo>
                      <a:pt x="59" y="2"/>
                    </a:lnTo>
                    <a:lnTo>
                      <a:pt x="74" y="0"/>
                    </a:lnTo>
                    <a:lnTo>
                      <a:pt x="88" y="4"/>
                    </a:lnTo>
                    <a:lnTo>
                      <a:pt x="104" y="13"/>
                    </a:lnTo>
                    <a:lnTo>
                      <a:pt x="118" y="25"/>
                    </a:lnTo>
                    <a:lnTo>
                      <a:pt x="131" y="39"/>
                    </a:lnTo>
                    <a:lnTo>
                      <a:pt x="143" y="55"/>
                    </a:lnTo>
                    <a:lnTo>
                      <a:pt x="156" y="73"/>
                    </a:lnTo>
                    <a:lnTo>
                      <a:pt x="166" y="90"/>
                    </a:lnTo>
                    <a:lnTo>
                      <a:pt x="174" y="106"/>
                    </a:lnTo>
                    <a:lnTo>
                      <a:pt x="181" y="120"/>
                    </a:lnTo>
                    <a:lnTo>
                      <a:pt x="187" y="131"/>
                    </a:lnTo>
                    <a:lnTo>
                      <a:pt x="190" y="138"/>
                    </a:lnTo>
                    <a:lnTo>
                      <a:pt x="191" y="141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75" name="Freeform 89"/>
            <p:cNvSpPr>
              <a:spLocks/>
            </p:cNvSpPr>
            <p:nvPr/>
          </p:nvSpPr>
          <p:spPr bwMode="auto">
            <a:xfrm>
              <a:off x="5073003" y="6234649"/>
              <a:ext cx="796335" cy="517026"/>
            </a:xfrm>
            <a:custGeom>
              <a:avLst/>
              <a:gdLst/>
              <a:ahLst/>
              <a:cxnLst>
                <a:cxn ang="0">
                  <a:pos x="404" y="0"/>
                </a:cxn>
                <a:cxn ang="0">
                  <a:pos x="399" y="21"/>
                </a:cxn>
                <a:cxn ang="0">
                  <a:pos x="389" y="43"/>
                </a:cxn>
                <a:cxn ang="0">
                  <a:pos x="374" y="68"/>
                </a:cxn>
                <a:cxn ang="0">
                  <a:pos x="357" y="93"/>
                </a:cxn>
                <a:cxn ang="0">
                  <a:pos x="337" y="118"/>
                </a:cxn>
                <a:cxn ang="0">
                  <a:pos x="313" y="142"/>
                </a:cxn>
                <a:cxn ang="0">
                  <a:pos x="288" y="167"/>
                </a:cxn>
                <a:cxn ang="0">
                  <a:pos x="259" y="188"/>
                </a:cxn>
                <a:cxn ang="0">
                  <a:pos x="229" y="207"/>
                </a:cxn>
                <a:cxn ang="0">
                  <a:pos x="198" y="224"/>
                </a:cxn>
                <a:cxn ang="0">
                  <a:pos x="165" y="237"/>
                </a:cxn>
                <a:cxn ang="0">
                  <a:pos x="132" y="245"/>
                </a:cxn>
                <a:cxn ang="0">
                  <a:pos x="98" y="248"/>
                </a:cxn>
                <a:cxn ang="0">
                  <a:pos x="66" y="246"/>
                </a:cxn>
                <a:cxn ang="0">
                  <a:pos x="32" y="238"/>
                </a:cxn>
                <a:cxn ang="0">
                  <a:pos x="0" y="223"/>
                </a:cxn>
                <a:cxn ang="0">
                  <a:pos x="1" y="223"/>
                </a:cxn>
                <a:cxn ang="0">
                  <a:pos x="6" y="224"/>
                </a:cxn>
                <a:cxn ang="0">
                  <a:pos x="12" y="225"/>
                </a:cxn>
                <a:cxn ang="0">
                  <a:pos x="20" y="226"/>
                </a:cxn>
                <a:cxn ang="0">
                  <a:pos x="29" y="227"/>
                </a:cxn>
                <a:cxn ang="0">
                  <a:pos x="41" y="227"/>
                </a:cxn>
                <a:cxn ang="0">
                  <a:pos x="54" y="228"/>
                </a:cxn>
                <a:cxn ang="0">
                  <a:pos x="68" y="228"/>
                </a:cxn>
                <a:cxn ang="0">
                  <a:pos x="83" y="228"/>
                </a:cxn>
                <a:cxn ang="0">
                  <a:pos x="98" y="228"/>
                </a:cxn>
                <a:cxn ang="0">
                  <a:pos x="115" y="227"/>
                </a:cxn>
                <a:cxn ang="0">
                  <a:pos x="131" y="225"/>
                </a:cxn>
                <a:cxn ang="0">
                  <a:pos x="148" y="222"/>
                </a:cxn>
                <a:cxn ang="0">
                  <a:pos x="164" y="218"/>
                </a:cxn>
                <a:cxn ang="0">
                  <a:pos x="180" y="213"/>
                </a:cxn>
                <a:cxn ang="0">
                  <a:pos x="196" y="206"/>
                </a:cxn>
                <a:cxn ang="0">
                  <a:pos x="218" y="195"/>
                </a:cxn>
                <a:cxn ang="0">
                  <a:pos x="239" y="182"/>
                </a:cxn>
                <a:cxn ang="0">
                  <a:pos x="260" y="167"/>
                </a:cxn>
                <a:cxn ang="0">
                  <a:pos x="279" y="151"/>
                </a:cxn>
                <a:cxn ang="0">
                  <a:pos x="298" y="134"/>
                </a:cxn>
                <a:cxn ang="0">
                  <a:pos x="315" y="117"/>
                </a:cxn>
                <a:cxn ang="0">
                  <a:pos x="330" y="99"/>
                </a:cxn>
                <a:cxn ang="0">
                  <a:pos x="346" y="83"/>
                </a:cxn>
                <a:cxn ang="0">
                  <a:pos x="358" y="67"/>
                </a:cxn>
                <a:cxn ang="0">
                  <a:pos x="370" y="51"/>
                </a:cxn>
                <a:cxn ang="0">
                  <a:pos x="380" y="37"/>
                </a:cxn>
                <a:cxn ang="0">
                  <a:pos x="389" y="25"/>
                </a:cxn>
                <a:cxn ang="0">
                  <a:pos x="395" y="14"/>
                </a:cxn>
                <a:cxn ang="0">
                  <a:pos x="400" y="6"/>
                </a:cxn>
                <a:cxn ang="0">
                  <a:pos x="403" y="2"/>
                </a:cxn>
                <a:cxn ang="0">
                  <a:pos x="404" y="0"/>
                </a:cxn>
              </a:cxnLst>
              <a:rect l="0" t="0" r="r" b="b"/>
              <a:pathLst>
                <a:path w="404" h="248">
                  <a:moveTo>
                    <a:pt x="404" y="0"/>
                  </a:moveTo>
                  <a:lnTo>
                    <a:pt x="399" y="21"/>
                  </a:lnTo>
                  <a:lnTo>
                    <a:pt x="389" y="43"/>
                  </a:lnTo>
                  <a:lnTo>
                    <a:pt x="374" y="68"/>
                  </a:lnTo>
                  <a:lnTo>
                    <a:pt x="357" y="93"/>
                  </a:lnTo>
                  <a:lnTo>
                    <a:pt x="337" y="118"/>
                  </a:lnTo>
                  <a:lnTo>
                    <a:pt x="313" y="142"/>
                  </a:lnTo>
                  <a:lnTo>
                    <a:pt x="288" y="167"/>
                  </a:lnTo>
                  <a:lnTo>
                    <a:pt x="259" y="188"/>
                  </a:lnTo>
                  <a:lnTo>
                    <a:pt x="229" y="207"/>
                  </a:lnTo>
                  <a:lnTo>
                    <a:pt x="198" y="224"/>
                  </a:lnTo>
                  <a:lnTo>
                    <a:pt x="165" y="237"/>
                  </a:lnTo>
                  <a:lnTo>
                    <a:pt x="132" y="245"/>
                  </a:lnTo>
                  <a:lnTo>
                    <a:pt x="98" y="248"/>
                  </a:lnTo>
                  <a:lnTo>
                    <a:pt x="66" y="246"/>
                  </a:lnTo>
                  <a:lnTo>
                    <a:pt x="32" y="238"/>
                  </a:lnTo>
                  <a:lnTo>
                    <a:pt x="0" y="223"/>
                  </a:lnTo>
                  <a:lnTo>
                    <a:pt x="1" y="223"/>
                  </a:lnTo>
                  <a:lnTo>
                    <a:pt x="6" y="224"/>
                  </a:lnTo>
                  <a:lnTo>
                    <a:pt x="12" y="225"/>
                  </a:lnTo>
                  <a:lnTo>
                    <a:pt x="20" y="226"/>
                  </a:lnTo>
                  <a:lnTo>
                    <a:pt x="29" y="227"/>
                  </a:lnTo>
                  <a:lnTo>
                    <a:pt x="41" y="227"/>
                  </a:lnTo>
                  <a:lnTo>
                    <a:pt x="54" y="228"/>
                  </a:lnTo>
                  <a:lnTo>
                    <a:pt x="68" y="228"/>
                  </a:lnTo>
                  <a:lnTo>
                    <a:pt x="83" y="228"/>
                  </a:lnTo>
                  <a:lnTo>
                    <a:pt x="98" y="228"/>
                  </a:lnTo>
                  <a:lnTo>
                    <a:pt x="115" y="227"/>
                  </a:lnTo>
                  <a:lnTo>
                    <a:pt x="131" y="225"/>
                  </a:lnTo>
                  <a:lnTo>
                    <a:pt x="148" y="222"/>
                  </a:lnTo>
                  <a:lnTo>
                    <a:pt x="164" y="218"/>
                  </a:lnTo>
                  <a:lnTo>
                    <a:pt x="180" y="213"/>
                  </a:lnTo>
                  <a:lnTo>
                    <a:pt x="196" y="206"/>
                  </a:lnTo>
                  <a:lnTo>
                    <a:pt x="218" y="195"/>
                  </a:lnTo>
                  <a:lnTo>
                    <a:pt x="239" y="182"/>
                  </a:lnTo>
                  <a:lnTo>
                    <a:pt x="260" y="167"/>
                  </a:lnTo>
                  <a:lnTo>
                    <a:pt x="279" y="151"/>
                  </a:lnTo>
                  <a:lnTo>
                    <a:pt x="298" y="134"/>
                  </a:lnTo>
                  <a:lnTo>
                    <a:pt x="315" y="117"/>
                  </a:lnTo>
                  <a:lnTo>
                    <a:pt x="330" y="99"/>
                  </a:lnTo>
                  <a:lnTo>
                    <a:pt x="346" y="83"/>
                  </a:lnTo>
                  <a:lnTo>
                    <a:pt x="358" y="67"/>
                  </a:lnTo>
                  <a:lnTo>
                    <a:pt x="370" y="51"/>
                  </a:lnTo>
                  <a:lnTo>
                    <a:pt x="380" y="37"/>
                  </a:lnTo>
                  <a:lnTo>
                    <a:pt x="389" y="25"/>
                  </a:lnTo>
                  <a:lnTo>
                    <a:pt x="395" y="14"/>
                  </a:lnTo>
                  <a:lnTo>
                    <a:pt x="400" y="6"/>
                  </a:lnTo>
                  <a:lnTo>
                    <a:pt x="403" y="2"/>
                  </a:lnTo>
                  <a:lnTo>
                    <a:pt x="404" y="0"/>
                  </a:lnTo>
                  <a:close/>
                </a:path>
              </a:pathLst>
            </a:custGeom>
            <a:noFill/>
            <a:ln w="25400">
              <a:solidFill>
                <a:srgbClr val="00B0F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76" name="Group 245"/>
            <p:cNvGrpSpPr/>
            <p:nvPr/>
          </p:nvGrpSpPr>
          <p:grpSpPr>
            <a:xfrm>
              <a:off x="1646109" y="6422280"/>
              <a:ext cx="335091" cy="435720"/>
              <a:chOff x="1528919" y="6422280"/>
              <a:chExt cx="335091" cy="435720"/>
            </a:xfrm>
          </p:grpSpPr>
          <p:sp>
            <p:nvSpPr>
              <p:cNvPr id="893" name="Freeform 100"/>
              <p:cNvSpPr>
                <a:spLocks/>
              </p:cNvSpPr>
              <p:nvPr/>
            </p:nvSpPr>
            <p:spPr bwMode="auto">
              <a:xfrm>
                <a:off x="1528919" y="6422280"/>
                <a:ext cx="335091" cy="435720"/>
              </a:xfrm>
              <a:custGeom>
                <a:avLst/>
                <a:gdLst/>
                <a:ahLst/>
                <a:cxnLst>
                  <a:cxn ang="0">
                    <a:pos x="7" y="95"/>
                  </a:cxn>
                  <a:cxn ang="0">
                    <a:pos x="0" y="67"/>
                  </a:cxn>
                  <a:cxn ang="0">
                    <a:pos x="8" y="47"/>
                  </a:cxn>
                  <a:cxn ang="0">
                    <a:pos x="18" y="39"/>
                  </a:cxn>
                  <a:cxn ang="0">
                    <a:pos x="30" y="35"/>
                  </a:cxn>
                  <a:cxn ang="0">
                    <a:pos x="44" y="37"/>
                  </a:cxn>
                  <a:cxn ang="0">
                    <a:pos x="51" y="31"/>
                  </a:cxn>
                  <a:cxn ang="0">
                    <a:pos x="56" y="17"/>
                  </a:cxn>
                  <a:cxn ang="0">
                    <a:pos x="66" y="6"/>
                  </a:cxn>
                  <a:cxn ang="0">
                    <a:pos x="77" y="1"/>
                  </a:cxn>
                  <a:cxn ang="0">
                    <a:pos x="90" y="1"/>
                  </a:cxn>
                  <a:cxn ang="0">
                    <a:pos x="101" y="6"/>
                  </a:cxn>
                  <a:cxn ang="0">
                    <a:pos x="111" y="17"/>
                  </a:cxn>
                  <a:cxn ang="0">
                    <a:pos x="117" y="31"/>
                  </a:cxn>
                  <a:cxn ang="0">
                    <a:pos x="124" y="35"/>
                  </a:cxn>
                  <a:cxn ang="0">
                    <a:pos x="138" y="34"/>
                  </a:cxn>
                  <a:cxn ang="0">
                    <a:pos x="150" y="38"/>
                  </a:cxn>
                  <a:cxn ang="0">
                    <a:pos x="161" y="46"/>
                  </a:cxn>
                  <a:cxn ang="0">
                    <a:pos x="169" y="65"/>
                  </a:cxn>
                  <a:cxn ang="0">
                    <a:pos x="162" y="92"/>
                  </a:cxn>
                  <a:cxn ang="0">
                    <a:pos x="163" y="114"/>
                  </a:cxn>
                  <a:cxn ang="0">
                    <a:pos x="170" y="143"/>
                  </a:cxn>
                  <a:cxn ang="0">
                    <a:pos x="162" y="162"/>
                  </a:cxn>
                  <a:cxn ang="0">
                    <a:pos x="151" y="171"/>
                  </a:cxn>
                  <a:cxn ang="0">
                    <a:pos x="139" y="175"/>
                  </a:cxn>
                  <a:cxn ang="0">
                    <a:pos x="126" y="173"/>
                  </a:cxn>
                  <a:cxn ang="0">
                    <a:pos x="119" y="179"/>
                  </a:cxn>
                  <a:cxn ang="0">
                    <a:pos x="113" y="192"/>
                  </a:cxn>
                  <a:cxn ang="0">
                    <a:pos x="103" y="203"/>
                  </a:cxn>
                  <a:cxn ang="0">
                    <a:pos x="92" y="208"/>
                  </a:cxn>
                  <a:cxn ang="0">
                    <a:pos x="79" y="208"/>
                  </a:cxn>
                  <a:cxn ang="0">
                    <a:pos x="68" y="203"/>
                  </a:cxn>
                  <a:cxn ang="0">
                    <a:pos x="58" y="193"/>
                  </a:cxn>
                  <a:cxn ang="0">
                    <a:pos x="52" y="180"/>
                  </a:cxn>
                  <a:cxn ang="0">
                    <a:pos x="45" y="175"/>
                  </a:cxn>
                  <a:cxn ang="0">
                    <a:pos x="31" y="176"/>
                  </a:cxn>
                  <a:cxn ang="0">
                    <a:pos x="19" y="173"/>
                  </a:cxn>
                  <a:cxn ang="0">
                    <a:pos x="8" y="164"/>
                  </a:cxn>
                  <a:cxn ang="0">
                    <a:pos x="0" y="145"/>
                  </a:cxn>
                  <a:cxn ang="0">
                    <a:pos x="7" y="117"/>
                  </a:cxn>
                </a:cxnLst>
                <a:rect l="0" t="0" r="r" b="b"/>
                <a:pathLst>
                  <a:path w="170" h="209">
                    <a:moveTo>
                      <a:pt x="17" y="106"/>
                    </a:moveTo>
                    <a:lnTo>
                      <a:pt x="7" y="95"/>
                    </a:lnTo>
                    <a:lnTo>
                      <a:pt x="1" y="82"/>
                    </a:lnTo>
                    <a:lnTo>
                      <a:pt x="0" y="67"/>
                    </a:lnTo>
                    <a:lnTo>
                      <a:pt x="4" y="53"/>
                    </a:lnTo>
                    <a:lnTo>
                      <a:pt x="8" y="47"/>
                    </a:lnTo>
                    <a:lnTo>
                      <a:pt x="12" y="43"/>
                    </a:lnTo>
                    <a:lnTo>
                      <a:pt x="18" y="39"/>
                    </a:lnTo>
                    <a:lnTo>
                      <a:pt x="24" y="37"/>
                    </a:lnTo>
                    <a:lnTo>
                      <a:pt x="30" y="35"/>
                    </a:lnTo>
                    <a:lnTo>
                      <a:pt x="37" y="35"/>
                    </a:lnTo>
                    <a:lnTo>
                      <a:pt x="44" y="37"/>
                    </a:lnTo>
                    <a:lnTo>
                      <a:pt x="50" y="39"/>
                    </a:lnTo>
                    <a:lnTo>
                      <a:pt x="51" y="31"/>
                    </a:lnTo>
                    <a:lnTo>
                      <a:pt x="53" y="24"/>
                    </a:lnTo>
                    <a:lnTo>
                      <a:pt x="56" y="17"/>
                    </a:lnTo>
                    <a:lnTo>
                      <a:pt x="60" y="11"/>
                    </a:lnTo>
                    <a:lnTo>
                      <a:pt x="66" y="6"/>
                    </a:lnTo>
                    <a:lnTo>
                      <a:pt x="71" y="3"/>
                    </a:lnTo>
                    <a:lnTo>
                      <a:pt x="77" y="1"/>
                    </a:lnTo>
                    <a:lnTo>
                      <a:pt x="84" y="0"/>
                    </a:lnTo>
                    <a:lnTo>
                      <a:pt x="90" y="1"/>
                    </a:lnTo>
                    <a:lnTo>
                      <a:pt x="96" y="3"/>
                    </a:lnTo>
                    <a:lnTo>
                      <a:pt x="101" y="6"/>
                    </a:lnTo>
                    <a:lnTo>
                      <a:pt x="106" y="11"/>
                    </a:lnTo>
                    <a:lnTo>
                      <a:pt x="111" y="17"/>
                    </a:lnTo>
                    <a:lnTo>
                      <a:pt x="114" y="24"/>
                    </a:lnTo>
                    <a:lnTo>
                      <a:pt x="117" y="31"/>
                    </a:lnTo>
                    <a:lnTo>
                      <a:pt x="118" y="38"/>
                    </a:lnTo>
                    <a:lnTo>
                      <a:pt x="124" y="35"/>
                    </a:lnTo>
                    <a:lnTo>
                      <a:pt x="131" y="34"/>
                    </a:lnTo>
                    <a:lnTo>
                      <a:pt x="138" y="34"/>
                    </a:lnTo>
                    <a:lnTo>
                      <a:pt x="144" y="35"/>
                    </a:lnTo>
                    <a:lnTo>
                      <a:pt x="150" y="38"/>
                    </a:lnTo>
                    <a:lnTo>
                      <a:pt x="155" y="41"/>
                    </a:lnTo>
                    <a:lnTo>
                      <a:pt x="161" y="46"/>
                    </a:lnTo>
                    <a:lnTo>
                      <a:pt x="165" y="52"/>
                    </a:lnTo>
                    <a:lnTo>
                      <a:pt x="169" y="65"/>
                    </a:lnTo>
                    <a:lnTo>
                      <a:pt x="168" y="79"/>
                    </a:lnTo>
                    <a:lnTo>
                      <a:pt x="162" y="92"/>
                    </a:lnTo>
                    <a:lnTo>
                      <a:pt x="152" y="103"/>
                    </a:lnTo>
                    <a:lnTo>
                      <a:pt x="163" y="114"/>
                    </a:lnTo>
                    <a:lnTo>
                      <a:pt x="169" y="128"/>
                    </a:lnTo>
                    <a:lnTo>
                      <a:pt x="170" y="143"/>
                    </a:lnTo>
                    <a:lnTo>
                      <a:pt x="166" y="156"/>
                    </a:lnTo>
                    <a:lnTo>
                      <a:pt x="162" y="162"/>
                    </a:lnTo>
                    <a:lnTo>
                      <a:pt x="158" y="167"/>
                    </a:lnTo>
                    <a:lnTo>
                      <a:pt x="151" y="171"/>
                    </a:lnTo>
                    <a:lnTo>
                      <a:pt x="146" y="173"/>
                    </a:lnTo>
                    <a:lnTo>
                      <a:pt x="139" y="175"/>
                    </a:lnTo>
                    <a:lnTo>
                      <a:pt x="133" y="175"/>
                    </a:lnTo>
                    <a:lnTo>
                      <a:pt x="126" y="173"/>
                    </a:lnTo>
                    <a:lnTo>
                      <a:pt x="120" y="171"/>
                    </a:lnTo>
                    <a:lnTo>
                      <a:pt x="119" y="179"/>
                    </a:lnTo>
                    <a:lnTo>
                      <a:pt x="116" y="186"/>
                    </a:lnTo>
                    <a:lnTo>
                      <a:pt x="113" y="192"/>
                    </a:lnTo>
                    <a:lnTo>
                      <a:pt x="108" y="198"/>
                    </a:lnTo>
                    <a:lnTo>
                      <a:pt x="103" y="203"/>
                    </a:lnTo>
                    <a:lnTo>
                      <a:pt x="98" y="206"/>
                    </a:lnTo>
                    <a:lnTo>
                      <a:pt x="92" y="208"/>
                    </a:lnTo>
                    <a:lnTo>
                      <a:pt x="86" y="209"/>
                    </a:lnTo>
                    <a:lnTo>
                      <a:pt x="79" y="208"/>
                    </a:lnTo>
                    <a:lnTo>
                      <a:pt x="73" y="206"/>
                    </a:lnTo>
                    <a:lnTo>
                      <a:pt x="68" y="203"/>
                    </a:lnTo>
                    <a:lnTo>
                      <a:pt x="62" y="198"/>
                    </a:lnTo>
                    <a:lnTo>
                      <a:pt x="58" y="193"/>
                    </a:lnTo>
                    <a:lnTo>
                      <a:pt x="55" y="187"/>
                    </a:lnTo>
                    <a:lnTo>
                      <a:pt x="52" y="180"/>
                    </a:lnTo>
                    <a:lnTo>
                      <a:pt x="51" y="172"/>
                    </a:lnTo>
                    <a:lnTo>
                      <a:pt x="45" y="175"/>
                    </a:lnTo>
                    <a:lnTo>
                      <a:pt x="38" y="176"/>
                    </a:lnTo>
                    <a:lnTo>
                      <a:pt x="31" y="176"/>
                    </a:lnTo>
                    <a:lnTo>
                      <a:pt x="25" y="175"/>
                    </a:lnTo>
                    <a:lnTo>
                      <a:pt x="19" y="173"/>
                    </a:lnTo>
                    <a:lnTo>
                      <a:pt x="13" y="169"/>
                    </a:lnTo>
                    <a:lnTo>
                      <a:pt x="8" y="164"/>
                    </a:lnTo>
                    <a:lnTo>
                      <a:pt x="4" y="158"/>
                    </a:lnTo>
                    <a:lnTo>
                      <a:pt x="0" y="145"/>
                    </a:lnTo>
                    <a:lnTo>
                      <a:pt x="1" y="131"/>
                    </a:lnTo>
                    <a:lnTo>
                      <a:pt x="7" y="117"/>
                    </a:lnTo>
                    <a:lnTo>
                      <a:pt x="17" y="106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4" name="Freeform 101"/>
              <p:cNvSpPr>
                <a:spLocks/>
              </p:cNvSpPr>
              <p:nvPr/>
            </p:nvSpPr>
            <p:spPr bwMode="auto">
              <a:xfrm>
                <a:off x="1649158" y="6580723"/>
                <a:ext cx="98556" cy="116748"/>
              </a:xfrm>
              <a:custGeom>
                <a:avLst/>
                <a:gdLst/>
                <a:ahLst/>
                <a:cxnLst>
                  <a:cxn ang="0">
                    <a:pos x="25" y="56"/>
                  </a:cxn>
                  <a:cxn ang="0">
                    <a:pos x="34" y="54"/>
                  </a:cxn>
                  <a:cxn ang="0">
                    <a:pos x="42" y="48"/>
                  </a:cxn>
                  <a:cxn ang="0">
                    <a:pos x="47" y="38"/>
                  </a:cxn>
                  <a:cxn ang="0">
                    <a:pos x="50" y="27"/>
                  </a:cxn>
                  <a:cxn ang="0">
                    <a:pos x="47" y="16"/>
                  </a:cxn>
                  <a:cxn ang="0">
                    <a:pos x="42" y="8"/>
                  </a:cxn>
                  <a:cxn ang="0">
                    <a:pos x="34" y="2"/>
                  </a:cxn>
                  <a:cxn ang="0">
                    <a:pos x="25" y="0"/>
                  </a:cxn>
                  <a:cxn ang="0">
                    <a:pos x="16" y="2"/>
                  </a:cxn>
                  <a:cxn ang="0">
                    <a:pos x="8" y="8"/>
                  </a:cxn>
                  <a:cxn ang="0">
                    <a:pos x="3" y="16"/>
                  </a:cxn>
                  <a:cxn ang="0">
                    <a:pos x="0" y="27"/>
                  </a:cxn>
                  <a:cxn ang="0">
                    <a:pos x="3" y="38"/>
                  </a:cxn>
                  <a:cxn ang="0">
                    <a:pos x="8" y="48"/>
                  </a:cxn>
                  <a:cxn ang="0">
                    <a:pos x="16" y="54"/>
                  </a:cxn>
                  <a:cxn ang="0">
                    <a:pos x="25" y="56"/>
                  </a:cxn>
                </a:cxnLst>
                <a:rect l="0" t="0" r="r" b="b"/>
                <a:pathLst>
                  <a:path w="50" h="56">
                    <a:moveTo>
                      <a:pt x="25" y="56"/>
                    </a:moveTo>
                    <a:lnTo>
                      <a:pt x="34" y="54"/>
                    </a:lnTo>
                    <a:lnTo>
                      <a:pt x="42" y="48"/>
                    </a:lnTo>
                    <a:lnTo>
                      <a:pt x="47" y="38"/>
                    </a:lnTo>
                    <a:lnTo>
                      <a:pt x="50" y="27"/>
                    </a:lnTo>
                    <a:lnTo>
                      <a:pt x="47" y="16"/>
                    </a:lnTo>
                    <a:lnTo>
                      <a:pt x="42" y="8"/>
                    </a:lnTo>
                    <a:lnTo>
                      <a:pt x="34" y="2"/>
                    </a:lnTo>
                    <a:lnTo>
                      <a:pt x="25" y="0"/>
                    </a:lnTo>
                    <a:lnTo>
                      <a:pt x="16" y="2"/>
                    </a:lnTo>
                    <a:lnTo>
                      <a:pt x="8" y="8"/>
                    </a:lnTo>
                    <a:lnTo>
                      <a:pt x="3" y="16"/>
                    </a:lnTo>
                    <a:lnTo>
                      <a:pt x="0" y="27"/>
                    </a:lnTo>
                    <a:lnTo>
                      <a:pt x="3" y="38"/>
                    </a:lnTo>
                    <a:lnTo>
                      <a:pt x="8" y="48"/>
                    </a:lnTo>
                    <a:lnTo>
                      <a:pt x="16" y="54"/>
                    </a:lnTo>
                    <a:lnTo>
                      <a:pt x="25" y="56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77" name="Group 241"/>
            <p:cNvGrpSpPr/>
            <p:nvPr/>
          </p:nvGrpSpPr>
          <p:grpSpPr>
            <a:xfrm>
              <a:off x="4168257" y="6411855"/>
              <a:ext cx="333121" cy="433635"/>
              <a:chOff x="4168257" y="6411855"/>
              <a:chExt cx="333121" cy="433635"/>
            </a:xfrm>
          </p:grpSpPr>
          <p:sp>
            <p:nvSpPr>
              <p:cNvPr id="891" name="Freeform 102"/>
              <p:cNvSpPr>
                <a:spLocks/>
              </p:cNvSpPr>
              <p:nvPr/>
            </p:nvSpPr>
            <p:spPr bwMode="auto">
              <a:xfrm>
                <a:off x="4168257" y="6411855"/>
                <a:ext cx="333121" cy="433635"/>
              </a:xfrm>
              <a:custGeom>
                <a:avLst/>
                <a:gdLst/>
                <a:ahLst/>
                <a:cxnLst>
                  <a:cxn ang="0">
                    <a:pos x="7" y="94"/>
                  </a:cxn>
                  <a:cxn ang="0">
                    <a:pos x="0" y="66"/>
                  </a:cxn>
                  <a:cxn ang="0">
                    <a:pos x="8" y="47"/>
                  </a:cxn>
                  <a:cxn ang="0">
                    <a:pos x="18" y="39"/>
                  </a:cxn>
                  <a:cxn ang="0">
                    <a:pos x="30" y="35"/>
                  </a:cxn>
                  <a:cxn ang="0">
                    <a:pos x="44" y="37"/>
                  </a:cxn>
                  <a:cxn ang="0">
                    <a:pos x="51" y="31"/>
                  </a:cxn>
                  <a:cxn ang="0">
                    <a:pos x="57" y="17"/>
                  </a:cxn>
                  <a:cxn ang="0">
                    <a:pos x="66" y="6"/>
                  </a:cxn>
                  <a:cxn ang="0">
                    <a:pos x="77" y="1"/>
                  </a:cxn>
                  <a:cxn ang="0">
                    <a:pos x="91" y="1"/>
                  </a:cxn>
                  <a:cxn ang="0">
                    <a:pos x="102" y="6"/>
                  </a:cxn>
                  <a:cxn ang="0">
                    <a:pos x="111" y="16"/>
                  </a:cxn>
                  <a:cxn ang="0">
                    <a:pos x="117" y="30"/>
                  </a:cxn>
                  <a:cxn ang="0">
                    <a:pos x="124" y="35"/>
                  </a:cxn>
                  <a:cxn ang="0">
                    <a:pos x="139" y="34"/>
                  </a:cxn>
                  <a:cxn ang="0">
                    <a:pos x="151" y="37"/>
                  </a:cxn>
                  <a:cxn ang="0">
                    <a:pos x="161" y="45"/>
                  </a:cxn>
                  <a:cxn ang="0">
                    <a:pos x="169" y="64"/>
                  </a:cxn>
                  <a:cxn ang="0">
                    <a:pos x="162" y="92"/>
                  </a:cxn>
                  <a:cxn ang="0">
                    <a:pos x="162" y="114"/>
                  </a:cxn>
                  <a:cxn ang="0">
                    <a:pos x="169" y="142"/>
                  </a:cxn>
                  <a:cxn ang="0">
                    <a:pos x="161" y="162"/>
                  </a:cxn>
                  <a:cxn ang="0">
                    <a:pos x="152" y="171"/>
                  </a:cxn>
                  <a:cxn ang="0">
                    <a:pos x="140" y="174"/>
                  </a:cxn>
                  <a:cxn ang="0">
                    <a:pos x="125" y="173"/>
                  </a:cxn>
                  <a:cxn ang="0">
                    <a:pos x="118" y="178"/>
                  </a:cxn>
                  <a:cxn ang="0">
                    <a:pos x="113" y="192"/>
                  </a:cxn>
                  <a:cxn ang="0">
                    <a:pos x="104" y="202"/>
                  </a:cxn>
                  <a:cxn ang="0">
                    <a:pos x="93" y="207"/>
                  </a:cxn>
                  <a:cxn ang="0">
                    <a:pos x="79" y="207"/>
                  </a:cxn>
                  <a:cxn ang="0">
                    <a:pos x="68" y="202"/>
                  </a:cxn>
                  <a:cxn ang="0">
                    <a:pos x="59" y="192"/>
                  </a:cxn>
                  <a:cxn ang="0">
                    <a:pos x="53" y="179"/>
                  </a:cxn>
                  <a:cxn ang="0">
                    <a:pos x="46" y="175"/>
                  </a:cxn>
                  <a:cxn ang="0">
                    <a:pos x="31" y="176"/>
                  </a:cxn>
                  <a:cxn ang="0">
                    <a:pos x="19" y="172"/>
                  </a:cxn>
                  <a:cxn ang="0">
                    <a:pos x="9" y="163"/>
                  </a:cxn>
                  <a:cxn ang="0">
                    <a:pos x="1" y="144"/>
                  </a:cxn>
                  <a:cxn ang="0">
                    <a:pos x="8" y="116"/>
                  </a:cxn>
                </a:cxnLst>
                <a:rect l="0" t="0" r="r" b="b"/>
                <a:pathLst>
                  <a:path w="169" h="208">
                    <a:moveTo>
                      <a:pt x="17" y="105"/>
                    </a:moveTo>
                    <a:lnTo>
                      <a:pt x="7" y="94"/>
                    </a:lnTo>
                    <a:lnTo>
                      <a:pt x="1" y="81"/>
                    </a:lnTo>
                    <a:lnTo>
                      <a:pt x="0" y="66"/>
                    </a:lnTo>
                    <a:lnTo>
                      <a:pt x="4" y="53"/>
                    </a:lnTo>
                    <a:lnTo>
                      <a:pt x="8" y="47"/>
                    </a:lnTo>
                    <a:lnTo>
                      <a:pt x="12" y="43"/>
                    </a:lnTo>
                    <a:lnTo>
                      <a:pt x="18" y="39"/>
                    </a:lnTo>
                    <a:lnTo>
                      <a:pt x="24" y="37"/>
                    </a:lnTo>
                    <a:lnTo>
                      <a:pt x="30" y="35"/>
                    </a:lnTo>
                    <a:lnTo>
                      <a:pt x="36" y="35"/>
                    </a:lnTo>
                    <a:lnTo>
                      <a:pt x="44" y="37"/>
                    </a:lnTo>
                    <a:lnTo>
                      <a:pt x="50" y="39"/>
                    </a:lnTo>
                    <a:lnTo>
                      <a:pt x="51" y="31"/>
                    </a:lnTo>
                    <a:lnTo>
                      <a:pt x="54" y="23"/>
                    </a:lnTo>
                    <a:lnTo>
                      <a:pt x="57" y="17"/>
                    </a:lnTo>
                    <a:lnTo>
                      <a:pt x="61" y="11"/>
                    </a:lnTo>
                    <a:lnTo>
                      <a:pt x="66" y="6"/>
                    </a:lnTo>
                    <a:lnTo>
                      <a:pt x="71" y="3"/>
                    </a:lnTo>
                    <a:lnTo>
                      <a:pt x="77" y="1"/>
                    </a:lnTo>
                    <a:lnTo>
                      <a:pt x="83" y="0"/>
                    </a:lnTo>
                    <a:lnTo>
                      <a:pt x="91" y="1"/>
                    </a:lnTo>
                    <a:lnTo>
                      <a:pt x="97" y="3"/>
                    </a:lnTo>
                    <a:lnTo>
                      <a:pt x="102" y="6"/>
                    </a:lnTo>
                    <a:lnTo>
                      <a:pt x="107" y="11"/>
                    </a:lnTo>
                    <a:lnTo>
                      <a:pt x="111" y="16"/>
                    </a:lnTo>
                    <a:lnTo>
                      <a:pt x="114" y="22"/>
                    </a:lnTo>
                    <a:lnTo>
                      <a:pt x="117" y="30"/>
                    </a:lnTo>
                    <a:lnTo>
                      <a:pt x="118" y="38"/>
                    </a:lnTo>
                    <a:lnTo>
                      <a:pt x="124" y="35"/>
                    </a:lnTo>
                    <a:lnTo>
                      <a:pt x="131" y="34"/>
                    </a:lnTo>
                    <a:lnTo>
                      <a:pt x="139" y="34"/>
                    </a:lnTo>
                    <a:lnTo>
                      <a:pt x="145" y="35"/>
                    </a:lnTo>
                    <a:lnTo>
                      <a:pt x="151" y="37"/>
                    </a:lnTo>
                    <a:lnTo>
                      <a:pt x="156" y="41"/>
                    </a:lnTo>
                    <a:lnTo>
                      <a:pt x="161" y="45"/>
                    </a:lnTo>
                    <a:lnTo>
                      <a:pt x="165" y="51"/>
                    </a:lnTo>
                    <a:lnTo>
                      <a:pt x="169" y="64"/>
                    </a:lnTo>
                    <a:lnTo>
                      <a:pt x="168" y="79"/>
                    </a:lnTo>
                    <a:lnTo>
                      <a:pt x="162" y="92"/>
                    </a:lnTo>
                    <a:lnTo>
                      <a:pt x="153" y="103"/>
                    </a:lnTo>
                    <a:lnTo>
                      <a:pt x="162" y="114"/>
                    </a:lnTo>
                    <a:lnTo>
                      <a:pt x="168" y="128"/>
                    </a:lnTo>
                    <a:lnTo>
                      <a:pt x="169" y="142"/>
                    </a:lnTo>
                    <a:lnTo>
                      <a:pt x="165" y="156"/>
                    </a:lnTo>
                    <a:lnTo>
                      <a:pt x="161" y="162"/>
                    </a:lnTo>
                    <a:lnTo>
                      <a:pt x="157" y="166"/>
                    </a:lnTo>
                    <a:lnTo>
                      <a:pt x="152" y="171"/>
                    </a:lnTo>
                    <a:lnTo>
                      <a:pt x="146" y="173"/>
                    </a:lnTo>
                    <a:lnTo>
                      <a:pt x="140" y="174"/>
                    </a:lnTo>
                    <a:lnTo>
                      <a:pt x="132" y="174"/>
                    </a:lnTo>
                    <a:lnTo>
                      <a:pt x="125" y="173"/>
                    </a:lnTo>
                    <a:lnTo>
                      <a:pt x="119" y="169"/>
                    </a:lnTo>
                    <a:lnTo>
                      <a:pt x="118" y="178"/>
                    </a:lnTo>
                    <a:lnTo>
                      <a:pt x="116" y="185"/>
                    </a:lnTo>
                    <a:lnTo>
                      <a:pt x="113" y="192"/>
                    </a:lnTo>
                    <a:lnTo>
                      <a:pt x="109" y="197"/>
                    </a:lnTo>
                    <a:lnTo>
                      <a:pt x="104" y="202"/>
                    </a:lnTo>
                    <a:lnTo>
                      <a:pt x="99" y="205"/>
                    </a:lnTo>
                    <a:lnTo>
                      <a:pt x="93" y="207"/>
                    </a:lnTo>
                    <a:lnTo>
                      <a:pt x="85" y="208"/>
                    </a:lnTo>
                    <a:lnTo>
                      <a:pt x="79" y="207"/>
                    </a:lnTo>
                    <a:lnTo>
                      <a:pt x="73" y="205"/>
                    </a:lnTo>
                    <a:lnTo>
                      <a:pt x="68" y="202"/>
                    </a:lnTo>
                    <a:lnTo>
                      <a:pt x="63" y="197"/>
                    </a:lnTo>
                    <a:lnTo>
                      <a:pt x="59" y="192"/>
                    </a:lnTo>
                    <a:lnTo>
                      <a:pt x="56" y="186"/>
                    </a:lnTo>
                    <a:lnTo>
                      <a:pt x="53" y="179"/>
                    </a:lnTo>
                    <a:lnTo>
                      <a:pt x="52" y="172"/>
                    </a:lnTo>
                    <a:lnTo>
                      <a:pt x="46" y="175"/>
                    </a:lnTo>
                    <a:lnTo>
                      <a:pt x="38" y="176"/>
                    </a:lnTo>
                    <a:lnTo>
                      <a:pt x="31" y="176"/>
                    </a:lnTo>
                    <a:lnTo>
                      <a:pt x="25" y="175"/>
                    </a:lnTo>
                    <a:lnTo>
                      <a:pt x="19" y="172"/>
                    </a:lnTo>
                    <a:lnTo>
                      <a:pt x="14" y="168"/>
                    </a:lnTo>
                    <a:lnTo>
                      <a:pt x="9" y="163"/>
                    </a:lnTo>
                    <a:lnTo>
                      <a:pt x="5" y="157"/>
                    </a:lnTo>
                    <a:lnTo>
                      <a:pt x="1" y="144"/>
                    </a:lnTo>
                    <a:lnTo>
                      <a:pt x="2" y="130"/>
                    </a:lnTo>
                    <a:lnTo>
                      <a:pt x="8" y="116"/>
                    </a:lnTo>
                    <a:lnTo>
                      <a:pt x="17" y="105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2" name="Freeform 103"/>
              <p:cNvSpPr>
                <a:spLocks/>
              </p:cNvSpPr>
              <p:nvPr/>
            </p:nvSpPr>
            <p:spPr bwMode="auto">
              <a:xfrm>
                <a:off x="4288495" y="6568214"/>
                <a:ext cx="98556" cy="116748"/>
              </a:xfrm>
              <a:custGeom>
                <a:avLst/>
                <a:gdLst/>
                <a:ahLst/>
                <a:cxnLst>
                  <a:cxn ang="0">
                    <a:pos x="25" y="56"/>
                  </a:cxn>
                  <a:cxn ang="0">
                    <a:pos x="35" y="54"/>
                  </a:cxn>
                  <a:cxn ang="0">
                    <a:pos x="43" y="47"/>
                  </a:cxn>
                  <a:cxn ang="0">
                    <a:pos x="48" y="39"/>
                  </a:cxn>
                  <a:cxn ang="0">
                    <a:pos x="50" y="28"/>
                  </a:cxn>
                  <a:cxn ang="0">
                    <a:pos x="48" y="17"/>
                  </a:cxn>
                  <a:cxn ang="0">
                    <a:pos x="43" y="9"/>
                  </a:cxn>
                  <a:cxn ang="0">
                    <a:pos x="35" y="3"/>
                  </a:cxn>
                  <a:cxn ang="0">
                    <a:pos x="25" y="0"/>
                  </a:cxn>
                  <a:cxn ang="0">
                    <a:pos x="15" y="3"/>
                  </a:cxn>
                  <a:cxn ang="0">
                    <a:pos x="7" y="9"/>
                  </a:cxn>
                  <a:cxn ang="0">
                    <a:pos x="2" y="17"/>
                  </a:cxn>
                  <a:cxn ang="0">
                    <a:pos x="0" y="28"/>
                  </a:cxn>
                  <a:cxn ang="0">
                    <a:pos x="2" y="39"/>
                  </a:cxn>
                  <a:cxn ang="0">
                    <a:pos x="7" y="47"/>
                  </a:cxn>
                  <a:cxn ang="0">
                    <a:pos x="15" y="54"/>
                  </a:cxn>
                  <a:cxn ang="0">
                    <a:pos x="25" y="56"/>
                  </a:cxn>
                </a:cxnLst>
                <a:rect l="0" t="0" r="r" b="b"/>
                <a:pathLst>
                  <a:path w="50" h="56">
                    <a:moveTo>
                      <a:pt x="25" y="56"/>
                    </a:moveTo>
                    <a:lnTo>
                      <a:pt x="35" y="54"/>
                    </a:lnTo>
                    <a:lnTo>
                      <a:pt x="43" y="47"/>
                    </a:lnTo>
                    <a:lnTo>
                      <a:pt x="48" y="39"/>
                    </a:lnTo>
                    <a:lnTo>
                      <a:pt x="50" y="28"/>
                    </a:lnTo>
                    <a:lnTo>
                      <a:pt x="48" y="17"/>
                    </a:lnTo>
                    <a:lnTo>
                      <a:pt x="43" y="9"/>
                    </a:lnTo>
                    <a:lnTo>
                      <a:pt x="35" y="3"/>
                    </a:lnTo>
                    <a:lnTo>
                      <a:pt x="25" y="0"/>
                    </a:lnTo>
                    <a:lnTo>
                      <a:pt x="15" y="3"/>
                    </a:lnTo>
                    <a:lnTo>
                      <a:pt x="7" y="9"/>
                    </a:lnTo>
                    <a:lnTo>
                      <a:pt x="2" y="17"/>
                    </a:lnTo>
                    <a:lnTo>
                      <a:pt x="0" y="28"/>
                    </a:lnTo>
                    <a:lnTo>
                      <a:pt x="2" y="39"/>
                    </a:lnTo>
                    <a:lnTo>
                      <a:pt x="7" y="47"/>
                    </a:lnTo>
                    <a:lnTo>
                      <a:pt x="15" y="54"/>
                    </a:lnTo>
                    <a:lnTo>
                      <a:pt x="25" y="56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78" name="Group 238"/>
            <p:cNvGrpSpPr/>
            <p:nvPr/>
          </p:nvGrpSpPr>
          <p:grpSpPr>
            <a:xfrm>
              <a:off x="4970504" y="5717623"/>
              <a:ext cx="335091" cy="433635"/>
              <a:chOff x="4970504" y="5717623"/>
              <a:chExt cx="335091" cy="433635"/>
            </a:xfrm>
          </p:grpSpPr>
          <p:sp>
            <p:nvSpPr>
              <p:cNvPr id="889" name="Freeform 106"/>
              <p:cNvSpPr>
                <a:spLocks/>
              </p:cNvSpPr>
              <p:nvPr/>
            </p:nvSpPr>
            <p:spPr bwMode="auto">
              <a:xfrm>
                <a:off x="4970504" y="5717623"/>
                <a:ext cx="335091" cy="433635"/>
              </a:xfrm>
              <a:custGeom>
                <a:avLst/>
                <a:gdLst/>
                <a:ahLst/>
                <a:cxnLst>
                  <a:cxn ang="0">
                    <a:pos x="7" y="94"/>
                  </a:cxn>
                  <a:cxn ang="0">
                    <a:pos x="0" y="66"/>
                  </a:cxn>
                  <a:cxn ang="0">
                    <a:pos x="8" y="47"/>
                  </a:cxn>
                  <a:cxn ang="0">
                    <a:pos x="18" y="39"/>
                  </a:cxn>
                  <a:cxn ang="0">
                    <a:pos x="30" y="35"/>
                  </a:cxn>
                  <a:cxn ang="0">
                    <a:pos x="44" y="36"/>
                  </a:cxn>
                  <a:cxn ang="0">
                    <a:pos x="51" y="30"/>
                  </a:cxn>
                  <a:cxn ang="0">
                    <a:pos x="56" y="17"/>
                  </a:cxn>
                  <a:cxn ang="0">
                    <a:pos x="66" y="6"/>
                  </a:cxn>
                  <a:cxn ang="0">
                    <a:pos x="78" y="1"/>
                  </a:cxn>
                  <a:cxn ang="0">
                    <a:pos x="90" y="1"/>
                  </a:cxn>
                  <a:cxn ang="0">
                    <a:pos x="102" y="6"/>
                  </a:cxn>
                  <a:cxn ang="0">
                    <a:pos x="112" y="16"/>
                  </a:cxn>
                  <a:cxn ang="0">
                    <a:pos x="117" y="29"/>
                  </a:cxn>
                  <a:cxn ang="0">
                    <a:pos x="125" y="35"/>
                  </a:cxn>
                  <a:cxn ang="0">
                    <a:pos x="138" y="33"/>
                  </a:cxn>
                  <a:cxn ang="0">
                    <a:pos x="152" y="37"/>
                  </a:cxn>
                  <a:cxn ang="0">
                    <a:pos x="161" y="45"/>
                  </a:cxn>
                  <a:cxn ang="0">
                    <a:pos x="169" y="64"/>
                  </a:cxn>
                  <a:cxn ang="0">
                    <a:pos x="163" y="92"/>
                  </a:cxn>
                  <a:cxn ang="0">
                    <a:pos x="163" y="114"/>
                  </a:cxn>
                  <a:cxn ang="0">
                    <a:pos x="170" y="142"/>
                  </a:cxn>
                  <a:cxn ang="0">
                    <a:pos x="162" y="161"/>
                  </a:cxn>
                  <a:cxn ang="0">
                    <a:pos x="153" y="169"/>
                  </a:cxn>
                  <a:cxn ang="0">
                    <a:pos x="140" y="174"/>
                  </a:cxn>
                  <a:cxn ang="0">
                    <a:pos x="126" y="173"/>
                  </a:cxn>
                  <a:cxn ang="0">
                    <a:pos x="119" y="178"/>
                  </a:cxn>
                  <a:cxn ang="0">
                    <a:pos x="114" y="191"/>
                  </a:cxn>
                  <a:cxn ang="0">
                    <a:pos x="105" y="202"/>
                  </a:cxn>
                  <a:cxn ang="0">
                    <a:pos x="92" y="207"/>
                  </a:cxn>
                  <a:cxn ang="0">
                    <a:pos x="80" y="207"/>
                  </a:cxn>
                  <a:cxn ang="0">
                    <a:pos x="69" y="202"/>
                  </a:cxn>
                  <a:cxn ang="0">
                    <a:pos x="60" y="192"/>
                  </a:cxn>
                  <a:cxn ang="0">
                    <a:pos x="53" y="179"/>
                  </a:cxn>
                  <a:cxn ang="0">
                    <a:pos x="45" y="174"/>
                  </a:cxn>
                  <a:cxn ang="0">
                    <a:pos x="32" y="175"/>
                  </a:cxn>
                  <a:cxn ang="0">
                    <a:pos x="19" y="171"/>
                  </a:cxn>
                  <a:cxn ang="0">
                    <a:pos x="9" y="163"/>
                  </a:cxn>
                  <a:cxn ang="0">
                    <a:pos x="1" y="144"/>
                  </a:cxn>
                  <a:cxn ang="0">
                    <a:pos x="8" y="116"/>
                  </a:cxn>
                </a:cxnLst>
                <a:rect l="0" t="0" r="r" b="b"/>
                <a:pathLst>
                  <a:path w="170" h="208">
                    <a:moveTo>
                      <a:pt x="18" y="105"/>
                    </a:moveTo>
                    <a:lnTo>
                      <a:pt x="7" y="94"/>
                    </a:lnTo>
                    <a:lnTo>
                      <a:pt x="1" y="81"/>
                    </a:lnTo>
                    <a:lnTo>
                      <a:pt x="0" y="66"/>
                    </a:lnTo>
                    <a:lnTo>
                      <a:pt x="4" y="53"/>
                    </a:lnTo>
                    <a:lnTo>
                      <a:pt x="8" y="47"/>
                    </a:lnTo>
                    <a:lnTo>
                      <a:pt x="13" y="42"/>
                    </a:lnTo>
                    <a:lnTo>
                      <a:pt x="18" y="39"/>
                    </a:lnTo>
                    <a:lnTo>
                      <a:pt x="24" y="36"/>
                    </a:lnTo>
                    <a:lnTo>
                      <a:pt x="30" y="35"/>
                    </a:lnTo>
                    <a:lnTo>
                      <a:pt x="37" y="35"/>
                    </a:lnTo>
                    <a:lnTo>
                      <a:pt x="44" y="36"/>
                    </a:lnTo>
                    <a:lnTo>
                      <a:pt x="50" y="39"/>
                    </a:lnTo>
                    <a:lnTo>
                      <a:pt x="51" y="30"/>
                    </a:lnTo>
                    <a:lnTo>
                      <a:pt x="53" y="23"/>
                    </a:lnTo>
                    <a:lnTo>
                      <a:pt x="56" y="17"/>
                    </a:lnTo>
                    <a:lnTo>
                      <a:pt x="62" y="11"/>
                    </a:lnTo>
                    <a:lnTo>
                      <a:pt x="66" y="6"/>
                    </a:lnTo>
                    <a:lnTo>
                      <a:pt x="72" y="3"/>
                    </a:lnTo>
                    <a:lnTo>
                      <a:pt x="78" y="1"/>
                    </a:lnTo>
                    <a:lnTo>
                      <a:pt x="84" y="0"/>
                    </a:lnTo>
                    <a:lnTo>
                      <a:pt x="90" y="1"/>
                    </a:lnTo>
                    <a:lnTo>
                      <a:pt x="96" y="3"/>
                    </a:lnTo>
                    <a:lnTo>
                      <a:pt x="102" y="6"/>
                    </a:lnTo>
                    <a:lnTo>
                      <a:pt x="108" y="11"/>
                    </a:lnTo>
                    <a:lnTo>
                      <a:pt x="112" y="16"/>
                    </a:lnTo>
                    <a:lnTo>
                      <a:pt x="115" y="22"/>
                    </a:lnTo>
                    <a:lnTo>
                      <a:pt x="117" y="29"/>
                    </a:lnTo>
                    <a:lnTo>
                      <a:pt x="118" y="38"/>
                    </a:lnTo>
                    <a:lnTo>
                      <a:pt x="125" y="35"/>
                    </a:lnTo>
                    <a:lnTo>
                      <a:pt x="132" y="33"/>
                    </a:lnTo>
                    <a:lnTo>
                      <a:pt x="138" y="33"/>
                    </a:lnTo>
                    <a:lnTo>
                      <a:pt x="145" y="34"/>
                    </a:lnTo>
                    <a:lnTo>
                      <a:pt x="152" y="37"/>
                    </a:lnTo>
                    <a:lnTo>
                      <a:pt x="157" y="40"/>
                    </a:lnTo>
                    <a:lnTo>
                      <a:pt x="161" y="45"/>
                    </a:lnTo>
                    <a:lnTo>
                      <a:pt x="165" y="51"/>
                    </a:lnTo>
                    <a:lnTo>
                      <a:pt x="169" y="64"/>
                    </a:lnTo>
                    <a:lnTo>
                      <a:pt x="169" y="79"/>
                    </a:lnTo>
                    <a:lnTo>
                      <a:pt x="163" y="92"/>
                    </a:lnTo>
                    <a:lnTo>
                      <a:pt x="154" y="103"/>
                    </a:lnTo>
                    <a:lnTo>
                      <a:pt x="163" y="114"/>
                    </a:lnTo>
                    <a:lnTo>
                      <a:pt x="169" y="128"/>
                    </a:lnTo>
                    <a:lnTo>
                      <a:pt x="170" y="142"/>
                    </a:lnTo>
                    <a:lnTo>
                      <a:pt x="166" y="155"/>
                    </a:lnTo>
                    <a:lnTo>
                      <a:pt x="162" y="161"/>
                    </a:lnTo>
                    <a:lnTo>
                      <a:pt x="158" y="166"/>
                    </a:lnTo>
                    <a:lnTo>
                      <a:pt x="153" y="169"/>
                    </a:lnTo>
                    <a:lnTo>
                      <a:pt x="146" y="173"/>
                    </a:lnTo>
                    <a:lnTo>
                      <a:pt x="140" y="174"/>
                    </a:lnTo>
                    <a:lnTo>
                      <a:pt x="133" y="174"/>
                    </a:lnTo>
                    <a:lnTo>
                      <a:pt x="126" y="173"/>
                    </a:lnTo>
                    <a:lnTo>
                      <a:pt x="120" y="169"/>
                    </a:lnTo>
                    <a:lnTo>
                      <a:pt x="119" y="178"/>
                    </a:lnTo>
                    <a:lnTo>
                      <a:pt x="117" y="185"/>
                    </a:lnTo>
                    <a:lnTo>
                      <a:pt x="114" y="191"/>
                    </a:lnTo>
                    <a:lnTo>
                      <a:pt x="110" y="197"/>
                    </a:lnTo>
                    <a:lnTo>
                      <a:pt x="105" y="202"/>
                    </a:lnTo>
                    <a:lnTo>
                      <a:pt x="98" y="205"/>
                    </a:lnTo>
                    <a:lnTo>
                      <a:pt x="92" y="207"/>
                    </a:lnTo>
                    <a:lnTo>
                      <a:pt x="86" y="208"/>
                    </a:lnTo>
                    <a:lnTo>
                      <a:pt x="80" y="207"/>
                    </a:lnTo>
                    <a:lnTo>
                      <a:pt x="74" y="205"/>
                    </a:lnTo>
                    <a:lnTo>
                      <a:pt x="69" y="202"/>
                    </a:lnTo>
                    <a:lnTo>
                      <a:pt x="64" y="197"/>
                    </a:lnTo>
                    <a:lnTo>
                      <a:pt x="60" y="192"/>
                    </a:lnTo>
                    <a:lnTo>
                      <a:pt x="56" y="186"/>
                    </a:lnTo>
                    <a:lnTo>
                      <a:pt x="53" y="179"/>
                    </a:lnTo>
                    <a:lnTo>
                      <a:pt x="52" y="170"/>
                    </a:lnTo>
                    <a:lnTo>
                      <a:pt x="45" y="174"/>
                    </a:lnTo>
                    <a:lnTo>
                      <a:pt x="38" y="175"/>
                    </a:lnTo>
                    <a:lnTo>
                      <a:pt x="32" y="175"/>
                    </a:lnTo>
                    <a:lnTo>
                      <a:pt x="25" y="174"/>
                    </a:lnTo>
                    <a:lnTo>
                      <a:pt x="19" y="171"/>
                    </a:lnTo>
                    <a:lnTo>
                      <a:pt x="14" y="167"/>
                    </a:lnTo>
                    <a:lnTo>
                      <a:pt x="9" y="163"/>
                    </a:lnTo>
                    <a:lnTo>
                      <a:pt x="5" y="157"/>
                    </a:lnTo>
                    <a:lnTo>
                      <a:pt x="1" y="144"/>
                    </a:lnTo>
                    <a:lnTo>
                      <a:pt x="2" y="130"/>
                    </a:lnTo>
                    <a:lnTo>
                      <a:pt x="8" y="116"/>
                    </a:lnTo>
                    <a:lnTo>
                      <a:pt x="18" y="105"/>
                    </a:lnTo>
                    <a:close/>
                  </a:path>
                </a:pathLst>
              </a:custGeom>
              <a:noFill/>
              <a:ln w="25400">
                <a:solidFill>
                  <a:srgbClr val="990099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0" name="Freeform 107"/>
              <p:cNvSpPr>
                <a:spLocks/>
              </p:cNvSpPr>
              <p:nvPr/>
            </p:nvSpPr>
            <p:spPr bwMode="auto">
              <a:xfrm>
                <a:off x="5092714" y="5873981"/>
                <a:ext cx="96586" cy="116748"/>
              </a:xfrm>
              <a:custGeom>
                <a:avLst/>
                <a:gdLst/>
                <a:ahLst/>
                <a:cxnLst>
                  <a:cxn ang="0">
                    <a:pos x="24" y="56"/>
                  </a:cxn>
                  <a:cxn ang="0">
                    <a:pos x="34" y="54"/>
                  </a:cxn>
                  <a:cxn ang="0">
                    <a:pos x="41" y="47"/>
                  </a:cxn>
                  <a:cxn ang="0">
                    <a:pos x="47" y="39"/>
                  </a:cxn>
                  <a:cxn ang="0">
                    <a:pos x="49" y="28"/>
                  </a:cxn>
                  <a:cxn ang="0">
                    <a:pos x="47" y="17"/>
                  </a:cxn>
                  <a:cxn ang="0">
                    <a:pos x="41" y="9"/>
                  </a:cxn>
                  <a:cxn ang="0">
                    <a:pos x="34" y="2"/>
                  </a:cxn>
                  <a:cxn ang="0">
                    <a:pos x="24" y="0"/>
                  </a:cxn>
                  <a:cxn ang="0">
                    <a:pos x="15" y="2"/>
                  </a:cxn>
                  <a:cxn ang="0">
                    <a:pos x="7" y="9"/>
                  </a:cxn>
                  <a:cxn ang="0">
                    <a:pos x="2" y="17"/>
                  </a:cxn>
                  <a:cxn ang="0">
                    <a:pos x="0" y="28"/>
                  </a:cxn>
                  <a:cxn ang="0">
                    <a:pos x="2" y="39"/>
                  </a:cxn>
                  <a:cxn ang="0">
                    <a:pos x="7" y="47"/>
                  </a:cxn>
                  <a:cxn ang="0">
                    <a:pos x="15" y="54"/>
                  </a:cxn>
                  <a:cxn ang="0">
                    <a:pos x="24" y="56"/>
                  </a:cxn>
                </a:cxnLst>
                <a:rect l="0" t="0" r="r" b="b"/>
                <a:pathLst>
                  <a:path w="49" h="56">
                    <a:moveTo>
                      <a:pt x="24" y="56"/>
                    </a:moveTo>
                    <a:lnTo>
                      <a:pt x="34" y="54"/>
                    </a:lnTo>
                    <a:lnTo>
                      <a:pt x="41" y="47"/>
                    </a:lnTo>
                    <a:lnTo>
                      <a:pt x="47" y="39"/>
                    </a:lnTo>
                    <a:lnTo>
                      <a:pt x="49" y="28"/>
                    </a:lnTo>
                    <a:lnTo>
                      <a:pt x="47" y="17"/>
                    </a:lnTo>
                    <a:lnTo>
                      <a:pt x="41" y="9"/>
                    </a:lnTo>
                    <a:lnTo>
                      <a:pt x="34" y="2"/>
                    </a:lnTo>
                    <a:lnTo>
                      <a:pt x="24" y="0"/>
                    </a:lnTo>
                    <a:lnTo>
                      <a:pt x="15" y="2"/>
                    </a:lnTo>
                    <a:lnTo>
                      <a:pt x="7" y="9"/>
                    </a:lnTo>
                    <a:lnTo>
                      <a:pt x="2" y="17"/>
                    </a:lnTo>
                    <a:lnTo>
                      <a:pt x="0" y="28"/>
                    </a:lnTo>
                    <a:lnTo>
                      <a:pt x="2" y="39"/>
                    </a:lnTo>
                    <a:lnTo>
                      <a:pt x="7" y="47"/>
                    </a:lnTo>
                    <a:lnTo>
                      <a:pt x="15" y="54"/>
                    </a:lnTo>
                    <a:lnTo>
                      <a:pt x="24" y="56"/>
                    </a:lnTo>
                    <a:close/>
                  </a:path>
                </a:pathLst>
              </a:custGeom>
              <a:noFill/>
              <a:ln w="25400">
                <a:solidFill>
                  <a:srgbClr val="990099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79" name="Group 204"/>
            <p:cNvGrpSpPr/>
            <p:nvPr/>
          </p:nvGrpSpPr>
          <p:grpSpPr>
            <a:xfrm>
              <a:off x="2096603" y="170015"/>
              <a:ext cx="894893" cy="1146631"/>
              <a:chOff x="2096603" y="170015"/>
              <a:chExt cx="894893" cy="1146631"/>
            </a:xfrm>
          </p:grpSpPr>
          <p:sp>
            <p:nvSpPr>
              <p:cNvPr id="881" name="Freeform 109"/>
              <p:cNvSpPr>
                <a:spLocks/>
              </p:cNvSpPr>
              <p:nvPr/>
            </p:nvSpPr>
            <p:spPr bwMode="auto">
              <a:xfrm>
                <a:off x="2480973" y="668278"/>
                <a:ext cx="130094" cy="150104"/>
              </a:xfrm>
              <a:custGeom>
                <a:avLst/>
                <a:gdLst/>
                <a:ahLst/>
                <a:cxnLst>
                  <a:cxn ang="0">
                    <a:pos x="33" y="0"/>
                  </a:cxn>
                  <a:cxn ang="0">
                    <a:pos x="26" y="1"/>
                  </a:cxn>
                  <a:cxn ang="0">
                    <a:pos x="20" y="3"/>
                  </a:cxn>
                  <a:cxn ang="0">
                    <a:pos x="15" y="6"/>
                  </a:cxn>
                  <a:cxn ang="0">
                    <a:pos x="10" y="10"/>
                  </a:cxn>
                  <a:cxn ang="0">
                    <a:pos x="6" y="16"/>
                  </a:cxn>
                  <a:cxn ang="0">
                    <a:pos x="2" y="22"/>
                  </a:cxn>
                  <a:cxn ang="0">
                    <a:pos x="1" y="28"/>
                  </a:cxn>
                  <a:cxn ang="0">
                    <a:pos x="0" y="35"/>
                  </a:cxn>
                  <a:cxn ang="0">
                    <a:pos x="1" y="43"/>
                  </a:cxn>
                  <a:cxn ang="0">
                    <a:pos x="2" y="50"/>
                  </a:cxn>
                  <a:cxn ang="0">
                    <a:pos x="6" y="56"/>
                  </a:cxn>
                  <a:cxn ang="0">
                    <a:pos x="10" y="61"/>
                  </a:cxn>
                  <a:cxn ang="0">
                    <a:pos x="15" y="66"/>
                  </a:cxn>
                  <a:cxn ang="0">
                    <a:pos x="20" y="69"/>
                  </a:cxn>
                  <a:cxn ang="0">
                    <a:pos x="26" y="71"/>
                  </a:cxn>
                  <a:cxn ang="0">
                    <a:pos x="33" y="72"/>
                  </a:cxn>
                  <a:cxn ang="0">
                    <a:pos x="39" y="71"/>
                  </a:cxn>
                  <a:cxn ang="0">
                    <a:pos x="45" y="69"/>
                  </a:cxn>
                  <a:cxn ang="0">
                    <a:pos x="52" y="66"/>
                  </a:cxn>
                  <a:cxn ang="0">
                    <a:pos x="56" y="61"/>
                  </a:cxn>
                  <a:cxn ang="0">
                    <a:pos x="60" y="56"/>
                  </a:cxn>
                  <a:cxn ang="0">
                    <a:pos x="63" y="50"/>
                  </a:cxn>
                  <a:cxn ang="0">
                    <a:pos x="65" y="43"/>
                  </a:cxn>
                  <a:cxn ang="0">
                    <a:pos x="66" y="35"/>
                  </a:cxn>
                  <a:cxn ang="0">
                    <a:pos x="65" y="28"/>
                  </a:cxn>
                  <a:cxn ang="0">
                    <a:pos x="63" y="22"/>
                  </a:cxn>
                  <a:cxn ang="0">
                    <a:pos x="60" y="16"/>
                  </a:cxn>
                  <a:cxn ang="0">
                    <a:pos x="56" y="10"/>
                  </a:cxn>
                  <a:cxn ang="0">
                    <a:pos x="52" y="6"/>
                  </a:cxn>
                  <a:cxn ang="0">
                    <a:pos x="45" y="3"/>
                  </a:cxn>
                  <a:cxn ang="0">
                    <a:pos x="39" y="1"/>
                  </a:cxn>
                  <a:cxn ang="0">
                    <a:pos x="33" y="0"/>
                  </a:cxn>
                </a:cxnLst>
                <a:rect l="0" t="0" r="r" b="b"/>
                <a:pathLst>
                  <a:path w="66" h="72">
                    <a:moveTo>
                      <a:pt x="33" y="0"/>
                    </a:moveTo>
                    <a:lnTo>
                      <a:pt x="26" y="1"/>
                    </a:lnTo>
                    <a:lnTo>
                      <a:pt x="20" y="3"/>
                    </a:lnTo>
                    <a:lnTo>
                      <a:pt x="15" y="6"/>
                    </a:lnTo>
                    <a:lnTo>
                      <a:pt x="10" y="10"/>
                    </a:lnTo>
                    <a:lnTo>
                      <a:pt x="6" y="16"/>
                    </a:lnTo>
                    <a:lnTo>
                      <a:pt x="2" y="22"/>
                    </a:lnTo>
                    <a:lnTo>
                      <a:pt x="1" y="28"/>
                    </a:lnTo>
                    <a:lnTo>
                      <a:pt x="0" y="35"/>
                    </a:lnTo>
                    <a:lnTo>
                      <a:pt x="1" y="43"/>
                    </a:lnTo>
                    <a:lnTo>
                      <a:pt x="2" y="50"/>
                    </a:lnTo>
                    <a:lnTo>
                      <a:pt x="6" y="56"/>
                    </a:lnTo>
                    <a:lnTo>
                      <a:pt x="10" y="61"/>
                    </a:lnTo>
                    <a:lnTo>
                      <a:pt x="15" y="66"/>
                    </a:lnTo>
                    <a:lnTo>
                      <a:pt x="20" y="69"/>
                    </a:lnTo>
                    <a:lnTo>
                      <a:pt x="26" y="71"/>
                    </a:lnTo>
                    <a:lnTo>
                      <a:pt x="33" y="72"/>
                    </a:lnTo>
                    <a:lnTo>
                      <a:pt x="39" y="71"/>
                    </a:lnTo>
                    <a:lnTo>
                      <a:pt x="45" y="69"/>
                    </a:lnTo>
                    <a:lnTo>
                      <a:pt x="52" y="66"/>
                    </a:lnTo>
                    <a:lnTo>
                      <a:pt x="56" y="61"/>
                    </a:lnTo>
                    <a:lnTo>
                      <a:pt x="60" y="56"/>
                    </a:lnTo>
                    <a:lnTo>
                      <a:pt x="63" y="50"/>
                    </a:lnTo>
                    <a:lnTo>
                      <a:pt x="65" y="43"/>
                    </a:lnTo>
                    <a:lnTo>
                      <a:pt x="66" y="35"/>
                    </a:lnTo>
                    <a:lnTo>
                      <a:pt x="65" y="28"/>
                    </a:lnTo>
                    <a:lnTo>
                      <a:pt x="63" y="22"/>
                    </a:lnTo>
                    <a:lnTo>
                      <a:pt x="60" y="16"/>
                    </a:lnTo>
                    <a:lnTo>
                      <a:pt x="56" y="10"/>
                    </a:lnTo>
                    <a:lnTo>
                      <a:pt x="52" y="6"/>
                    </a:lnTo>
                    <a:lnTo>
                      <a:pt x="45" y="3"/>
                    </a:lnTo>
                    <a:lnTo>
                      <a:pt x="39" y="1"/>
                    </a:lnTo>
                    <a:lnTo>
                      <a:pt x="33" y="0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2" name="Freeform 110"/>
              <p:cNvSpPr>
                <a:spLocks/>
              </p:cNvSpPr>
              <p:nvPr/>
            </p:nvSpPr>
            <p:spPr bwMode="auto">
              <a:xfrm>
                <a:off x="2404099" y="862163"/>
                <a:ext cx="277929" cy="454483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85" y="0"/>
                  </a:cxn>
                  <a:cxn ang="0">
                    <a:pos x="91" y="9"/>
                  </a:cxn>
                  <a:cxn ang="0">
                    <a:pos x="104" y="33"/>
                  </a:cxn>
                  <a:cxn ang="0">
                    <a:pos x="120" y="69"/>
                  </a:cxn>
                  <a:cxn ang="0">
                    <a:pos x="133" y="109"/>
                  </a:cxn>
                  <a:cxn ang="0">
                    <a:pos x="141" y="149"/>
                  </a:cxn>
                  <a:cxn ang="0">
                    <a:pos x="135" y="184"/>
                  </a:cxn>
                  <a:cxn ang="0">
                    <a:pos x="114" y="209"/>
                  </a:cxn>
                  <a:cxn ang="0">
                    <a:pos x="71" y="218"/>
                  </a:cxn>
                  <a:cxn ang="0">
                    <a:pos x="27" y="209"/>
                  </a:cxn>
                  <a:cxn ang="0">
                    <a:pos x="5" y="184"/>
                  </a:cxn>
                  <a:cxn ang="0">
                    <a:pos x="0" y="149"/>
                  </a:cxn>
                  <a:cxn ang="0">
                    <a:pos x="6" y="109"/>
                  </a:cxn>
                  <a:cxn ang="0">
                    <a:pos x="19" y="69"/>
                  </a:cxn>
                  <a:cxn ang="0">
                    <a:pos x="35" y="33"/>
                  </a:cxn>
                  <a:cxn ang="0">
                    <a:pos x="49" y="9"/>
                  </a:cxn>
                  <a:cxn ang="0">
                    <a:pos x="54" y="0"/>
                  </a:cxn>
                </a:cxnLst>
                <a:rect l="0" t="0" r="r" b="b"/>
                <a:pathLst>
                  <a:path w="141" h="218">
                    <a:moveTo>
                      <a:pt x="54" y="0"/>
                    </a:moveTo>
                    <a:lnTo>
                      <a:pt x="85" y="0"/>
                    </a:lnTo>
                    <a:lnTo>
                      <a:pt x="91" y="9"/>
                    </a:lnTo>
                    <a:lnTo>
                      <a:pt x="104" y="33"/>
                    </a:lnTo>
                    <a:lnTo>
                      <a:pt x="120" y="69"/>
                    </a:lnTo>
                    <a:lnTo>
                      <a:pt x="133" y="109"/>
                    </a:lnTo>
                    <a:lnTo>
                      <a:pt x="141" y="149"/>
                    </a:lnTo>
                    <a:lnTo>
                      <a:pt x="135" y="184"/>
                    </a:lnTo>
                    <a:lnTo>
                      <a:pt x="114" y="209"/>
                    </a:lnTo>
                    <a:lnTo>
                      <a:pt x="71" y="218"/>
                    </a:lnTo>
                    <a:lnTo>
                      <a:pt x="27" y="209"/>
                    </a:lnTo>
                    <a:lnTo>
                      <a:pt x="5" y="184"/>
                    </a:lnTo>
                    <a:lnTo>
                      <a:pt x="0" y="149"/>
                    </a:lnTo>
                    <a:lnTo>
                      <a:pt x="6" y="109"/>
                    </a:lnTo>
                    <a:lnTo>
                      <a:pt x="19" y="69"/>
                    </a:lnTo>
                    <a:lnTo>
                      <a:pt x="35" y="33"/>
                    </a:lnTo>
                    <a:lnTo>
                      <a:pt x="49" y="9"/>
                    </a:lnTo>
                    <a:lnTo>
                      <a:pt x="54" y="0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3" name="Freeform 111"/>
              <p:cNvSpPr>
                <a:spLocks/>
              </p:cNvSpPr>
              <p:nvPr/>
            </p:nvSpPr>
            <p:spPr bwMode="auto">
              <a:xfrm>
                <a:off x="2404099" y="862163"/>
                <a:ext cx="277929" cy="454483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85" y="0"/>
                  </a:cxn>
                  <a:cxn ang="0">
                    <a:pos x="91" y="9"/>
                  </a:cxn>
                  <a:cxn ang="0">
                    <a:pos x="104" y="33"/>
                  </a:cxn>
                  <a:cxn ang="0">
                    <a:pos x="120" y="69"/>
                  </a:cxn>
                  <a:cxn ang="0">
                    <a:pos x="133" y="109"/>
                  </a:cxn>
                  <a:cxn ang="0">
                    <a:pos x="141" y="149"/>
                  </a:cxn>
                  <a:cxn ang="0">
                    <a:pos x="135" y="184"/>
                  </a:cxn>
                  <a:cxn ang="0">
                    <a:pos x="114" y="209"/>
                  </a:cxn>
                  <a:cxn ang="0">
                    <a:pos x="71" y="218"/>
                  </a:cxn>
                  <a:cxn ang="0">
                    <a:pos x="27" y="209"/>
                  </a:cxn>
                  <a:cxn ang="0">
                    <a:pos x="5" y="184"/>
                  </a:cxn>
                  <a:cxn ang="0">
                    <a:pos x="0" y="149"/>
                  </a:cxn>
                  <a:cxn ang="0">
                    <a:pos x="6" y="109"/>
                  </a:cxn>
                  <a:cxn ang="0">
                    <a:pos x="19" y="69"/>
                  </a:cxn>
                  <a:cxn ang="0">
                    <a:pos x="35" y="33"/>
                  </a:cxn>
                  <a:cxn ang="0">
                    <a:pos x="49" y="9"/>
                  </a:cxn>
                  <a:cxn ang="0">
                    <a:pos x="54" y="0"/>
                  </a:cxn>
                </a:cxnLst>
                <a:rect l="0" t="0" r="r" b="b"/>
                <a:pathLst>
                  <a:path w="141" h="218">
                    <a:moveTo>
                      <a:pt x="54" y="0"/>
                    </a:moveTo>
                    <a:lnTo>
                      <a:pt x="85" y="0"/>
                    </a:lnTo>
                    <a:lnTo>
                      <a:pt x="91" y="9"/>
                    </a:lnTo>
                    <a:lnTo>
                      <a:pt x="104" y="33"/>
                    </a:lnTo>
                    <a:lnTo>
                      <a:pt x="120" y="69"/>
                    </a:lnTo>
                    <a:lnTo>
                      <a:pt x="133" y="109"/>
                    </a:lnTo>
                    <a:lnTo>
                      <a:pt x="141" y="149"/>
                    </a:lnTo>
                    <a:lnTo>
                      <a:pt x="135" y="184"/>
                    </a:lnTo>
                    <a:lnTo>
                      <a:pt x="114" y="209"/>
                    </a:lnTo>
                    <a:lnTo>
                      <a:pt x="71" y="218"/>
                    </a:lnTo>
                    <a:lnTo>
                      <a:pt x="27" y="209"/>
                    </a:lnTo>
                    <a:lnTo>
                      <a:pt x="5" y="184"/>
                    </a:lnTo>
                    <a:lnTo>
                      <a:pt x="0" y="149"/>
                    </a:lnTo>
                    <a:lnTo>
                      <a:pt x="6" y="109"/>
                    </a:lnTo>
                    <a:lnTo>
                      <a:pt x="19" y="69"/>
                    </a:lnTo>
                    <a:lnTo>
                      <a:pt x="35" y="33"/>
                    </a:lnTo>
                    <a:lnTo>
                      <a:pt x="49" y="9"/>
                    </a:lnTo>
                    <a:lnTo>
                      <a:pt x="54" y="0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4" name="Freeform 112"/>
              <p:cNvSpPr>
                <a:spLocks/>
              </p:cNvSpPr>
              <p:nvPr/>
            </p:nvSpPr>
            <p:spPr bwMode="auto">
              <a:xfrm>
                <a:off x="2096603" y="766263"/>
                <a:ext cx="376486" cy="358583"/>
              </a:xfrm>
              <a:custGeom>
                <a:avLst/>
                <a:gdLst/>
                <a:ahLst/>
                <a:cxnLst>
                  <a:cxn ang="0">
                    <a:pos x="175" y="1"/>
                  </a:cxn>
                  <a:cxn ang="0">
                    <a:pos x="191" y="31"/>
                  </a:cxn>
                  <a:cxn ang="0">
                    <a:pos x="190" y="34"/>
                  </a:cxn>
                  <a:cxn ang="0">
                    <a:pos x="187" y="41"/>
                  </a:cxn>
                  <a:cxn ang="0">
                    <a:pos x="181" y="53"/>
                  </a:cxn>
                  <a:cxn ang="0">
                    <a:pos x="174" y="66"/>
                  </a:cxn>
                  <a:cxn ang="0">
                    <a:pos x="166" y="82"/>
                  </a:cxn>
                  <a:cxn ang="0">
                    <a:pos x="156" y="100"/>
                  </a:cxn>
                  <a:cxn ang="0">
                    <a:pos x="143" y="117"/>
                  </a:cxn>
                  <a:cxn ang="0">
                    <a:pos x="131" y="133"/>
                  </a:cxn>
                  <a:cxn ang="0">
                    <a:pos x="118" y="148"/>
                  </a:cxn>
                  <a:cxn ang="0">
                    <a:pos x="103" y="160"/>
                  </a:cxn>
                  <a:cxn ang="0">
                    <a:pos x="88" y="168"/>
                  </a:cxn>
                  <a:cxn ang="0">
                    <a:pos x="74" y="172"/>
                  </a:cxn>
                  <a:cxn ang="0">
                    <a:pos x="59" y="171"/>
                  </a:cxn>
                  <a:cxn ang="0">
                    <a:pos x="43" y="164"/>
                  </a:cxn>
                  <a:cxn ang="0">
                    <a:pos x="29" y="149"/>
                  </a:cxn>
                  <a:cxn ang="0">
                    <a:pos x="15" y="126"/>
                  </a:cxn>
                  <a:cxn ang="0">
                    <a:pos x="4" y="101"/>
                  </a:cxn>
                  <a:cxn ang="0">
                    <a:pos x="0" y="78"/>
                  </a:cxn>
                  <a:cxn ang="0">
                    <a:pos x="1" y="60"/>
                  </a:cxn>
                  <a:cxn ang="0">
                    <a:pos x="7" y="45"/>
                  </a:cxn>
                  <a:cxn ang="0">
                    <a:pos x="19" y="32"/>
                  </a:cxn>
                  <a:cxn ang="0">
                    <a:pos x="32" y="22"/>
                  </a:cxn>
                  <a:cxn ang="0">
                    <a:pos x="48" y="14"/>
                  </a:cxn>
                  <a:cxn ang="0">
                    <a:pos x="67" y="8"/>
                  </a:cxn>
                  <a:cxn ang="0">
                    <a:pos x="85" y="5"/>
                  </a:cxn>
                  <a:cxn ang="0">
                    <a:pos x="105" y="2"/>
                  </a:cxn>
                  <a:cxn ang="0">
                    <a:pos x="123" y="1"/>
                  </a:cxn>
                  <a:cxn ang="0">
                    <a:pos x="139" y="0"/>
                  </a:cxn>
                  <a:cxn ang="0">
                    <a:pos x="154" y="0"/>
                  </a:cxn>
                  <a:cxn ang="0">
                    <a:pos x="165" y="0"/>
                  </a:cxn>
                  <a:cxn ang="0">
                    <a:pos x="172" y="1"/>
                  </a:cxn>
                  <a:cxn ang="0">
                    <a:pos x="175" y="1"/>
                  </a:cxn>
                </a:cxnLst>
                <a:rect l="0" t="0" r="r" b="b"/>
                <a:pathLst>
                  <a:path w="191" h="172">
                    <a:moveTo>
                      <a:pt x="175" y="1"/>
                    </a:moveTo>
                    <a:lnTo>
                      <a:pt x="191" y="31"/>
                    </a:lnTo>
                    <a:lnTo>
                      <a:pt x="190" y="34"/>
                    </a:lnTo>
                    <a:lnTo>
                      <a:pt x="187" y="41"/>
                    </a:lnTo>
                    <a:lnTo>
                      <a:pt x="181" y="53"/>
                    </a:lnTo>
                    <a:lnTo>
                      <a:pt x="174" y="66"/>
                    </a:lnTo>
                    <a:lnTo>
                      <a:pt x="166" y="82"/>
                    </a:lnTo>
                    <a:lnTo>
                      <a:pt x="156" y="100"/>
                    </a:lnTo>
                    <a:lnTo>
                      <a:pt x="143" y="117"/>
                    </a:lnTo>
                    <a:lnTo>
                      <a:pt x="131" y="133"/>
                    </a:lnTo>
                    <a:lnTo>
                      <a:pt x="118" y="148"/>
                    </a:lnTo>
                    <a:lnTo>
                      <a:pt x="103" y="160"/>
                    </a:lnTo>
                    <a:lnTo>
                      <a:pt x="88" y="168"/>
                    </a:lnTo>
                    <a:lnTo>
                      <a:pt x="74" y="172"/>
                    </a:lnTo>
                    <a:lnTo>
                      <a:pt x="59" y="171"/>
                    </a:lnTo>
                    <a:lnTo>
                      <a:pt x="43" y="164"/>
                    </a:lnTo>
                    <a:lnTo>
                      <a:pt x="29" y="149"/>
                    </a:lnTo>
                    <a:lnTo>
                      <a:pt x="15" y="126"/>
                    </a:lnTo>
                    <a:lnTo>
                      <a:pt x="4" y="101"/>
                    </a:lnTo>
                    <a:lnTo>
                      <a:pt x="0" y="78"/>
                    </a:lnTo>
                    <a:lnTo>
                      <a:pt x="1" y="60"/>
                    </a:lnTo>
                    <a:lnTo>
                      <a:pt x="7" y="45"/>
                    </a:lnTo>
                    <a:lnTo>
                      <a:pt x="19" y="32"/>
                    </a:lnTo>
                    <a:lnTo>
                      <a:pt x="32" y="22"/>
                    </a:lnTo>
                    <a:lnTo>
                      <a:pt x="48" y="14"/>
                    </a:lnTo>
                    <a:lnTo>
                      <a:pt x="67" y="8"/>
                    </a:lnTo>
                    <a:lnTo>
                      <a:pt x="85" y="5"/>
                    </a:lnTo>
                    <a:lnTo>
                      <a:pt x="105" y="2"/>
                    </a:lnTo>
                    <a:lnTo>
                      <a:pt x="123" y="1"/>
                    </a:lnTo>
                    <a:lnTo>
                      <a:pt x="139" y="0"/>
                    </a:lnTo>
                    <a:lnTo>
                      <a:pt x="154" y="0"/>
                    </a:lnTo>
                    <a:lnTo>
                      <a:pt x="165" y="0"/>
                    </a:lnTo>
                    <a:lnTo>
                      <a:pt x="172" y="1"/>
                    </a:lnTo>
                    <a:lnTo>
                      <a:pt x="175" y="1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5" name="Freeform 113"/>
              <p:cNvSpPr>
                <a:spLocks/>
              </p:cNvSpPr>
              <p:nvPr/>
            </p:nvSpPr>
            <p:spPr bwMode="auto">
              <a:xfrm>
                <a:off x="2096603" y="355561"/>
                <a:ext cx="378456" cy="360668"/>
              </a:xfrm>
              <a:custGeom>
                <a:avLst/>
                <a:gdLst/>
                <a:ahLst/>
                <a:cxnLst>
                  <a:cxn ang="0">
                    <a:pos x="192" y="140"/>
                  </a:cxn>
                  <a:cxn ang="0">
                    <a:pos x="176" y="172"/>
                  </a:cxn>
                  <a:cxn ang="0">
                    <a:pos x="173" y="172"/>
                  </a:cxn>
                  <a:cxn ang="0">
                    <a:pos x="166" y="173"/>
                  </a:cxn>
                  <a:cxn ang="0">
                    <a:pos x="155" y="173"/>
                  </a:cxn>
                  <a:cxn ang="0">
                    <a:pos x="140" y="173"/>
                  </a:cxn>
                  <a:cxn ang="0">
                    <a:pos x="124" y="172"/>
                  </a:cxn>
                  <a:cxn ang="0">
                    <a:pos x="106" y="171"/>
                  </a:cxn>
                  <a:cxn ang="0">
                    <a:pos x="86" y="168"/>
                  </a:cxn>
                  <a:cxn ang="0">
                    <a:pos x="68" y="164"/>
                  </a:cxn>
                  <a:cxn ang="0">
                    <a:pos x="49" y="159"/>
                  </a:cxn>
                  <a:cxn ang="0">
                    <a:pos x="33" y="151"/>
                  </a:cxn>
                  <a:cxn ang="0">
                    <a:pos x="20" y="141"/>
                  </a:cxn>
                  <a:cxn ang="0">
                    <a:pos x="8" y="128"/>
                  </a:cxn>
                  <a:cxn ang="0">
                    <a:pos x="2" y="114"/>
                  </a:cxn>
                  <a:cxn ang="0">
                    <a:pos x="0" y="95"/>
                  </a:cxn>
                  <a:cxn ang="0">
                    <a:pos x="4" y="74"/>
                  </a:cxn>
                  <a:cxn ang="0">
                    <a:pos x="15" y="48"/>
                  </a:cxn>
                  <a:cxn ang="0">
                    <a:pos x="29" y="25"/>
                  </a:cxn>
                  <a:cxn ang="0">
                    <a:pos x="44" y="11"/>
                  </a:cxn>
                  <a:cxn ang="0">
                    <a:pos x="60" y="2"/>
                  </a:cxn>
                  <a:cxn ang="0">
                    <a:pos x="74" y="0"/>
                  </a:cxn>
                  <a:cxn ang="0">
                    <a:pos x="89" y="5"/>
                  </a:cxn>
                  <a:cxn ang="0">
                    <a:pos x="105" y="13"/>
                  </a:cxn>
                  <a:cxn ang="0">
                    <a:pos x="119" y="25"/>
                  </a:cxn>
                  <a:cxn ang="0">
                    <a:pos x="132" y="39"/>
                  </a:cxn>
                  <a:cxn ang="0">
                    <a:pos x="144" y="56"/>
                  </a:cxn>
                  <a:cxn ang="0">
                    <a:pos x="156" y="73"/>
                  </a:cxn>
                  <a:cxn ang="0">
                    <a:pos x="167" y="89"/>
                  </a:cxn>
                  <a:cxn ang="0">
                    <a:pos x="175" y="106"/>
                  </a:cxn>
                  <a:cxn ang="0">
                    <a:pos x="182" y="119"/>
                  </a:cxn>
                  <a:cxn ang="0">
                    <a:pos x="188" y="130"/>
                  </a:cxn>
                  <a:cxn ang="0">
                    <a:pos x="191" y="137"/>
                  </a:cxn>
                  <a:cxn ang="0">
                    <a:pos x="192" y="140"/>
                  </a:cxn>
                </a:cxnLst>
                <a:rect l="0" t="0" r="r" b="b"/>
                <a:pathLst>
                  <a:path w="192" h="173">
                    <a:moveTo>
                      <a:pt x="192" y="140"/>
                    </a:moveTo>
                    <a:lnTo>
                      <a:pt x="176" y="172"/>
                    </a:lnTo>
                    <a:lnTo>
                      <a:pt x="173" y="172"/>
                    </a:lnTo>
                    <a:lnTo>
                      <a:pt x="166" y="173"/>
                    </a:lnTo>
                    <a:lnTo>
                      <a:pt x="155" y="173"/>
                    </a:lnTo>
                    <a:lnTo>
                      <a:pt x="140" y="173"/>
                    </a:lnTo>
                    <a:lnTo>
                      <a:pt x="124" y="172"/>
                    </a:lnTo>
                    <a:lnTo>
                      <a:pt x="106" y="171"/>
                    </a:lnTo>
                    <a:lnTo>
                      <a:pt x="86" y="168"/>
                    </a:lnTo>
                    <a:lnTo>
                      <a:pt x="68" y="164"/>
                    </a:lnTo>
                    <a:lnTo>
                      <a:pt x="49" y="159"/>
                    </a:lnTo>
                    <a:lnTo>
                      <a:pt x="33" y="151"/>
                    </a:lnTo>
                    <a:lnTo>
                      <a:pt x="20" y="141"/>
                    </a:lnTo>
                    <a:lnTo>
                      <a:pt x="8" y="128"/>
                    </a:lnTo>
                    <a:lnTo>
                      <a:pt x="2" y="114"/>
                    </a:lnTo>
                    <a:lnTo>
                      <a:pt x="0" y="95"/>
                    </a:lnTo>
                    <a:lnTo>
                      <a:pt x="4" y="74"/>
                    </a:lnTo>
                    <a:lnTo>
                      <a:pt x="15" y="48"/>
                    </a:lnTo>
                    <a:lnTo>
                      <a:pt x="29" y="25"/>
                    </a:lnTo>
                    <a:lnTo>
                      <a:pt x="44" y="11"/>
                    </a:lnTo>
                    <a:lnTo>
                      <a:pt x="60" y="2"/>
                    </a:lnTo>
                    <a:lnTo>
                      <a:pt x="74" y="0"/>
                    </a:lnTo>
                    <a:lnTo>
                      <a:pt x="89" y="5"/>
                    </a:lnTo>
                    <a:lnTo>
                      <a:pt x="105" y="13"/>
                    </a:lnTo>
                    <a:lnTo>
                      <a:pt x="119" y="25"/>
                    </a:lnTo>
                    <a:lnTo>
                      <a:pt x="132" y="39"/>
                    </a:lnTo>
                    <a:lnTo>
                      <a:pt x="144" y="56"/>
                    </a:lnTo>
                    <a:lnTo>
                      <a:pt x="156" y="73"/>
                    </a:lnTo>
                    <a:lnTo>
                      <a:pt x="167" y="89"/>
                    </a:lnTo>
                    <a:lnTo>
                      <a:pt x="175" y="106"/>
                    </a:lnTo>
                    <a:lnTo>
                      <a:pt x="182" y="119"/>
                    </a:lnTo>
                    <a:lnTo>
                      <a:pt x="188" y="130"/>
                    </a:lnTo>
                    <a:lnTo>
                      <a:pt x="191" y="137"/>
                    </a:lnTo>
                    <a:lnTo>
                      <a:pt x="192" y="140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6" name="Freeform 114"/>
              <p:cNvSpPr>
                <a:spLocks/>
              </p:cNvSpPr>
              <p:nvPr/>
            </p:nvSpPr>
            <p:spPr bwMode="auto">
              <a:xfrm>
                <a:off x="2406070" y="170015"/>
                <a:ext cx="279900" cy="454483"/>
              </a:xfrm>
              <a:custGeom>
                <a:avLst/>
                <a:gdLst/>
                <a:ahLst/>
                <a:cxnLst>
                  <a:cxn ang="0">
                    <a:pos x="87" y="218"/>
                  </a:cxn>
                  <a:cxn ang="0">
                    <a:pos x="55" y="218"/>
                  </a:cxn>
                  <a:cxn ang="0">
                    <a:pos x="50" y="209"/>
                  </a:cxn>
                  <a:cxn ang="0">
                    <a:pos x="36" y="184"/>
                  </a:cxn>
                  <a:cxn ang="0">
                    <a:pos x="20" y="149"/>
                  </a:cxn>
                  <a:cxn ang="0">
                    <a:pos x="7" y="109"/>
                  </a:cxn>
                  <a:cxn ang="0">
                    <a:pos x="0" y="69"/>
                  </a:cxn>
                  <a:cxn ang="0">
                    <a:pos x="5" y="33"/>
                  </a:cxn>
                  <a:cxn ang="0">
                    <a:pos x="26" y="9"/>
                  </a:cxn>
                  <a:cxn ang="0">
                    <a:pos x="70" y="0"/>
                  </a:cxn>
                  <a:cxn ang="0">
                    <a:pos x="114" y="9"/>
                  </a:cxn>
                  <a:cxn ang="0">
                    <a:pos x="137" y="33"/>
                  </a:cxn>
                  <a:cxn ang="0">
                    <a:pos x="142" y="69"/>
                  </a:cxn>
                  <a:cxn ang="0">
                    <a:pos x="136" y="109"/>
                  </a:cxn>
                  <a:cxn ang="0">
                    <a:pos x="122" y="149"/>
                  </a:cxn>
                  <a:cxn ang="0">
                    <a:pos x="106" y="184"/>
                  </a:cxn>
                  <a:cxn ang="0">
                    <a:pos x="93" y="209"/>
                  </a:cxn>
                  <a:cxn ang="0">
                    <a:pos x="87" y="218"/>
                  </a:cxn>
                </a:cxnLst>
                <a:rect l="0" t="0" r="r" b="b"/>
                <a:pathLst>
                  <a:path w="142" h="218">
                    <a:moveTo>
                      <a:pt x="87" y="218"/>
                    </a:moveTo>
                    <a:lnTo>
                      <a:pt x="55" y="218"/>
                    </a:lnTo>
                    <a:lnTo>
                      <a:pt x="50" y="209"/>
                    </a:lnTo>
                    <a:lnTo>
                      <a:pt x="36" y="184"/>
                    </a:lnTo>
                    <a:lnTo>
                      <a:pt x="20" y="149"/>
                    </a:lnTo>
                    <a:lnTo>
                      <a:pt x="7" y="109"/>
                    </a:lnTo>
                    <a:lnTo>
                      <a:pt x="0" y="69"/>
                    </a:lnTo>
                    <a:lnTo>
                      <a:pt x="5" y="33"/>
                    </a:lnTo>
                    <a:lnTo>
                      <a:pt x="26" y="9"/>
                    </a:lnTo>
                    <a:lnTo>
                      <a:pt x="70" y="0"/>
                    </a:lnTo>
                    <a:lnTo>
                      <a:pt x="114" y="9"/>
                    </a:lnTo>
                    <a:lnTo>
                      <a:pt x="137" y="33"/>
                    </a:lnTo>
                    <a:lnTo>
                      <a:pt x="142" y="69"/>
                    </a:lnTo>
                    <a:lnTo>
                      <a:pt x="136" y="109"/>
                    </a:lnTo>
                    <a:lnTo>
                      <a:pt x="122" y="149"/>
                    </a:lnTo>
                    <a:lnTo>
                      <a:pt x="106" y="184"/>
                    </a:lnTo>
                    <a:lnTo>
                      <a:pt x="93" y="209"/>
                    </a:lnTo>
                    <a:lnTo>
                      <a:pt x="87" y="218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7" name="Freeform 115"/>
              <p:cNvSpPr>
                <a:spLocks/>
              </p:cNvSpPr>
              <p:nvPr/>
            </p:nvSpPr>
            <p:spPr bwMode="auto">
              <a:xfrm>
                <a:off x="2615010" y="357645"/>
                <a:ext cx="376486" cy="362752"/>
              </a:xfrm>
              <a:custGeom>
                <a:avLst/>
                <a:gdLst/>
                <a:ahLst/>
                <a:cxnLst>
                  <a:cxn ang="0">
                    <a:pos x="16" y="173"/>
                  </a:cxn>
                  <a:cxn ang="0">
                    <a:pos x="0" y="142"/>
                  </a:cxn>
                  <a:cxn ang="0">
                    <a:pos x="1" y="139"/>
                  </a:cxn>
                  <a:cxn ang="0">
                    <a:pos x="4" y="132"/>
                  </a:cxn>
                  <a:cxn ang="0">
                    <a:pos x="10" y="121"/>
                  </a:cxn>
                  <a:cxn ang="0">
                    <a:pos x="17" y="107"/>
                  </a:cxn>
                  <a:cxn ang="0">
                    <a:pos x="25" y="91"/>
                  </a:cxn>
                  <a:cxn ang="0">
                    <a:pos x="36" y="74"/>
                  </a:cxn>
                  <a:cxn ang="0">
                    <a:pos x="48" y="57"/>
                  </a:cxn>
                  <a:cxn ang="0">
                    <a:pos x="60" y="40"/>
                  </a:cxn>
                  <a:cxn ang="0">
                    <a:pos x="73" y="26"/>
                  </a:cxn>
                  <a:cxn ang="0">
                    <a:pos x="88" y="14"/>
                  </a:cxn>
                  <a:cxn ang="0">
                    <a:pos x="102" y="5"/>
                  </a:cxn>
                  <a:cxn ang="0">
                    <a:pos x="117" y="0"/>
                  </a:cxn>
                  <a:cxn ang="0">
                    <a:pos x="132" y="1"/>
                  </a:cxn>
                  <a:cxn ang="0">
                    <a:pos x="147" y="10"/>
                  </a:cxn>
                  <a:cxn ang="0">
                    <a:pos x="161" y="24"/>
                  </a:cxn>
                  <a:cxn ang="0">
                    <a:pos x="176" y="46"/>
                  </a:cxn>
                  <a:cxn ang="0">
                    <a:pos x="186" y="72"/>
                  </a:cxn>
                  <a:cxn ang="0">
                    <a:pos x="191" y="94"/>
                  </a:cxn>
                  <a:cxn ang="0">
                    <a:pos x="189" y="113"/>
                  </a:cxn>
                  <a:cxn ang="0">
                    <a:pos x="183" y="128"/>
                  </a:cxn>
                  <a:cxn ang="0">
                    <a:pos x="173" y="141"/>
                  </a:cxn>
                  <a:cxn ang="0">
                    <a:pos x="158" y="152"/>
                  </a:cxn>
                  <a:cxn ang="0">
                    <a:pos x="142" y="159"/>
                  </a:cxn>
                  <a:cxn ang="0">
                    <a:pos x="125" y="165"/>
                  </a:cxn>
                  <a:cxn ang="0">
                    <a:pos x="105" y="169"/>
                  </a:cxn>
                  <a:cxn ang="0">
                    <a:pos x="87" y="172"/>
                  </a:cxn>
                  <a:cxn ang="0">
                    <a:pos x="68" y="173"/>
                  </a:cxn>
                  <a:cxn ang="0">
                    <a:pos x="52" y="174"/>
                  </a:cxn>
                  <a:cxn ang="0">
                    <a:pos x="38" y="174"/>
                  </a:cxn>
                  <a:cxn ang="0">
                    <a:pos x="26" y="174"/>
                  </a:cxn>
                  <a:cxn ang="0">
                    <a:pos x="19" y="173"/>
                  </a:cxn>
                  <a:cxn ang="0">
                    <a:pos x="16" y="173"/>
                  </a:cxn>
                </a:cxnLst>
                <a:rect l="0" t="0" r="r" b="b"/>
                <a:pathLst>
                  <a:path w="191" h="174">
                    <a:moveTo>
                      <a:pt x="16" y="173"/>
                    </a:moveTo>
                    <a:lnTo>
                      <a:pt x="0" y="142"/>
                    </a:lnTo>
                    <a:lnTo>
                      <a:pt x="1" y="139"/>
                    </a:lnTo>
                    <a:lnTo>
                      <a:pt x="4" y="132"/>
                    </a:lnTo>
                    <a:lnTo>
                      <a:pt x="10" y="121"/>
                    </a:lnTo>
                    <a:lnTo>
                      <a:pt x="17" y="107"/>
                    </a:lnTo>
                    <a:lnTo>
                      <a:pt x="25" y="91"/>
                    </a:lnTo>
                    <a:lnTo>
                      <a:pt x="36" y="74"/>
                    </a:lnTo>
                    <a:lnTo>
                      <a:pt x="48" y="57"/>
                    </a:lnTo>
                    <a:lnTo>
                      <a:pt x="60" y="40"/>
                    </a:lnTo>
                    <a:lnTo>
                      <a:pt x="73" y="26"/>
                    </a:lnTo>
                    <a:lnTo>
                      <a:pt x="88" y="14"/>
                    </a:lnTo>
                    <a:lnTo>
                      <a:pt x="102" y="5"/>
                    </a:lnTo>
                    <a:lnTo>
                      <a:pt x="117" y="0"/>
                    </a:lnTo>
                    <a:lnTo>
                      <a:pt x="132" y="1"/>
                    </a:lnTo>
                    <a:lnTo>
                      <a:pt x="147" y="10"/>
                    </a:lnTo>
                    <a:lnTo>
                      <a:pt x="161" y="24"/>
                    </a:lnTo>
                    <a:lnTo>
                      <a:pt x="176" y="46"/>
                    </a:lnTo>
                    <a:lnTo>
                      <a:pt x="186" y="72"/>
                    </a:lnTo>
                    <a:lnTo>
                      <a:pt x="191" y="94"/>
                    </a:lnTo>
                    <a:lnTo>
                      <a:pt x="189" y="113"/>
                    </a:lnTo>
                    <a:lnTo>
                      <a:pt x="183" y="128"/>
                    </a:lnTo>
                    <a:lnTo>
                      <a:pt x="173" y="141"/>
                    </a:lnTo>
                    <a:lnTo>
                      <a:pt x="158" y="152"/>
                    </a:lnTo>
                    <a:lnTo>
                      <a:pt x="142" y="159"/>
                    </a:lnTo>
                    <a:lnTo>
                      <a:pt x="125" y="165"/>
                    </a:lnTo>
                    <a:lnTo>
                      <a:pt x="105" y="169"/>
                    </a:lnTo>
                    <a:lnTo>
                      <a:pt x="87" y="172"/>
                    </a:lnTo>
                    <a:lnTo>
                      <a:pt x="68" y="173"/>
                    </a:lnTo>
                    <a:lnTo>
                      <a:pt x="52" y="174"/>
                    </a:lnTo>
                    <a:lnTo>
                      <a:pt x="38" y="174"/>
                    </a:lnTo>
                    <a:lnTo>
                      <a:pt x="26" y="174"/>
                    </a:lnTo>
                    <a:lnTo>
                      <a:pt x="19" y="173"/>
                    </a:lnTo>
                    <a:lnTo>
                      <a:pt x="16" y="173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8" name="Freeform 116"/>
              <p:cNvSpPr>
                <a:spLocks/>
              </p:cNvSpPr>
              <p:nvPr/>
            </p:nvSpPr>
            <p:spPr bwMode="auto">
              <a:xfrm>
                <a:off x="2613038" y="770432"/>
                <a:ext cx="378456" cy="358583"/>
              </a:xfrm>
              <a:custGeom>
                <a:avLst/>
                <a:gdLst/>
                <a:ahLst/>
                <a:cxnLst>
                  <a:cxn ang="0">
                    <a:pos x="0" y="3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6" y="0"/>
                  </a:cxn>
                  <a:cxn ang="0">
                    <a:pos x="38" y="0"/>
                  </a:cxn>
                  <a:cxn ang="0">
                    <a:pos x="52" y="0"/>
                  </a:cxn>
                  <a:cxn ang="0">
                    <a:pos x="68" y="1"/>
                  </a:cxn>
                  <a:cxn ang="0">
                    <a:pos x="87" y="2"/>
                  </a:cxn>
                  <a:cxn ang="0">
                    <a:pos x="106" y="5"/>
                  </a:cxn>
                  <a:cxn ang="0">
                    <a:pos x="125" y="9"/>
                  </a:cxn>
                  <a:cxn ang="0">
                    <a:pos x="143" y="14"/>
                  </a:cxn>
                  <a:cxn ang="0">
                    <a:pos x="159" y="22"/>
                  </a:cxn>
                  <a:cxn ang="0">
                    <a:pos x="173" y="31"/>
                  </a:cxn>
                  <a:cxn ang="0">
                    <a:pos x="184" y="45"/>
                  </a:cxn>
                  <a:cxn ang="0">
                    <a:pos x="190" y="59"/>
                  </a:cxn>
                  <a:cxn ang="0">
                    <a:pos x="192" y="77"/>
                  </a:cxn>
                  <a:cxn ang="0">
                    <a:pos x="188" y="99"/>
                  </a:cxn>
                  <a:cxn ang="0">
                    <a:pos x="178" y="124"/>
                  </a:cxn>
                  <a:cxn ang="0">
                    <a:pos x="163" y="148"/>
                  </a:cxn>
                  <a:cxn ang="0">
                    <a:pos x="148" y="162"/>
                  </a:cxn>
                  <a:cxn ang="0">
                    <a:pos x="133" y="170"/>
                  </a:cxn>
                  <a:cxn ang="0">
                    <a:pos x="118" y="172"/>
                  </a:cxn>
                  <a:cxn ang="0">
                    <a:pos x="103" y="168"/>
                  </a:cxn>
                  <a:cxn ang="0">
                    <a:pos x="88" y="159"/>
                  </a:cxn>
                  <a:cxn ang="0">
                    <a:pos x="73" y="148"/>
                  </a:cxn>
                  <a:cxn ang="0">
                    <a:pos x="60" y="132"/>
                  </a:cxn>
                  <a:cxn ang="0">
                    <a:pos x="48" y="117"/>
                  </a:cxn>
                  <a:cxn ang="0">
                    <a:pos x="37" y="100"/>
                  </a:cxn>
                  <a:cxn ang="0">
                    <a:pos x="25" y="82"/>
                  </a:cxn>
                  <a:cxn ang="0">
                    <a:pos x="17" y="66"/>
                  </a:cxn>
                  <a:cxn ang="0">
                    <a:pos x="10" y="53"/>
                  </a:cxn>
                  <a:cxn ang="0">
                    <a:pos x="4" y="42"/>
                  </a:cxn>
                  <a:cxn ang="0">
                    <a:pos x="1" y="34"/>
                  </a:cxn>
                  <a:cxn ang="0">
                    <a:pos x="0" y="31"/>
                  </a:cxn>
                </a:cxnLst>
                <a:rect l="0" t="0" r="r" b="b"/>
                <a:pathLst>
                  <a:path w="192" h="172">
                    <a:moveTo>
                      <a:pt x="0" y="31"/>
                    </a:moveTo>
                    <a:lnTo>
                      <a:pt x="16" y="1"/>
                    </a:lnTo>
                    <a:lnTo>
                      <a:pt x="19" y="1"/>
                    </a:lnTo>
                    <a:lnTo>
                      <a:pt x="26" y="0"/>
                    </a:lnTo>
                    <a:lnTo>
                      <a:pt x="38" y="0"/>
                    </a:lnTo>
                    <a:lnTo>
                      <a:pt x="52" y="0"/>
                    </a:lnTo>
                    <a:lnTo>
                      <a:pt x="68" y="1"/>
                    </a:lnTo>
                    <a:lnTo>
                      <a:pt x="87" y="2"/>
                    </a:lnTo>
                    <a:lnTo>
                      <a:pt x="106" y="5"/>
                    </a:lnTo>
                    <a:lnTo>
                      <a:pt x="125" y="9"/>
                    </a:lnTo>
                    <a:lnTo>
                      <a:pt x="143" y="14"/>
                    </a:lnTo>
                    <a:lnTo>
                      <a:pt x="159" y="22"/>
                    </a:lnTo>
                    <a:lnTo>
                      <a:pt x="173" y="31"/>
                    </a:lnTo>
                    <a:lnTo>
                      <a:pt x="184" y="45"/>
                    </a:lnTo>
                    <a:lnTo>
                      <a:pt x="190" y="59"/>
                    </a:lnTo>
                    <a:lnTo>
                      <a:pt x="192" y="77"/>
                    </a:lnTo>
                    <a:lnTo>
                      <a:pt x="188" y="99"/>
                    </a:lnTo>
                    <a:lnTo>
                      <a:pt x="178" y="124"/>
                    </a:lnTo>
                    <a:lnTo>
                      <a:pt x="163" y="148"/>
                    </a:lnTo>
                    <a:lnTo>
                      <a:pt x="148" y="162"/>
                    </a:lnTo>
                    <a:lnTo>
                      <a:pt x="133" y="170"/>
                    </a:lnTo>
                    <a:lnTo>
                      <a:pt x="118" y="172"/>
                    </a:lnTo>
                    <a:lnTo>
                      <a:pt x="103" y="168"/>
                    </a:lnTo>
                    <a:lnTo>
                      <a:pt x="88" y="159"/>
                    </a:lnTo>
                    <a:lnTo>
                      <a:pt x="73" y="148"/>
                    </a:lnTo>
                    <a:lnTo>
                      <a:pt x="60" y="132"/>
                    </a:lnTo>
                    <a:lnTo>
                      <a:pt x="48" y="117"/>
                    </a:lnTo>
                    <a:lnTo>
                      <a:pt x="37" y="100"/>
                    </a:lnTo>
                    <a:lnTo>
                      <a:pt x="25" y="82"/>
                    </a:lnTo>
                    <a:lnTo>
                      <a:pt x="17" y="66"/>
                    </a:lnTo>
                    <a:lnTo>
                      <a:pt x="10" y="53"/>
                    </a:lnTo>
                    <a:lnTo>
                      <a:pt x="4" y="42"/>
                    </a:lnTo>
                    <a:lnTo>
                      <a:pt x="1" y="34"/>
                    </a:lnTo>
                    <a:lnTo>
                      <a:pt x="0" y="31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80" name="Freeform 130"/>
            <p:cNvSpPr>
              <a:spLocks/>
            </p:cNvSpPr>
            <p:nvPr/>
          </p:nvSpPr>
          <p:spPr bwMode="auto">
            <a:xfrm>
              <a:off x="3182694" y="180439"/>
              <a:ext cx="796335" cy="517026"/>
            </a:xfrm>
            <a:custGeom>
              <a:avLst/>
              <a:gdLst/>
              <a:ahLst/>
              <a:cxnLst>
                <a:cxn ang="0">
                  <a:pos x="0" y="248"/>
                </a:cxn>
                <a:cxn ang="0">
                  <a:pos x="5" y="227"/>
                </a:cxn>
                <a:cxn ang="0">
                  <a:pos x="15" y="205"/>
                </a:cxn>
                <a:cxn ang="0">
                  <a:pos x="30" y="180"/>
                </a:cxn>
                <a:cxn ang="0">
                  <a:pos x="47" y="155"/>
                </a:cxn>
                <a:cxn ang="0">
                  <a:pos x="67" y="130"/>
                </a:cxn>
                <a:cxn ang="0">
                  <a:pos x="91" y="106"/>
                </a:cxn>
                <a:cxn ang="0">
                  <a:pos x="116" y="81"/>
                </a:cxn>
                <a:cxn ang="0">
                  <a:pos x="145" y="60"/>
                </a:cxn>
                <a:cxn ang="0">
                  <a:pos x="175" y="41"/>
                </a:cxn>
                <a:cxn ang="0">
                  <a:pos x="206" y="24"/>
                </a:cxn>
                <a:cxn ang="0">
                  <a:pos x="239" y="12"/>
                </a:cxn>
                <a:cxn ang="0">
                  <a:pos x="272" y="4"/>
                </a:cxn>
                <a:cxn ang="0">
                  <a:pos x="305" y="0"/>
                </a:cxn>
                <a:cxn ang="0">
                  <a:pos x="338" y="2"/>
                </a:cxn>
                <a:cxn ang="0">
                  <a:pos x="372" y="11"/>
                </a:cxn>
                <a:cxn ang="0">
                  <a:pos x="404" y="26"/>
                </a:cxn>
                <a:cxn ang="0">
                  <a:pos x="403" y="26"/>
                </a:cxn>
                <a:cxn ang="0">
                  <a:pos x="398" y="25"/>
                </a:cxn>
                <a:cxn ang="0">
                  <a:pos x="392" y="24"/>
                </a:cxn>
                <a:cxn ang="0">
                  <a:pos x="384" y="23"/>
                </a:cxn>
                <a:cxn ang="0">
                  <a:pos x="375" y="22"/>
                </a:cxn>
                <a:cxn ang="0">
                  <a:pos x="363" y="21"/>
                </a:cxn>
                <a:cxn ang="0">
                  <a:pos x="350" y="20"/>
                </a:cxn>
                <a:cxn ang="0">
                  <a:pos x="336" y="20"/>
                </a:cxn>
                <a:cxn ang="0">
                  <a:pos x="321" y="20"/>
                </a:cxn>
                <a:cxn ang="0">
                  <a:pos x="305" y="20"/>
                </a:cxn>
                <a:cxn ang="0">
                  <a:pos x="289" y="22"/>
                </a:cxn>
                <a:cxn ang="0">
                  <a:pos x="273" y="23"/>
                </a:cxn>
                <a:cxn ang="0">
                  <a:pos x="256" y="26"/>
                </a:cxn>
                <a:cxn ang="0">
                  <a:pos x="240" y="30"/>
                </a:cxn>
                <a:cxn ang="0">
                  <a:pos x="224" y="35"/>
                </a:cxn>
                <a:cxn ang="0">
                  <a:pos x="208" y="42"/>
                </a:cxn>
                <a:cxn ang="0">
                  <a:pos x="186" y="53"/>
                </a:cxn>
                <a:cxn ang="0">
                  <a:pos x="164" y="66"/>
                </a:cxn>
                <a:cxn ang="0">
                  <a:pos x="144" y="81"/>
                </a:cxn>
                <a:cxn ang="0">
                  <a:pos x="125" y="97"/>
                </a:cxn>
                <a:cxn ang="0">
                  <a:pos x="106" y="114"/>
                </a:cxn>
                <a:cxn ang="0">
                  <a:pos x="89" y="131"/>
                </a:cxn>
                <a:cxn ang="0">
                  <a:pos x="74" y="149"/>
                </a:cxn>
                <a:cxn ang="0">
                  <a:pos x="58" y="165"/>
                </a:cxn>
                <a:cxn ang="0">
                  <a:pos x="46" y="181"/>
                </a:cxn>
                <a:cxn ang="0">
                  <a:pos x="34" y="197"/>
                </a:cxn>
                <a:cxn ang="0">
                  <a:pos x="23" y="211"/>
                </a:cxn>
                <a:cxn ang="0">
                  <a:pos x="15" y="223"/>
                </a:cxn>
                <a:cxn ang="0">
                  <a:pos x="9" y="234"/>
                </a:cxn>
                <a:cxn ang="0">
                  <a:pos x="4" y="242"/>
                </a:cxn>
                <a:cxn ang="0">
                  <a:pos x="1" y="246"/>
                </a:cxn>
                <a:cxn ang="0">
                  <a:pos x="0" y="248"/>
                </a:cxn>
              </a:cxnLst>
              <a:rect l="0" t="0" r="r" b="b"/>
              <a:pathLst>
                <a:path w="404" h="248">
                  <a:moveTo>
                    <a:pt x="0" y="248"/>
                  </a:moveTo>
                  <a:lnTo>
                    <a:pt x="5" y="227"/>
                  </a:lnTo>
                  <a:lnTo>
                    <a:pt x="15" y="205"/>
                  </a:lnTo>
                  <a:lnTo>
                    <a:pt x="30" y="180"/>
                  </a:lnTo>
                  <a:lnTo>
                    <a:pt x="47" y="155"/>
                  </a:lnTo>
                  <a:lnTo>
                    <a:pt x="67" y="130"/>
                  </a:lnTo>
                  <a:lnTo>
                    <a:pt x="91" y="106"/>
                  </a:lnTo>
                  <a:lnTo>
                    <a:pt x="116" y="81"/>
                  </a:lnTo>
                  <a:lnTo>
                    <a:pt x="145" y="60"/>
                  </a:lnTo>
                  <a:lnTo>
                    <a:pt x="175" y="41"/>
                  </a:lnTo>
                  <a:lnTo>
                    <a:pt x="206" y="24"/>
                  </a:lnTo>
                  <a:lnTo>
                    <a:pt x="239" y="12"/>
                  </a:lnTo>
                  <a:lnTo>
                    <a:pt x="272" y="4"/>
                  </a:lnTo>
                  <a:lnTo>
                    <a:pt x="305" y="0"/>
                  </a:lnTo>
                  <a:lnTo>
                    <a:pt x="338" y="2"/>
                  </a:lnTo>
                  <a:lnTo>
                    <a:pt x="372" y="11"/>
                  </a:lnTo>
                  <a:lnTo>
                    <a:pt x="404" y="26"/>
                  </a:lnTo>
                  <a:lnTo>
                    <a:pt x="403" y="26"/>
                  </a:lnTo>
                  <a:lnTo>
                    <a:pt x="398" y="25"/>
                  </a:lnTo>
                  <a:lnTo>
                    <a:pt x="392" y="24"/>
                  </a:lnTo>
                  <a:lnTo>
                    <a:pt x="384" y="23"/>
                  </a:lnTo>
                  <a:lnTo>
                    <a:pt x="375" y="22"/>
                  </a:lnTo>
                  <a:lnTo>
                    <a:pt x="363" y="21"/>
                  </a:lnTo>
                  <a:lnTo>
                    <a:pt x="350" y="20"/>
                  </a:lnTo>
                  <a:lnTo>
                    <a:pt x="336" y="20"/>
                  </a:lnTo>
                  <a:lnTo>
                    <a:pt x="321" y="20"/>
                  </a:lnTo>
                  <a:lnTo>
                    <a:pt x="305" y="20"/>
                  </a:lnTo>
                  <a:lnTo>
                    <a:pt x="289" y="22"/>
                  </a:lnTo>
                  <a:lnTo>
                    <a:pt x="273" y="23"/>
                  </a:lnTo>
                  <a:lnTo>
                    <a:pt x="256" y="26"/>
                  </a:lnTo>
                  <a:lnTo>
                    <a:pt x="240" y="30"/>
                  </a:lnTo>
                  <a:lnTo>
                    <a:pt x="224" y="35"/>
                  </a:lnTo>
                  <a:lnTo>
                    <a:pt x="208" y="42"/>
                  </a:lnTo>
                  <a:lnTo>
                    <a:pt x="186" y="53"/>
                  </a:lnTo>
                  <a:lnTo>
                    <a:pt x="164" y="66"/>
                  </a:lnTo>
                  <a:lnTo>
                    <a:pt x="144" y="81"/>
                  </a:lnTo>
                  <a:lnTo>
                    <a:pt x="125" y="97"/>
                  </a:lnTo>
                  <a:lnTo>
                    <a:pt x="106" y="114"/>
                  </a:lnTo>
                  <a:lnTo>
                    <a:pt x="89" y="131"/>
                  </a:lnTo>
                  <a:lnTo>
                    <a:pt x="74" y="149"/>
                  </a:lnTo>
                  <a:lnTo>
                    <a:pt x="58" y="165"/>
                  </a:lnTo>
                  <a:lnTo>
                    <a:pt x="46" y="181"/>
                  </a:lnTo>
                  <a:lnTo>
                    <a:pt x="34" y="197"/>
                  </a:lnTo>
                  <a:lnTo>
                    <a:pt x="23" y="211"/>
                  </a:lnTo>
                  <a:lnTo>
                    <a:pt x="15" y="223"/>
                  </a:lnTo>
                  <a:lnTo>
                    <a:pt x="9" y="234"/>
                  </a:lnTo>
                  <a:lnTo>
                    <a:pt x="4" y="242"/>
                  </a:lnTo>
                  <a:lnTo>
                    <a:pt x="1" y="246"/>
                  </a:lnTo>
                  <a:lnTo>
                    <a:pt x="0" y="248"/>
                  </a:lnTo>
                  <a:close/>
                </a:path>
              </a:pathLst>
            </a:custGeom>
            <a:noFill/>
            <a:ln w="25400">
              <a:solidFill>
                <a:srgbClr val="00B0F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81" name="Group 206"/>
            <p:cNvGrpSpPr/>
            <p:nvPr/>
          </p:nvGrpSpPr>
          <p:grpSpPr>
            <a:xfrm>
              <a:off x="4552625" y="86623"/>
              <a:ext cx="331149" cy="435720"/>
              <a:chOff x="4552625" y="86623"/>
              <a:chExt cx="331149" cy="435720"/>
            </a:xfrm>
          </p:grpSpPr>
          <p:sp>
            <p:nvSpPr>
              <p:cNvPr id="879" name="Freeform 133"/>
              <p:cNvSpPr>
                <a:spLocks/>
              </p:cNvSpPr>
              <p:nvPr/>
            </p:nvSpPr>
            <p:spPr bwMode="auto">
              <a:xfrm>
                <a:off x="4552625" y="86623"/>
                <a:ext cx="331149" cy="435720"/>
              </a:xfrm>
              <a:custGeom>
                <a:avLst/>
                <a:gdLst/>
                <a:ahLst/>
                <a:cxnLst>
                  <a:cxn ang="0">
                    <a:pos x="161" y="114"/>
                  </a:cxn>
                  <a:cxn ang="0">
                    <a:pos x="168" y="142"/>
                  </a:cxn>
                  <a:cxn ang="0">
                    <a:pos x="160" y="162"/>
                  </a:cxn>
                  <a:cxn ang="0">
                    <a:pos x="150" y="170"/>
                  </a:cxn>
                  <a:cxn ang="0">
                    <a:pos x="138" y="173"/>
                  </a:cxn>
                  <a:cxn ang="0">
                    <a:pos x="124" y="172"/>
                  </a:cxn>
                  <a:cxn ang="0">
                    <a:pos x="117" y="178"/>
                  </a:cxn>
                  <a:cxn ang="0">
                    <a:pos x="111" y="192"/>
                  </a:cxn>
                  <a:cxn ang="0">
                    <a:pos x="102" y="203"/>
                  </a:cxn>
                  <a:cxn ang="0">
                    <a:pos x="91" y="208"/>
                  </a:cxn>
                  <a:cxn ang="0">
                    <a:pos x="77" y="208"/>
                  </a:cxn>
                  <a:cxn ang="0">
                    <a:pos x="66" y="203"/>
                  </a:cxn>
                  <a:cxn ang="0">
                    <a:pos x="58" y="192"/>
                  </a:cxn>
                  <a:cxn ang="0">
                    <a:pos x="52" y="178"/>
                  </a:cxn>
                  <a:cxn ang="0">
                    <a:pos x="45" y="174"/>
                  </a:cxn>
                  <a:cxn ang="0">
                    <a:pos x="30" y="175"/>
                  </a:cxn>
                  <a:cxn ang="0">
                    <a:pos x="18" y="171"/>
                  </a:cxn>
                  <a:cxn ang="0">
                    <a:pos x="8" y="163"/>
                  </a:cxn>
                  <a:cxn ang="0">
                    <a:pos x="0" y="144"/>
                  </a:cxn>
                  <a:cxn ang="0">
                    <a:pos x="7" y="116"/>
                  </a:cxn>
                  <a:cxn ang="0">
                    <a:pos x="7" y="94"/>
                  </a:cxn>
                  <a:cxn ang="0">
                    <a:pos x="0" y="66"/>
                  </a:cxn>
                  <a:cxn ang="0">
                    <a:pos x="8" y="47"/>
                  </a:cxn>
                  <a:cxn ang="0">
                    <a:pos x="17" y="39"/>
                  </a:cxn>
                  <a:cxn ang="0">
                    <a:pos x="29" y="34"/>
                  </a:cxn>
                  <a:cxn ang="0">
                    <a:pos x="44" y="36"/>
                  </a:cxn>
                  <a:cxn ang="0">
                    <a:pos x="51" y="30"/>
                  </a:cxn>
                  <a:cxn ang="0">
                    <a:pos x="56" y="17"/>
                  </a:cxn>
                  <a:cxn ang="0">
                    <a:pos x="65" y="6"/>
                  </a:cxn>
                  <a:cxn ang="0">
                    <a:pos x="76" y="1"/>
                  </a:cxn>
                  <a:cxn ang="0">
                    <a:pos x="89" y="1"/>
                  </a:cxn>
                  <a:cxn ang="0">
                    <a:pos x="100" y="6"/>
                  </a:cxn>
                  <a:cxn ang="0">
                    <a:pos x="109" y="16"/>
                  </a:cxn>
                  <a:cxn ang="0">
                    <a:pos x="115" y="29"/>
                  </a:cxn>
                  <a:cxn ang="0">
                    <a:pos x="122" y="34"/>
                  </a:cxn>
                  <a:cxn ang="0">
                    <a:pos x="137" y="33"/>
                  </a:cxn>
                  <a:cxn ang="0">
                    <a:pos x="149" y="36"/>
                  </a:cxn>
                  <a:cxn ang="0">
                    <a:pos x="159" y="45"/>
                  </a:cxn>
                  <a:cxn ang="0">
                    <a:pos x="167" y="64"/>
                  </a:cxn>
                  <a:cxn ang="0">
                    <a:pos x="160" y="92"/>
                  </a:cxn>
                </a:cxnLst>
                <a:rect l="0" t="0" r="r" b="b"/>
                <a:pathLst>
                  <a:path w="168" h="209">
                    <a:moveTo>
                      <a:pt x="151" y="103"/>
                    </a:moveTo>
                    <a:lnTo>
                      <a:pt x="161" y="114"/>
                    </a:lnTo>
                    <a:lnTo>
                      <a:pt x="167" y="127"/>
                    </a:lnTo>
                    <a:lnTo>
                      <a:pt x="168" y="142"/>
                    </a:lnTo>
                    <a:lnTo>
                      <a:pt x="164" y="156"/>
                    </a:lnTo>
                    <a:lnTo>
                      <a:pt x="160" y="162"/>
                    </a:lnTo>
                    <a:lnTo>
                      <a:pt x="156" y="166"/>
                    </a:lnTo>
                    <a:lnTo>
                      <a:pt x="150" y="170"/>
                    </a:lnTo>
                    <a:lnTo>
                      <a:pt x="145" y="172"/>
                    </a:lnTo>
                    <a:lnTo>
                      <a:pt x="138" y="173"/>
                    </a:lnTo>
                    <a:lnTo>
                      <a:pt x="132" y="173"/>
                    </a:lnTo>
                    <a:lnTo>
                      <a:pt x="124" y="172"/>
                    </a:lnTo>
                    <a:lnTo>
                      <a:pt x="118" y="170"/>
                    </a:lnTo>
                    <a:lnTo>
                      <a:pt x="117" y="178"/>
                    </a:lnTo>
                    <a:lnTo>
                      <a:pt x="114" y="186"/>
                    </a:lnTo>
                    <a:lnTo>
                      <a:pt x="111" y="192"/>
                    </a:lnTo>
                    <a:lnTo>
                      <a:pt x="107" y="198"/>
                    </a:lnTo>
                    <a:lnTo>
                      <a:pt x="102" y="203"/>
                    </a:lnTo>
                    <a:lnTo>
                      <a:pt x="97" y="206"/>
                    </a:lnTo>
                    <a:lnTo>
                      <a:pt x="91" y="208"/>
                    </a:lnTo>
                    <a:lnTo>
                      <a:pt x="84" y="209"/>
                    </a:lnTo>
                    <a:lnTo>
                      <a:pt x="77" y="208"/>
                    </a:lnTo>
                    <a:lnTo>
                      <a:pt x="71" y="206"/>
                    </a:lnTo>
                    <a:lnTo>
                      <a:pt x="66" y="203"/>
                    </a:lnTo>
                    <a:lnTo>
                      <a:pt x="61" y="198"/>
                    </a:lnTo>
                    <a:lnTo>
                      <a:pt x="58" y="192"/>
                    </a:lnTo>
                    <a:lnTo>
                      <a:pt x="54" y="186"/>
                    </a:lnTo>
                    <a:lnTo>
                      <a:pt x="52" y="178"/>
                    </a:lnTo>
                    <a:lnTo>
                      <a:pt x="51" y="171"/>
                    </a:lnTo>
                    <a:lnTo>
                      <a:pt x="45" y="174"/>
                    </a:lnTo>
                    <a:lnTo>
                      <a:pt x="38" y="175"/>
                    </a:lnTo>
                    <a:lnTo>
                      <a:pt x="30" y="175"/>
                    </a:lnTo>
                    <a:lnTo>
                      <a:pt x="24" y="174"/>
                    </a:lnTo>
                    <a:lnTo>
                      <a:pt x="18" y="171"/>
                    </a:lnTo>
                    <a:lnTo>
                      <a:pt x="13" y="168"/>
                    </a:lnTo>
                    <a:lnTo>
                      <a:pt x="8" y="163"/>
                    </a:lnTo>
                    <a:lnTo>
                      <a:pt x="4" y="157"/>
                    </a:lnTo>
                    <a:lnTo>
                      <a:pt x="0" y="144"/>
                    </a:lnTo>
                    <a:lnTo>
                      <a:pt x="1" y="129"/>
                    </a:lnTo>
                    <a:lnTo>
                      <a:pt x="7" y="116"/>
                    </a:lnTo>
                    <a:lnTo>
                      <a:pt x="16" y="105"/>
                    </a:lnTo>
                    <a:lnTo>
                      <a:pt x="7" y="94"/>
                    </a:lnTo>
                    <a:lnTo>
                      <a:pt x="1" y="80"/>
                    </a:lnTo>
                    <a:lnTo>
                      <a:pt x="0" y="66"/>
                    </a:lnTo>
                    <a:lnTo>
                      <a:pt x="4" y="53"/>
                    </a:lnTo>
                    <a:lnTo>
                      <a:pt x="8" y="47"/>
                    </a:lnTo>
                    <a:lnTo>
                      <a:pt x="12" y="43"/>
                    </a:lnTo>
                    <a:lnTo>
                      <a:pt x="17" y="39"/>
                    </a:lnTo>
                    <a:lnTo>
                      <a:pt x="23" y="36"/>
                    </a:lnTo>
                    <a:lnTo>
                      <a:pt x="29" y="34"/>
                    </a:lnTo>
                    <a:lnTo>
                      <a:pt x="37" y="34"/>
                    </a:lnTo>
                    <a:lnTo>
                      <a:pt x="44" y="36"/>
                    </a:lnTo>
                    <a:lnTo>
                      <a:pt x="50" y="39"/>
                    </a:lnTo>
                    <a:lnTo>
                      <a:pt x="51" y="30"/>
                    </a:lnTo>
                    <a:lnTo>
                      <a:pt x="53" y="23"/>
                    </a:lnTo>
                    <a:lnTo>
                      <a:pt x="56" y="17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0" y="3"/>
                    </a:lnTo>
                    <a:lnTo>
                      <a:pt x="76" y="1"/>
                    </a:lnTo>
                    <a:lnTo>
                      <a:pt x="83" y="0"/>
                    </a:lnTo>
                    <a:lnTo>
                      <a:pt x="89" y="1"/>
                    </a:lnTo>
                    <a:lnTo>
                      <a:pt x="95" y="3"/>
                    </a:lnTo>
                    <a:lnTo>
                      <a:pt x="100" y="6"/>
                    </a:lnTo>
                    <a:lnTo>
                      <a:pt x="105" y="11"/>
                    </a:lnTo>
                    <a:lnTo>
                      <a:pt x="109" y="16"/>
                    </a:lnTo>
                    <a:lnTo>
                      <a:pt x="112" y="22"/>
                    </a:lnTo>
                    <a:lnTo>
                      <a:pt x="115" y="29"/>
                    </a:lnTo>
                    <a:lnTo>
                      <a:pt x="116" y="37"/>
                    </a:lnTo>
                    <a:lnTo>
                      <a:pt x="122" y="34"/>
                    </a:lnTo>
                    <a:lnTo>
                      <a:pt x="130" y="33"/>
                    </a:lnTo>
                    <a:lnTo>
                      <a:pt x="137" y="33"/>
                    </a:lnTo>
                    <a:lnTo>
                      <a:pt x="143" y="34"/>
                    </a:lnTo>
                    <a:lnTo>
                      <a:pt x="149" y="36"/>
                    </a:lnTo>
                    <a:lnTo>
                      <a:pt x="154" y="41"/>
                    </a:lnTo>
                    <a:lnTo>
                      <a:pt x="159" y="45"/>
                    </a:lnTo>
                    <a:lnTo>
                      <a:pt x="163" y="51"/>
                    </a:lnTo>
                    <a:lnTo>
                      <a:pt x="167" y="64"/>
                    </a:lnTo>
                    <a:lnTo>
                      <a:pt x="166" y="78"/>
                    </a:lnTo>
                    <a:lnTo>
                      <a:pt x="160" y="92"/>
                    </a:lnTo>
                    <a:lnTo>
                      <a:pt x="151" y="103"/>
                    </a:lnTo>
                    <a:close/>
                  </a:path>
                </a:pathLst>
              </a:custGeom>
              <a:noFill/>
              <a:ln w="25400">
                <a:solidFill>
                  <a:srgbClr val="990099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0" name="Freeform 134"/>
              <p:cNvSpPr>
                <a:spLocks/>
              </p:cNvSpPr>
              <p:nvPr/>
            </p:nvSpPr>
            <p:spPr bwMode="auto">
              <a:xfrm>
                <a:off x="4666951" y="247152"/>
                <a:ext cx="96586" cy="118833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4" y="2"/>
                  </a:cxn>
                  <a:cxn ang="0">
                    <a:pos x="7" y="9"/>
                  </a:cxn>
                  <a:cxn ang="0">
                    <a:pos x="2" y="17"/>
                  </a:cxn>
                  <a:cxn ang="0">
                    <a:pos x="0" y="28"/>
                  </a:cxn>
                  <a:cxn ang="0">
                    <a:pos x="2" y="39"/>
                  </a:cxn>
                  <a:cxn ang="0">
                    <a:pos x="7" y="48"/>
                  </a:cxn>
                  <a:cxn ang="0">
                    <a:pos x="14" y="54"/>
                  </a:cxn>
                  <a:cxn ang="0">
                    <a:pos x="24" y="57"/>
                  </a:cxn>
                  <a:cxn ang="0">
                    <a:pos x="34" y="54"/>
                  </a:cxn>
                  <a:cxn ang="0">
                    <a:pos x="42" y="48"/>
                  </a:cxn>
                  <a:cxn ang="0">
                    <a:pos x="47" y="39"/>
                  </a:cxn>
                  <a:cxn ang="0">
                    <a:pos x="49" y="28"/>
                  </a:cxn>
                  <a:cxn ang="0">
                    <a:pos x="47" y="17"/>
                  </a:cxn>
                  <a:cxn ang="0">
                    <a:pos x="42" y="9"/>
                  </a:cxn>
                  <a:cxn ang="0">
                    <a:pos x="34" y="2"/>
                  </a:cxn>
                  <a:cxn ang="0">
                    <a:pos x="24" y="0"/>
                  </a:cxn>
                </a:cxnLst>
                <a:rect l="0" t="0" r="r" b="b"/>
                <a:pathLst>
                  <a:path w="49" h="57">
                    <a:moveTo>
                      <a:pt x="24" y="0"/>
                    </a:moveTo>
                    <a:lnTo>
                      <a:pt x="14" y="2"/>
                    </a:lnTo>
                    <a:lnTo>
                      <a:pt x="7" y="9"/>
                    </a:lnTo>
                    <a:lnTo>
                      <a:pt x="2" y="17"/>
                    </a:lnTo>
                    <a:lnTo>
                      <a:pt x="0" y="28"/>
                    </a:lnTo>
                    <a:lnTo>
                      <a:pt x="2" y="39"/>
                    </a:lnTo>
                    <a:lnTo>
                      <a:pt x="7" y="48"/>
                    </a:lnTo>
                    <a:lnTo>
                      <a:pt x="14" y="54"/>
                    </a:lnTo>
                    <a:lnTo>
                      <a:pt x="24" y="57"/>
                    </a:lnTo>
                    <a:lnTo>
                      <a:pt x="34" y="54"/>
                    </a:lnTo>
                    <a:lnTo>
                      <a:pt x="42" y="48"/>
                    </a:lnTo>
                    <a:lnTo>
                      <a:pt x="47" y="39"/>
                    </a:lnTo>
                    <a:lnTo>
                      <a:pt x="49" y="28"/>
                    </a:lnTo>
                    <a:lnTo>
                      <a:pt x="47" y="17"/>
                    </a:lnTo>
                    <a:lnTo>
                      <a:pt x="42" y="9"/>
                    </a:lnTo>
                    <a:lnTo>
                      <a:pt x="34" y="2"/>
                    </a:lnTo>
                    <a:lnTo>
                      <a:pt x="24" y="0"/>
                    </a:lnTo>
                    <a:close/>
                  </a:path>
                </a:pathLst>
              </a:custGeom>
              <a:noFill/>
              <a:ln w="25400">
                <a:solidFill>
                  <a:srgbClr val="990099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82" name="Group 263"/>
            <p:cNvGrpSpPr/>
            <p:nvPr/>
          </p:nvGrpSpPr>
          <p:grpSpPr>
            <a:xfrm>
              <a:off x="1590024" y="101217"/>
              <a:ext cx="335091" cy="435720"/>
              <a:chOff x="1590024" y="101217"/>
              <a:chExt cx="335091" cy="435720"/>
            </a:xfrm>
          </p:grpSpPr>
          <p:sp>
            <p:nvSpPr>
              <p:cNvPr id="877" name="Freeform 135"/>
              <p:cNvSpPr>
                <a:spLocks/>
              </p:cNvSpPr>
              <p:nvPr/>
            </p:nvSpPr>
            <p:spPr bwMode="auto">
              <a:xfrm>
                <a:off x="1590024" y="101217"/>
                <a:ext cx="335091" cy="435720"/>
              </a:xfrm>
              <a:custGeom>
                <a:avLst/>
                <a:gdLst/>
                <a:ahLst/>
                <a:cxnLst>
                  <a:cxn ang="0">
                    <a:pos x="163" y="114"/>
                  </a:cxn>
                  <a:cxn ang="0">
                    <a:pos x="170" y="143"/>
                  </a:cxn>
                  <a:cxn ang="0">
                    <a:pos x="162" y="162"/>
                  </a:cxn>
                  <a:cxn ang="0">
                    <a:pos x="152" y="170"/>
                  </a:cxn>
                  <a:cxn ang="0">
                    <a:pos x="140" y="175"/>
                  </a:cxn>
                  <a:cxn ang="0">
                    <a:pos x="127" y="172"/>
                  </a:cxn>
                  <a:cxn ang="0">
                    <a:pos x="119" y="179"/>
                  </a:cxn>
                  <a:cxn ang="0">
                    <a:pos x="113" y="192"/>
                  </a:cxn>
                  <a:cxn ang="0">
                    <a:pos x="104" y="203"/>
                  </a:cxn>
                  <a:cxn ang="0">
                    <a:pos x="93" y="208"/>
                  </a:cxn>
                  <a:cxn ang="0">
                    <a:pos x="80" y="208"/>
                  </a:cxn>
                  <a:cxn ang="0">
                    <a:pos x="68" y="203"/>
                  </a:cxn>
                  <a:cxn ang="0">
                    <a:pos x="59" y="193"/>
                  </a:cxn>
                  <a:cxn ang="0">
                    <a:pos x="53" y="180"/>
                  </a:cxn>
                  <a:cxn ang="0">
                    <a:pos x="46" y="175"/>
                  </a:cxn>
                  <a:cxn ang="0">
                    <a:pos x="31" y="176"/>
                  </a:cxn>
                  <a:cxn ang="0">
                    <a:pos x="19" y="172"/>
                  </a:cxn>
                  <a:cxn ang="0">
                    <a:pos x="9" y="164"/>
                  </a:cxn>
                  <a:cxn ang="0">
                    <a:pos x="1" y="145"/>
                  </a:cxn>
                  <a:cxn ang="0">
                    <a:pos x="8" y="117"/>
                  </a:cxn>
                  <a:cxn ang="0">
                    <a:pos x="7" y="95"/>
                  </a:cxn>
                  <a:cxn ang="0">
                    <a:pos x="0" y="67"/>
                  </a:cxn>
                  <a:cxn ang="0">
                    <a:pos x="8" y="47"/>
                  </a:cxn>
                  <a:cxn ang="0">
                    <a:pos x="18" y="39"/>
                  </a:cxn>
                  <a:cxn ang="0">
                    <a:pos x="30" y="36"/>
                  </a:cxn>
                  <a:cxn ang="0">
                    <a:pos x="44" y="37"/>
                  </a:cxn>
                  <a:cxn ang="0">
                    <a:pos x="51" y="30"/>
                  </a:cxn>
                  <a:cxn ang="0">
                    <a:pos x="57" y="17"/>
                  </a:cxn>
                  <a:cxn ang="0">
                    <a:pos x="66" y="6"/>
                  </a:cxn>
                  <a:cxn ang="0">
                    <a:pos x="77" y="1"/>
                  </a:cxn>
                  <a:cxn ang="0">
                    <a:pos x="91" y="1"/>
                  </a:cxn>
                  <a:cxn ang="0">
                    <a:pos x="102" y="6"/>
                  </a:cxn>
                  <a:cxn ang="0">
                    <a:pos x="111" y="17"/>
                  </a:cxn>
                  <a:cxn ang="0">
                    <a:pos x="117" y="30"/>
                  </a:cxn>
                  <a:cxn ang="0">
                    <a:pos x="124" y="35"/>
                  </a:cxn>
                  <a:cxn ang="0">
                    <a:pos x="139" y="34"/>
                  </a:cxn>
                  <a:cxn ang="0">
                    <a:pos x="151" y="38"/>
                  </a:cxn>
                  <a:cxn ang="0">
                    <a:pos x="161" y="46"/>
                  </a:cxn>
                  <a:cxn ang="0">
                    <a:pos x="169" y="65"/>
                  </a:cxn>
                  <a:cxn ang="0">
                    <a:pos x="162" y="92"/>
                  </a:cxn>
                </a:cxnLst>
                <a:rect l="0" t="0" r="r" b="b"/>
                <a:pathLst>
                  <a:path w="170" h="209">
                    <a:moveTo>
                      <a:pt x="153" y="103"/>
                    </a:moveTo>
                    <a:lnTo>
                      <a:pt x="163" y="114"/>
                    </a:lnTo>
                    <a:lnTo>
                      <a:pt x="169" y="128"/>
                    </a:lnTo>
                    <a:lnTo>
                      <a:pt x="170" y="143"/>
                    </a:lnTo>
                    <a:lnTo>
                      <a:pt x="166" y="156"/>
                    </a:lnTo>
                    <a:lnTo>
                      <a:pt x="162" y="162"/>
                    </a:lnTo>
                    <a:lnTo>
                      <a:pt x="158" y="166"/>
                    </a:lnTo>
                    <a:lnTo>
                      <a:pt x="152" y="170"/>
                    </a:lnTo>
                    <a:lnTo>
                      <a:pt x="147" y="172"/>
                    </a:lnTo>
                    <a:lnTo>
                      <a:pt x="140" y="175"/>
                    </a:lnTo>
                    <a:lnTo>
                      <a:pt x="134" y="175"/>
                    </a:lnTo>
                    <a:lnTo>
                      <a:pt x="127" y="172"/>
                    </a:lnTo>
                    <a:lnTo>
                      <a:pt x="120" y="170"/>
                    </a:lnTo>
                    <a:lnTo>
                      <a:pt x="119" y="179"/>
                    </a:lnTo>
                    <a:lnTo>
                      <a:pt x="116" y="186"/>
                    </a:lnTo>
                    <a:lnTo>
                      <a:pt x="113" y="192"/>
                    </a:lnTo>
                    <a:lnTo>
                      <a:pt x="109" y="198"/>
                    </a:lnTo>
                    <a:lnTo>
                      <a:pt x="104" y="203"/>
                    </a:lnTo>
                    <a:lnTo>
                      <a:pt x="99" y="206"/>
                    </a:lnTo>
                    <a:lnTo>
                      <a:pt x="93" y="208"/>
                    </a:lnTo>
                    <a:lnTo>
                      <a:pt x="86" y="209"/>
                    </a:lnTo>
                    <a:lnTo>
                      <a:pt x="80" y="208"/>
                    </a:lnTo>
                    <a:lnTo>
                      <a:pt x="73" y="206"/>
                    </a:lnTo>
                    <a:lnTo>
                      <a:pt x="68" y="203"/>
                    </a:lnTo>
                    <a:lnTo>
                      <a:pt x="63" y="198"/>
                    </a:lnTo>
                    <a:lnTo>
                      <a:pt x="59" y="193"/>
                    </a:lnTo>
                    <a:lnTo>
                      <a:pt x="56" y="187"/>
                    </a:lnTo>
                    <a:lnTo>
                      <a:pt x="53" y="180"/>
                    </a:lnTo>
                    <a:lnTo>
                      <a:pt x="52" y="171"/>
                    </a:lnTo>
                    <a:lnTo>
                      <a:pt x="46" y="175"/>
                    </a:lnTo>
                    <a:lnTo>
                      <a:pt x="39" y="176"/>
                    </a:lnTo>
                    <a:lnTo>
                      <a:pt x="31" y="176"/>
                    </a:lnTo>
                    <a:lnTo>
                      <a:pt x="25" y="175"/>
                    </a:lnTo>
                    <a:lnTo>
                      <a:pt x="19" y="172"/>
                    </a:lnTo>
                    <a:lnTo>
                      <a:pt x="14" y="168"/>
                    </a:lnTo>
                    <a:lnTo>
                      <a:pt x="9" y="164"/>
                    </a:lnTo>
                    <a:lnTo>
                      <a:pt x="5" y="158"/>
                    </a:lnTo>
                    <a:lnTo>
                      <a:pt x="1" y="145"/>
                    </a:lnTo>
                    <a:lnTo>
                      <a:pt x="2" y="131"/>
                    </a:lnTo>
                    <a:lnTo>
                      <a:pt x="8" y="117"/>
                    </a:lnTo>
                    <a:lnTo>
                      <a:pt x="17" y="106"/>
                    </a:lnTo>
                    <a:lnTo>
                      <a:pt x="7" y="95"/>
                    </a:lnTo>
                    <a:lnTo>
                      <a:pt x="2" y="82"/>
                    </a:lnTo>
                    <a:lnTo>
                      <a:pt x="0" y="67"/>
                    </a:lnTo>
                    <a:lnTo>
                      <a:pt x="4" y="53"/>
                    </a:lnTo>
                    <a:lnTo>
                      <a:pt x="8" y="47"/>
                    </a:lnTo>
                    <a:lnTo>
                      <a:pt x="12" y="43"/>
                    </a:lnTo>
                    <a:lnTo>
                      <a:pt x="18" y="39"/>
                    </a:lnTo>
                    <a:lnTo>
                      <a:pt x="24" y="37"/>
                    </a:lnTo>
                    <a:lnTo>
                      <a:pt x="30" y="36"/>
                    </a:lnTo>
                    <a:lnTo>
                      <a:pt x="37" y="36"/>
                    </a:lnTo>
                    <a:lnTo>
                      <a:pt x="44" y="37"/>
                    </a:lnTo>
                    <a:lnTo>
                      <a:pt x="50" y="39"/>
                    </a:lnTo>
                    <a:lnTo>
                      <a:pt x="51" y="30"/>
                    </a:lnTo>
                    <a:lnTo>
                      <a:pt x="54" y="23"/>
                    </a:lnTo>
                    <a:lnTo>
                      <a:pt x="57" y="17"/>
                    </a:lnTo>
                    <a:lnTo>
                      <a:pt x="61" y="11"/>
                    </a:lnTo>
                    <a:lnTo>
                      <a:pt x="66" y="6"/>
                    </a:lnTo>
                    <a:lnTo>
                      <a:pt x="71" y="3"/>
                    </a:lnTo>
                    <a:lnTo>
                      <a:pt x="77" y="1"/>
                    </a:lnTo>
                    <a:lnTo>
                      <a:pt x="85" y="0"/>
                    </a:lnTo>
                    <a:lnTo>
                      <a:pt x="91" y="1"/>
                    </a:lnTo>
                    <a:lnTo>
                      <a:pt x="97" y="3"/>
                    </a:lnTo>
                    <a:lnTo>
                      <a:pt x="102" y="6"/>
                    </a:lnTo>
                    <a:lnTo>
                      <a:pt x="107" y="11"/>
                    </a:lnTo>
                    <a:lnTo>
                      <a:pt x="111" y="17"/>
                    </a:lnTo>
                    <a:lnTo>
                      <a:pt x="114" y="23"/>
                    </a:lnTo>
                    <a:lnTo>
                      <a:pt x="117" y="30"/>
                    </a:lnTo>
                    <a:lnTo>
                      <a:pt x="118" y="38"/>
                    </a:lnTo>
                    <a:lnTo>
                      <a:pt x="124" y="35"/>
                    </a:lnTo>
                    <a:lnTo>
                      <a:pt x="132" y="34"/>
                    </a:lnTo>
                    <a:lnTo>
                      <a:pt x="139" y="34"/>
                    </a:lnTo>
                    <a:lnTo>
                      <a:pt x="145" y="35"/>
                    </a:lnTo>
                    <a:lnTo>
                      <a:pt x="151" y="38"/>
                    </a:lnTo>
                    <a:lnTo>
                      <a:pt x="156" y="41"/>
                    </a:lnTo>
                    <a:lnTo>
                      <a:pt x="161" y="46"/>
                    </a:lnTo>
                    <a:lnTo>
                      <a:pt x="165" y="52"/>
                    </a:lnTo>
                    <a:lnTo>
                      <a:pt x="169" y="65"/>
                    </a:lnTo>
                    <a:lnTo>
                      <a:pt x="168" y="79"/>
                    </a:lnTo>
                    <a:lnTo>
                      <a:pt x="162" y="92"/>
                    </a:lnTo>
                    <a:lnTo>
                      <a:pt x="153" y="103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8" name="Freeform 136"/>
              <p:cNvSpPr>
                <a:spLocks/>
              </p:cNvSpPr>
              <p:nvPr/>
            </p:nvSpPr>
            <p:spPr bwMode="auto">
              <a:xfrm>
                <a:off x="1706320" y="265915"/>
                <a:ext cx="96586" cy="114664"/>
              </a:xfrm>
              <a:custGeom>
                <a:avLst/>
                <a:gdLst/>
                <a:ahLst/>
                <a:cxnLst>
                  <a:cxn ang="0">
                    <a:pos x="25" y="0"/>
                  </a:cxn>
                  <a:cxn ang="0">
                    <a:pos x="15" y="2"/>
                  </a:cxn>
                  <a:cxn ang="0">
                    <a:pos x="7" y="8"/>
                  </a:cxn>
                  <a:cxn ang="0">
                    <a:pos x="2" y="16"/>
                  </a:cxn>
                  <a:cxn ang="0">
                    <a:pos x="0" y="27"/>
                  </a:cxn>
                  <a:cxn ang="0">
                    <a:pos x="2" y="38"/>
                  </a:cxn>
                  <a:cxn ang="0">
                    <a:pos x="7" y="47"/>
                  </a:cxn>
                  <a:cxn ang="0">
                    <a:pos x="15" y="53"/>
                  </a:cxn>
                  <a:cxn ang="0">
                    <a:pos x="25" y="55"/>
                  </a:cxn>
                  <a:cxn ang="0">
                    <a:pos x="35" y="53"/>
                  </a:cxn>
                  <a:cxn ang="0">
                    <a:pos x="42" y="47"/>
                  </a:cxn>
                  <a:cxn ang="0">
                    <a:pos x="47" y="38"/>
                  </a:cxn>
                  <a:cxn ang="0">
                    <a:pos x="49" y="27"/>
                  </a:cxn>
                  <a:cxn ang="0">
                    <a:pos x="47" y="16"/>
                  </a:cxn>
                  <a:cxn ang="0">
                    <a:pos x="42" y="8"/>
                  </a:cxn>
                  <a:cxn ang="0">
                    <a:pos x="35" y="2"/>
                  </a:cxn>
                  <a:cxn ang="0">
                    <a:pos x="25" y="0"/>
                  </a:cxn>
                </a:cxnLst>
                <a:rect l="0" t="0" r="r" b="b"/>
                <a:pathLst>
                  <a:path w="49" h="55">
                    <a:moveTo>
                      <a:pt x="25" y="0"/>
                    </a:moveTo>
                    <a:lnTo>
                      <a:pt x="15" y="2"/>
                    </a:lnTo>
                    <a:lnTo>
                      <a:pt x="7" y="8"/>
                    </a:lnTo>
                    <a:lnTo>
                      <a:pt x="2" y="16"/>
                    </a:lnTo>
                    <a:lnTo>
                      <a:pt x="0" y="27"/>
                    </a:lnTo>
                    <a:lnTo>
                      <a:pt x="2" y="38"/>
                    </a:lnTo>
                    <a:lnTo>
                      <a:pt x="7" y="47"/>
                    </a:lnTo>
                    <a:lnTo>
                      <a:pt x="15" y="53"/>
                    </a:lnTo>
                    <a:lnTo>
                      <a:pt x="25" y="55"/>
                    </a:lnTo>
                    <a:lnTo>
                      <a:pt x="35" y="53"/>
                    </a:lnTo>
                    <a:lnTo>
                      <a:pt x="42" y="47"/>
                    </a:lnTo>
                    <a:lnTo>
                      <a:pt x="47" y="38"/>
                    </a:lnTo>
                    <a:lnTo>
                      <a:pt x="49" y="27"/>
                    </a:lnTo>
                    <a:lnTo>
                      <a:pt x="47" y="16"/>
                    </a:lnTo>
                    <a:lnTo>
                      <a:pt x="42" y="8"/>
                    </a:lnTo>
                    <a:lnTo>
                      <a:pt x="35" y="2"/>
                    </a:lnTo>
                    <a:lnTo>
                      <a:pt x="25" y="0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83" name="Group 207"/>
            <p:cNvGrpSpPr/>
            <p:nvPr/>
          </p:nvGrpSpPr>
          <p:grpSpPr>
            <a:xfrm>
              <a:off x="3746436" y="780857"/>
              <a:ext cx="335091" cy="435720"/>
              <a:chOff x="3746436" y="780857"/>
              <a:chExt cx="335091" cy="435720"/>
            </a:xfrm>
          </p:grpSpPr>
          <p:sp>
            <p:nvSpPr>
              <p:cNvPr id="875" name="Freeform 137"/>
              <p:cNvSpPr>
                <a:spLocks/>
              </p:cNvSpPr>
              <p:nvPr/>
            </p:nvSpPr>
            <p:spPr bwMode="auto">
              <a:xfrm>
                <a:off x="3746436" y="780857"/>
                <a:ext cx="335091" cy="435720"/>
              </a:xfrm>
              <a:custGeom>
                <a:avLst/>
                <a:gdLst/>
                <a:ahLst/>
                <a:cxnLst>
                  <a:cxn ang="0">
                    <a:pos x="163" y="114"/>
                  </a:cxn>
                  <a:cxn ang="0">
                    <a:pos x="170" y="143"/>
                  </a:cxn>
                  <a:cxn ang="0">
                    <a:pos x="162" y="162"/>
                  </a:cxn>
                  <a:cxn ang="0">
                    <a:pos x="151" y="170"/>
                  </a:cxn>
                  <a:cxn ang="0">
                    <a:pos x="139" y="174"/>
                  </a:cxn>
                  <a:cxn ang="0">
                    <a:pos x="126" y="172"/>
                  </a:cxn>
                  <a:cxn ang="0">
                    <a:pos x="119" y="179"/>
                  </a:cxn>
                  <a:cxn ang="0">
                    <a:pos x="113" y="192"/>
                  </a:cxn>
                  <a:cxn ang="0">
                    <a:pos x="104" y="203"/>
                  </a:cxn>
                  <a:cxn ang="0">
                    <a:pos x="92" y="208"/>
                  </a:cxn>
                  <a:cxn ang="0">
                    <a:pos x="79" y="208"/>
                  </a:cxn>
                  <a:cxn ang="0">
                    <a:pos x="68" y="203"/>
                  </a:cxn>
                  <a:cxn ang="0">
                    <a:pos x="58" y="193"/>
                  </a:cxn>
                  <a:cxn ang="0">
                    <a:pos x="53" y="180"/>
                  </a:cxn>
                  <a:cxn ang="0">
                    <a:pos x="45" y="174"/>
                  </a:cxn>
                  <a:cxn ang="0">
                    <a:pos x="32" y="175"/>
                  </a:cxn>
                  <a:cxn ang="0">
                    <a:pos x="18" y="172"/>
                  </a:cxn>
                  <a:cxn ang="0">
                    <a:pos x="9" y="163"/>
                  </a:cxn>
                  <a:cxn ang="0">
                    <a:pos x="1" y="144"/>
                  </a:cxn>
                  <a:cxn ang="0">
                    <a:pos x="7" y="117"/>
                  </a:cxn>
                  <a:cxn ang="0">
                    <a:pos x="7" y="95"/>
                  </a:cxn>
                  <a:cxn ang="0">
                    <a:pos x="0" y="67"/>
                  </a:cxn>
                  <a:cxn ang="0">
                    <a:pos x="8" y="47"/>
                  </a:cxn>
                  <a:cxn ang="0">
                    <a:pos x="17" y="39"/>
                  </a:cxn>
                  <a:cxn ang="0">
                    <a:pos x="30" y="34"/>
                  </a:cxn>
                  <a:cxn ang="0">
                    <a:pos x="44" y="37"/>
                  </a:cxn>
                  <a:cxn ang="0">
                    <a:pos x="51" y="30"/>
                  </a:cxn>
                  <a:cxn ang="0">
                    <a:pos x="56" y="17"/>
                  </a:cxn>
                  <a:cxn ang="0">
                    <a:pos x="65" y="6"/>
                  </a:cxn>
                  <a:cxn ang="0">
                    <a:pos x="78" y="1"/>
                  </a:cxn>
                  <a:cxn ang="0">
                    <a:pos x="90" y="1"/>
                  </a:cxn>
                  <a:cxn ang="0">
                    <a:pos x="101" y="6"/>
                  </a:cxn>
                  <a:cxn ang="0">
                    <a:pos x="110" y="17"/>
                  </a:cxn>
                  <a:cxn ang="0">
                    <a:pos x="117" y="30"/>
                  </a:cxn>
                  <a:cxn ang="0">
                    <a:pos x="124" y="34"/>
                  </a:cxn>
                  <a:cxn ang="0">
                    <a:pos x="138" y="33"/>
                  </a:cxn>
                  <a:cxn ang="0">
                    <a:pos x="150" y="38"/>
                  </a:cxn>
                  <a:cxn ang="0">
                    <a:pos x="160" y="46"/>
                  </a:cxn>
                  <a:cxn ang="0">
                    <a:pos x="169" y="65"/>
                  </a:cxn>
                  <a:cxn ang="0">
                    <a:pos x="162" y="92"/>
                  </a:cxn>
                </a:cxnLst>
                <a:rect l="0" t="0" r="r" b="b"/>
                <a:pathLst>
                  <a:path w="170" h="209">
                    <a:moveTo>
                      <a:pt x="152" y="103"/>
                    </a:moveTo>
                    <a:lnTo>
                      <a:pt x="163" y="114"/>
                    </a:lnTo>
                    <a:lnTo>
                      <a:pt x="169" y="127"/>
                    </a:lnTo>
                    <a:lnTo>
                      <a:pt x="170" y="143"/>
                    </a:lnTo>
                    <a:lnTo>
                      <a:pt x="166" y="156"/>
                    </a:lnTo>
                    <a:lnTo>
                      <a:pt x="162" y="162"/>
                    </a:lnTo>
                    <a:lnTo>
                      <a:pt x="157" y="166"/>
                    </a:lnTo>
                    <a:lnTo>
                      <a:pt x="151" y="170"/>
                    </a:lnTo>
                    <a:lnTo>
                      <a:pt x="146" y="172"/>
                    </a:lnTo>
                    <a:lnTo>
                      <a:pt x="139" y="174"/>
                    </a:lnTo>
                    <a:lnTo>
                      <a:pt x="133" y="174"/>
                    </a:lnTo>
                    <a:lnTo>
                      <a:pt x="126" y="172"/>
                    </a:lnTo>
                    <a:lnTo>
                      <a:pt x="120" y="170"/>
                    </a:lnTo>
                    <a:lnTo>
                      <a:pt x="119" y="179"/>
                    </a:lnTo>
                    <a:lnTo>
                      <a:pt x="117" y="186"/>
                    </a:lnTo>
                    <a:lnTo>
                      <a:pt x="113" y="192"/>
                    </a:lnTo>
                    <a:lnTo>
                      <a:pt x="109" y="198"/>
                    </a:lnTo>
                    <a:lnTo>
                      <a:pt x="104" y="203"/>
                    </a:lnTo>
                    <a:lnTo>
                      <a:pt x="98" y="206"/>
                    </a:lnTo>
                    <a:lnTo>
                      <a:pt x="92" y="208"/>
                    </a:lnTo>
                    <a:lnTo>
                      <a:pt x="86" y="209"/>
                    </a:lnTo>
                    <a:lnTo>
                      <a:pt x="79" y="208"/>
                    </a:lnTo>
                    <a:lnTo>
                      <a:pt x="73" y="206"/>
                    </a:lnTo>
                    <a:lnTo>
                      <a:pt x="68" y="203"/>
                    </a:lnTo>
                    <a:lnTo>
                      <a:pt x="62" y="198"/>
                    </a:lnTo>
                    <a:lnTo>
                      <a:pt x="58" y="193"/>
                    </a:lnTo>
                    <a:lnTo>
                      <a:pt x="55" y="187"/>
                    </a:lnTo>
                    <a:lnTo>
                      <a:pt x="53" y="180"/>
                    </a:lnTo>
                    <a:lnTo>
                      <a:pt x="52" y="171"/>
                    </a:lnTo>
                    <a:lnTo>
                      <a:pt x="45" y="174"/>
                    </a:lnTo>
                    <a:lnTo>
                      <a:pt x="38" y="175"/>
                    </a:lnTo>
                    <a:lnTo>
                      <a:pt x="32" y="175"/>
                    </a:lnTo>
                    <a:lnTo>
                      <a:pt x="25" y="174"/>
                    </a:lnTo>
                    <a:lnTo>
                      <a:pt x="18" y="172"/>
                    </a:lnTo>
                    <a:lnTo>
                      <a:pt x="13" y="168"/>
                    </a:lnTo>
                    <a:lnTo>
                      <a:pt x="9" y="163"/>
                    </a:lnTo>
                    <a:lnTo>
                      <a:pt x="5" y="157"/>
                    </a:lnTo>
                    <a:lnTo>
                      <a:pt x="1" y="144"/>
                    </a:lnTo>
                    <a:lnTo>
                      <a:pt x="2" y="129"/>
                    </a:lnTo>
                    <a:lnTo>
                      <a:pt x="7" y="117"/>
                    </a:lnTo>
                    <a:lnTo>
                      <a:pt x="16" y="106"/>
                    </a:lnTo>
                    <a:lnTo>
                      <a:pt x="7" y="95"/>
                    </a:lnTo>
                    <a:lnTo>
                      <a:pt x="1" y="81"/>
                    </a:lnTo>
                    <a:lnTo>
                      <a:pt x="0" y="67"/>
                    </a:lnTo>
                    <a:lnTo>
                      <a:pt x="4" y="53"/>
                    </a:lnTo>
                    <a:lnTo>
                      <a:pt x="8" y="47"/>
                    </a:lnTo>
                    <a:lnTo>
                      <a:pt x="12" y="43"/>
                    </a:lnTo>
                    <a:lnTo>
                      <a:pt x="17" y="39"/>
                    </a:lnTo>
                    <a:lnTo>
                      <a:pt x="24" y="37"/>
                    </a:lnTo>
                    <a:lnTo>
                      <a:pt x="30" y="34"/>
                    </a:lnTo>
                    <a:lnTo>
                      <a:pt x="37" y="34"/>
                    </a:lnTo>
                    <a:lnTo>
                      <a:pt x="44" y="37"/>
                    </a:lnTo>
                    <a:lnTo>
                      <a:pt x="50" y="39"/>
                    </a:lnTo>
                    <a:lnTo>
                      <a:pt x="51" y="30"/>
                    </a:lnTo>
                    <a:lnTo>
                      <a:pt x="53" y="23"/>
                    </a:lnTo>
                    <a:lnTo>
                      <a:pt x="56" y="17"/>
                    </a:lnTo>
                    <a:lnTo>
                      <a:pt x="61" y="11"/>
                    </a:lnTo>
                    <a:lnTo>
                      <a:pt x="65" y="6"/>
                    </a:lnTo>
                    <a:lnTo>
                      <a:pt x="72" y="3"/>
                    </a:lnTo>
                    <a:lnTo>
                      <a:pt x="78" y="1"/>
                    </a:lnTo>
                    <a:lnTo>
                      <a:pt x="84" y="0"/>
                    </a:lnTo>
                    <a:lnTo>
                      <a:pt x="90" y="1"/>
                    </a:lnTo>
                    <a:lnTo>
                      <a:pt x="96" y="3"/>
                    </a:lnTo>
                    <a:lnTo>
                      <a:pt x="101" y="6"/>
                    </a:lnTo>
                    <a:lnTo>
                      <a:pt x="106" y="11"/>
                    </a:lnTo>
                    <a:lnTo>
                      <a:pt x="110" y="17"/>
                    </a:lnTo>
                    <a:lnTo>
                      <a:pt x="113" y="23"/>
                    </a:lnTo>
                    <a:lnTo>
                      <a:pt x="117" y="30"/>
                    </a:lnTo>
                    <a:lnTo>
                      <a:pt x="118" y="38"/>
                    </a:lnTo>
                    <a:lnTo>
                      <a:pt x="124" y="34"/>
                    </a:lnTo>
                    <a:lnTo>
                      <a:pt x="131" y="33"/>
                    </a:lnTo>
                    <a:lnTo>
                      <a:pt x="138" y="33"/>
                    </a:lnTo>
                    <a:lnTo>
                      <a:pt x="144" y="34"/>
                    </a:lnTo>
                    <a:lnTo>
                      <a:pt x="150" y="38"/>
                    </a:lnTo>
                    <a:lnTo>
                      <a:pt x="155" y="41"/>
                    </a:lnTo>
                    <a:lnTo>
                      <a:pt x="160" y="46"/>
                    </a:lnTo>
                    <a:lnTo>
                      <a:pt x="165" y="52"/>
                    </a:lnTo>
                    <a:lnTo>
                      <a:pt x="169" y="65"/>
                    </a:lnTo>
                    <a:lnTo>
                      <a:pt x="168" y="78"/>
                    </a:lnTo>
                    <a:lnTo>
                      <a:pt x="162" y="92"/>
                    </a:lnTo>
                    <a:lnTo>
                      <a:pt x="152" y="103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6" name="Freeform 138"/>
              <p:cNvSpPr>
                <a:spLocks/>
              </p:cNvSpPr>
              <p:nvPr/>
            </p:nvSpPr>
            <p:spPr bwMode="auto">
              <a:xfrm>
                <a:off x="3860761" y="943470"/>
                <a:ext cx="98556" cy="116748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16" y="2"/>
                  </a:cxn>
                  <a:cxn ang="0">
                    <a:pos x="7" y="9"/>
                  </a:cxn>
                  <a:cxn ang="0">
                    <a:pos x="2" y="17"/>
                  </a:cxn>
                  <a:cxn ang="0">
                    <a:pos x="0" y="28"/>
                  </a:cxn>
                  <a:cxn ang="0">
                    <a:pos x="2" y="39"/>
                  </a:cxn>
                  <a:cxn ang="0">
                    <a:pos x="7" y="47"/>
                  </a:cxn>
                  <a:cxn ang="0">
                    <a:pos x="16" y="54"/>
                  </a:cxn>
                  <a:cxn ang="0">
                    <a:pos x="26" y="56"/>
                  </a:cxn>
                  <a:cxn ang="0">
                    <a:pos x="35" y="54"/>
                  </a:cxn>
                  <a:cxn ang="0">
                    <a:pos x="43" y="47"/>
                  </a:cxn>
                  <a:cxn ang="0">
                    <a:pos x="48" y="39"/>
                  </a:cxn>
                  <a:cxn ang="0">
                    <a:pos x="50" y="28"/>
                  </a:cxn>
                  <a:cxn ang="0">
                    <a:pos x="48" y="17"/>
                  </a:cxn>
                  <a:cxn ang="0">
                    <a:pos x="43" y="9"/>
                  </a:cxn>
                  <a:cxn ang="0">
                    <a:pos x="35" y="2"/>
                  </a:cxn>
                  <a:cxn ang="0">
                    <a:pos x="26" y="0"/>
                  </a:cxn>
                </a:cxnLst>
                <a:rect l="0" t="0" r="r" b="b"/>
                <a:pathLst>
                  <a:path w="50" h="56">
                    <a:moveTo>
                      <a:pt x="26" y="0"/>
                    </a:moveTo>
                    <a:lnTo>
                      <a:pt x="16" y="2"/>
                    </a:lnTo>
                    <a:lnTo>
                      <a:pt x="7" y="9"/>
                    </a:lnTo>
                    <a:lnTo>
                      <a:pt x="2" y="17"/>
                    </a:lnTo>
                    <a:lnTo>
                      <a:pt x="0" y="28"/>
                    </a:lnTo>
                    <a:lnTo>
                      <a:pt x="2" y="39"/>
                    </a:lnTo>
                    <a:lnTo>
                      <a:pt x="7" y="47"/>
                    </a:lnTo>
                    <a:lnTo>
                      <a:pt x="16" y="54"/>
                    </a:lnTo>
                    <a:lnTo>
                      <a:pt x="26" y="56"/>
                    </a:lnTo>
                    <a:lnTo>
                      <a:pt x="35" y="54"/>
                    </a:lnTo>
                    <a:lnTo>
                      <a:pt x="43" y="47"/>
                    </a:lnTo>
                    <a:lnTo>
                      <a:pt x="48" y="39"/>
                    </a:lnTo>
                    <a:lnTo>
                      <a:pt x="50" y="28"/>
                    </a:lnTo>
                    <a:lnTo>
                      <a:pt x="48" y="17"/>
                    </a:lnTo>
                    <a:lnTo>
                      <a:pt x="43" y="9"/>
                    </a:lnTo>
                    <a:lnTo>
                      <a:pt x="35" y="2"/>
                    </a:lnTo>
                    <a:lnTo>
                      <a:pt x="26" y="0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84" name="Group 214"/>
            <p:cNvGrpSpPr/>
            <p:nvPr/>
          </p:nvGrpSpPr>
          <p:grpSpPr>
            <a:xfrm>
              <a:off x="3312788" y="101217"/>
              <a:ext cx="2629481" cy="1334262"/>
              <a:chOff x="3312788" y="101217"/>
              <a:chExt cx="2629481" cy="1334262"/>
            </a:xfrm>
          </p:grpSpPr>
          <p:sp>
            <p:nvSpPr>
              <p:cNvPr id="869" name="Freeform 125"/>
              <p:cNvSpPr>
                <a:spLocks/>
              </p:cNvSpPr>
              <p:nvPr/>
            </p:nvSpPr>
            <p:spPr bwMode="auto">
              <a:xfrm>
                <a:off x="5035552" y="428528"/>
                <a:ext cx="451388" cy="233496"/>
              </a:xfrm>
              <a:custGeom>
                <a:avLst/>
                <a:gdLst/>
                <a:ahLst/>
                <a:cxnLst>
                  <a:cxn ang="0">
                    <a:pos x="229" y="112"/>
                  </a:cxn>
                  <a:cxn ang="0">
                    <a:pos x="220" y="97"/>
                  </a:cxn>
                  <a:cxn ang="0">
                    <a:pos x="210" y="84"/>
                  </a:cxn>
                  <a:cxn ang="0">
                    <a:pos x="199" y="71"/>
                  </a:cxn>
                  <a:cxn ang="0">
                    <a:pos x="187" y="57"/>
                  </a:cxn>
                  <a:cxn ang="0">
                    <a:pos x="174" y="45"/>
                  </a:cxn>
                  <a:cxn ang="0">
                    <a:pos x="160" y="35"/>
                  </a:cxn>
                  <a:cxn ang="0">
                    <a:pos x="146" y="25"/>
                  </a:cxn>
                  <a:cxn ang="0">
                    <a:pos x="131" y="17"/>
                  </a:cxn>
                  <a:cxn ang="0">
                    <a:pos x="116" y="9"/>
                  </a:cxn>
                  <a:cxn ang="0">
                    <a:pos x="101" y="4"/>
                  </a:cxn>
                  <a:cxn ang="0">
                    <a:pos x="87" y="1"/>
                  </a:cxn>
                  <a:cxn ang="0">
                    <a:pos x="72" y="0"/>
                  </a:cxn>
                  <a:cxn ang="0">
                    <a:pos x="58" y="1"/>
                  </a:cxn>
                  <a:cxn ang="0">
                    <a:pos x="44" y="4"/>
                  </a:cxn>
                  <a:cxn ang="0">
                    <a:pos x="32" y="10"/>
                  </a:cxn>
                  <a:cxn ang="0">
                    <a:pos x="19" y="20"/>
                  </a:cxn>
                  <a:cxn ang="0">
                    <a:pos x="4" y="39"/>
                  </a:cxn>
                  <a:cxn ang="0">
                    <a:pos x="0" y="57"/>
                  </a:cxn>
                  <a:cxn ang="0">
                    <a:pos x="6" y="75"/>
                  </a:cxn>
                  <a:cxn ang="0">
                    <a:pos x="18" y="88"/>
                  </a:cxn>
                  <a:cxn ang="0">
                    <a:pos x="36" y="97"/>
                  </a:cxn>
                  <a:cxn ang="0">
                    <a:pos x="57" y="101"/>
                  </a:cxn>
                  <a:cxn ang="0">
                    <a:pos x="79" y="98"/>
                  </a:cxn>
                  <a:cxn ang="0">
                    <a:pos x="100" y="87"/>
                  </a:cxn>
                  <a:cxn ang="0">
                    <a:pos x="117" y="79"/>
                  </a:cxn>
                  <a:cxn ang="0">
                    <a:pos x="138" y="77"/>
                  </a:cxn>
                  <a:cxn ang="0">
                    <a:pos x="159" y="80"/>
                  </a:cxn>
                  <a:cxn ang="0">
                    <a:pos x="180" y="87"/>
                  </a:cxn>
                  <a:cxn ang="0">
                    <a:pos x="199" y="95"/>
                  </a:cxn>
                  <a:cxn ang="0">
                    <a:pos x="215" y="103"/>
                  </a:cxn>
                  <a:cxn ang="0">
                    <a:pos x="225" y="109"/>
                  </a:cxn>
                  <a:cxn ang="0">
                    <a:pos x="229" y="112"/>
                  </a:cxn>
                </a:cxnLst>
                <a:rect l="0" t="0" r="r" b="b"/>
                <a:pathLst>
                  <a:path w="229" h="112">
                    <a:moveTo>
                      <a:pt x="229" y="112"/>
                    </a:moveTo>
                    <a:lnTo>
                      <a:pt x="220" y="97"/>
                    </a:lnTo>
                    <a:lnTo>
                      <a:pt x="210" y="84"/>
                    </a:lnTo>
                    <a:lnTo>
                      <a:pt x="199" y="71"/>
                    </a:lnTo>
                    <a:lnTo>
                      <a:pt x="187" y="57"/>
                    </a:lnTo>
                    <a:lnTo>
                      <a:pt x="174" y="45"/>
                    </a:lnTo>
                    <a:lnTo>
                      <a:pt x="160" y="35"/>
                    </a:lnTo>
                    <a:lnTo>
                      <a:pt x="146" y="25"/>
                    </a:lnTo>
                    <a:lnTo>
                      <a:pt x="131" y="17"/>
                    </a:lnTo>
                    <a:lnTo>
                      <a:pt x="116" y="9"/>
                    </a:lnTo>
                    <a:lnTo>
                      <a:pt x="101" y="4"/>
                    </a:lnTo>
                    <a:lnTo>
                      <a:pt x="87" y="1"/>
                    </a:lnTo>
                    <a:lnTo>
                      <a:pt x="72" y="0"/>
                    </a:lnTo>
                    <a:lnTo>
                      <a:pt x="58" y="1"/>
                    </a:lnTo>
                    <a:lnTo>
                      <a:pt x="44" y="4"/>
                    </a:lnTo>
                    <a:lnTo>
                      <a:pt x="32" y="10"/>
                    </a:lnTo>
                    <a:lnTo>
                      <a:pt x="19" y="20"/>
                    </a:lnTo>
                    <a:lnTo>
                      <a:pt x="4" y="39"/>
                    </a:lnTo>
                    <a:lnTo>
                      <a:pt x="0" y="57"/>
                    </a:lnTo>
                    <a:lnTo>
                      <a:pt x="6" y="75"/>
                    </a:lnTo>
                    <a:lnTo>
                      <a:pt x="18" y="88"/>
                    </a:lnTo>
                    <a:lnTo>
                      <a:pt x="36" y="97"/>
                    </a:lnTo>
                    <a:lnTo>
                      <a:pt x="57" y="101"/>
                    </a:lnTo>
                    <a:lnTo>
                      <a:pt x="79" y="98"/>
                    </a:lnTo>
                    <a:lnTo>
                      <a:pt x="100" y="87"/>
                    </a:lnTo>
                    <a:lnTo>
                      <a:pt x="117" y="79"/>
                    </a:lnTo>
                    <a:lnTo>
                      <a:pt x="138" y="77"/>
                    </a:lnTo>
                    <a:lnTo>
                      <a:pt x="159" y="80"/>
                    </a:lnTo>
                    <a:lnTo>
                      <a:pt x="180" y="87"/>
                    </a:lnTo>
                    <a:lnTo>
                      <a:pt x="199" y="95"/>
                    </a:lnTo>
                    <a:lnTo>
                      <a:pt x="215" y="103"/>
                    </a:lnTo>
                    <a:lnTo>
                      <a:pt x="225" y="109"/>
                    </a:lnTo>
                    <a:lnTo>
                      <a:pt x="229" y="112"/>
                    </a:lnTo>
                    <a:close/>
                  </a:path>
                </a:pathLst>
              </a:custGeom>
              <a:noFill/>
              <a:ln w="25400">
                <a:solidFill>
                  <a:srgbClr val="00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0" name="Freeform 126"/>
              <p:cNvSpPr>
                <a:spLocks/>
              </p:cNvSpPr>
              <p:nvPr/>
            </p:nvSpPr>
            <p:spPr bwMode="auto">
              <a:xfrm>
                <a:off x="5055263" y="668278"/>
                <a:ext cx="427735" cy="293955"/>
              </a:xfrm>
              <a:custGeom>
                <a:avLst/>
                <a:gdLst/>
                <a:ahLst/>
                <a:cxnLst>
                  <a:cxn ang="0">
                    <a:pos x="217" y="12"/>
                  </a:cxn>
                  <a:cxn ang="0">
                    <a:pos x="203" y="7"/>
                  </a:cxn>
                  <a:cxn ang="0">
                    <a:pos x="186" y="4"/>
                  </a:cxn>
                  <a:cxn ang="0">
                    <a:pos x="171" y="1"/>
                  </a:cxn>
                  <a:cxn ang="0">
                    <a:pos x="153" y="0"/>
                  </a:cxn>
                  <a:cxn ang="0">
                    <a:pos x="137" y="0"/>
                  </a:cxn>
                  <a:cxn ang="0">
                    <a:pos x="120" y="1"/>
                  </a:cxn>
                  <a:cxn ang="0">
                    <a:pos x="103" y="3"/>
                  </a:cxn>
                  <a:cxn ang="0">
                    <a:pos x="87" y="6"/>
                  </a:cxn>
                  <a:cxn ang="0">
                    <a:pos x="72" y="11"/>
                  </a:cxn>
                  <a:cxn ang="0">
                    <a:pos x="57" y="17"/>
                  </a:cxn>
                  <a:cxn ang="0">
                    <a:pos x="44" y="25"/>
                  </a:cxn>
                  <a:cxn ang="0">
                    <a:pos x="32" y="34"/>
                  </a:cxn>
                  <a:cxn ang="0">
                    <a:pos x="21" y="45"/>
                  </a:cxn>
                  <a:cxn ang="0">
                    <a:pos x="12" y="57"/>
                  </a:cxn>
                  <a:cxn ang="0">
                    <a:pos x="5" y="70"/>
                  </a:cxn>
                  <a:cxn ang="0">
                    <a:pos x="1" y="85"/>
                  </a:cxn>
                  <a:cxn ang="0">
                    <a:pos x="0" y="111"/>
                  </a:cxn>
                  <a:cxn ang="0">
                    <a:pos x="7" y="129"/>
                  </a:cxn>
                  <a:cxn ang="0">
                    <a:pos x="21" y="139"/>
                  </a:cxn>
                  <a:cxn ang="0">
                    <a:pos x="38" y="141"/>
                  </a:cxn>
                  <a:cxn ang="0">
                    <a:pos x="57" y="135"/>
                  </a:cxn>
                  <a:cxn ang="0">
                    <a:pos x="76" y="124"/>
                  </a:cxn>
                  <a:cxn ang="0">
                    <a:pos x="91" y="106"/>
                  </a:cxn>
                  <a:cxn ang="0">
                    <a:pos x="101" y="82"/>
                  </a:cxn>
                  <a:cxn ang="0">
                    <a:pos x="111" y="64"/>
                  </a:cxn>
                  <a:cxn ang="0">
                    <a:pos x="126" y="48"/>
                  </a:cxn>
                  <a:cxn ang="0">
                    <a:pos x="144" y="35"/>
                  </a:cxn>
                  <a:cxn ang="0">
                    <a:pos x="165" y="26"/>
                  </a:cxn>
                  <a:cxn ang="0">
                    <a:pos x="184" y="20"/>
                  </a:cxn>
                  <a:cxn ang="0">
                    <a:pos x="200" y="15"/>
                  </a:cxn>
                  <a:cxn ang="0">
                    <a:pos x="213" y="13"/>
                  </a:cxn>
                  <a:cxn ang="0">
                    <a:pos x="217" y="12"/>
                  </a:cxn>
                </a:cxnLst>
                <a:rect l="0" t="0" r="r" b="b"/>
                <a:pathLst>
                  <a:path w="217" h="141">
                    <a:moveTo>
                      <a:pt x="217" y="12"/>
                    </a:moveTo>
                    <a:lnTo>
                      <a:pt x="203" y="7"/>
                    </a:lnTo>
                    <a:lnTo>
                      <a:pt x="186" y="4"/>
                    </a:lnTo>
                    <a:lnTo>
                      <a:pt x="171" y="1"/>
                    </a:lnTo>
                    <a:lnTo>
                      <a:pt x="153" y="0"/>
                    </a:lnTo>
                    <a:lnTo>
                      <a:pt x="137" y="0"/>
                    </a:lnTo>
                    <a:lnTo>
                      <a:pt x="120" y="1"/>
                    </a:lnTo>
                    <a:lnTo>
                      <a:pt x="103" y="3"/>
                    </a:lnTo>
                    <a:lnTo>
                      <a:pt x="87" y="6"/>
                    </a:lnTo>
                    <a:lnTo>
                      <a:pt x="72" y="11"/>
                    </a:lnTo>
                    <a:lnTo>
                      <a:pt x="57" y="17"/>
                    </a:lnTo>
                    <a:lnTo>
                      <a:pt x="44" y="25"/>
                    </a:lnTo>
                    <a:lnTo>
                      <a:pt x="32" y="34"/>
                    </a:lnTo>
                    <a:lnTo>
                      <a:pt x="21" y="45"/>
                    </a:lnTo>
                    <a:lnTo>
                      <a:pt x="12" y="57"/>
                    </a:lnTo>
                    <a:lnTo>
                      <a:pt x="5" y="70"/>
                    </a:lnTo>
                    <a:lnTo>
                      <a:pt x="1" y="85"/>
                    </a:lnTo>
                    <a:lnTo>
                      <a:pt x="0" y="111"/>
                    </a:lnTo>
                    <a:lnTo>
                      <a:pt x="7" y="129"/>
                    </a:lnTo>
                    <a:lnTo>
                      <a:pt x="21" y="139"/>
                    </a:lnTo>
                    <a:lnTo>
                      <a:pt x="38" y="141"/>
                    </a:lnTo>
                    <a:lnTo>
                      <a:pt x="57" y="135"/>
                    </a:lnTo>
                    <a:lnTo>
                      <a:pt x="76" y="124"/>
                    </a:lnTo>
                    <a:lnTo>
                      <a:pt x="91" y="106"/>
                    </a:lnTo>
                    <a:lnTo>
                      <a:pt x="101" y="82"/>
                    </a:lnTo>
                    <a:lnTo>
                      <a:pt x="111" y="64"/>
                    </a:lnTo>
                    <a:lnTo>
                      <a:pt x="126" y="48"/>
                    </a:lnTo>
                    <a:lnTo>
                      <a:pt x="144" y="35"/>
                    </a:lnTo>
                    <a:lnTo>
                      <a:pt x="165" y="26"/>
                    </a:lnTo>
                    <a:lnTo>
                      <a:pt x="184" y="20"/>
                    </a:lnTo>
                    <a:lnTo>
                      <a:pt x="200" y="15"/>
                    </a:lnTo>
                    <a:lnTo>
                      <a:pt x="213" y="13"/>
                    </a:lnTo>
                    <a:lnTo>
                      <a:pt x="217" y="12"/>
                    </a:lnTo>
                    <a:close/>
                  </a:path>
                </a:pathLst>
              </a:custGeom>
              <a:noFill/>
              <a:ln w="25400">
                <a:solidFill>
                  <a:srgbClr val="00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1" name="Freeform 127"/>
              <p:cNvSpPr>
                <a:spLocks/>
              </p:cNvSpPr>
              <p:nvPr/>
            </p:nvSpPr>
            <p:spPr bwMode="auto">
              <a:xfrm>
                <a:off x="5218866" y="176270"/>
                <a:ext cx="287784" cy="473246"/>
              </a:xfrm>
              <a:custGeom>
                <a:avLst/>
                <a:gdLst/>
                <a:ahLst/>
                <a:cxnLst>
                  <a:cxn ang="0">
                    <a:pos x="143" y="227"/>
                  </a:cxn>
                  <a:cxn ang="0">
                    <a:pos x="146" y="193"/>
                  </a:cxn>
                  <a:cxn ang="0">
                    <a:pos x="144" y="155"/>
                  </a:cxn>
                  <a:cxn ang="0">
                    <a:pos x="138" y="118"/>
                  </a:cxn>
                  <a:cxn ang="0">
                    <a:pos x="128" y="82"/>
                  </a:cxn>
                  <a:cxn ang="0">
                    <a:pos x="113" y="51"/>
                  </a:cxn>
                  <a:cxn ang="0">
                    <a:pos x="94" y="25"/>
                  </a:cxn>
                  <a:cxn ang="0">
                    <a:pos x="71" y="8"/>
                  </a:cxn>
                  <a:cxn ang="0">
                    <a:pos x="44" y="0"/>
                  </a:cxn>
                  <a:cxn ang="0">
                    <a:pos x="21" y="3"/>
                  </a:cxn>
                  <a:cxn ang="0">
                    <a:pos x="7" y="13"/>
                  </a:cxn>
                  <a:cxn ang="0">
                    <a:pos x="0" y="29"/>
                  </a:cxn>
                  <a:cxn ang="0">
                    <a:pos x="1" y="50"/>
                  </a:cxn>
                  <a:cxn ang="0">
                    <a:pos x="9" y="70"/>
                  </a:cxn>
                  <a:cxn ang="0">
                    <a:pos x="21" y="88"/>
                  </a:cxn>
                  <a:cxn ang="0">
                    <a:pos x="40" y="103"/>
                  </a:cxn>
                  <a:cxn ang="0">
                    <a:pos x="62" y="111"/>
                  </a:cxn>
                  <a:cxn ang="0">
                    <a:pos x="81" y="118"/>
                  </a:cxn>
                  <a:cxn ang="0">
                    <a:pos x="96" y="132"/>
                  </a:cxn>
                  <a:cxn ang="0">
                    <a:pos x="110" y="151"/>
                  </a:cxn>
                  <a:cxn ang="0">
                    <a:pos x="122" y="172"/>
                  </a:cxn>
                  <a:cxn ang="0">
                    <a:pos x="131" y="193"/>
                  </a:cxn>
                  <a:cxn ang="0">
                    <a:pos x="138" y="210"/>
                  </a:cxn>
                  <a:cxn ang="0">
                    <a:pos x="142" y="222"/>
                  </a:cxn>
                  <a:cxn ang="0">
                    <a:pos x="143" y="227"/>
                  </a:cxn>
                </a:cxnLst>
                <a:rect l="0" t="0" r="r" b="b"/>
                <a:pathLst>
                  <a:path w="146" h="227">
                    <a:moveTo>
                      <a:pt x="143" y="227"/>
                    </a:moveTo>
                    <a:lnTo>
                      <a:pt x="146" y="193"/>
                    </a:lnTo>
                    <a:lnTo>
                      <a:pt x="144" y="155"/>
                    </a:lnTo>
                    <a:lnTo>
                      <a:pt x="138" y="118"/>
                    </a:lnTo>
                    <a:lnTo>
                      <a:pt x="128" y="82"/>
                    </a:lnTo>
                    <a:lnTo>
                      <a:pt x="113" y="51"/>
                    </a:lnTo>
                    <a:lnTo>
                      <a:pt x="94" y="25"/>
                    </a:lnTo>
                    <a:lnTo>
                      <a:pt x="71" y="8"/>
                    </a:lnTo>
                    <a:lnTo>
                      <a:pt x="44" y="0"/>
                    </a:lnTo>
                    <a:lnTo>
                      <a:pt x="21" y="3"/>
                    </a:lnTo>
                    <a:lnTo>
                      <a:pt x="7" y="13"/>
                    </a:lnTo>
                    <a:lnTo>
                      <a:pt x="0" y="29"/>
                    </a:lnTo>
                    <a:lnTo>
                      <a:pt x="1" y="50"/>
                    </a:lnTo>
                    <a:lnTo>
                      <a:pt x="9" y="70"/>
                    </a:lnTo>
                    <a:lnTo>
                      <a:pt x="21" y="88"/>
                    </a:lnTo>
                    <a:lnTo>
                      <a:pt x="40" y="103"/>
                    </a:lnTo>
                    <a:lnTo>
                      <a:pt x="62" y="111"/>
                    </a:lnTo>
                    <a:lnTo>
                      <a:pt x="81" y="118"/>
                    </a:lnTo>
                    <a:lnTo>
                      <a:pt x="96" y="132"/>
                    </a:lnTo>
                    <a:lnTo>
                      <a:pt x="110" y="151"/>
                    </a:lnTo>
                    <a:lnTo>
                      <a:pt x="122" y="172"/>
                    </a:lnTo>
                    <a:lnTo>
                      <a:pt x="131" y="193"/>
                    </a:lnTo>
                    <a:lnTo>
                      <a:pt x="138" y="210"/>
                    </a:lnTo>
                    <a:lnTo>
                      <a:pt x="142" y="222"/>
                    </a:lnTo>
                    <a:lnTo>
                      <a:pt x="143" y="227"/>
                    </a:lnTo>
                    <a:close/>
                  </a:path>
                </a:pathLst>
              </a:custGeom>
              <a:noFill/>
              <a:ln w="25400">
                <a:solidFill>
                  <a:srgbClr val="00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2" name="Freeform 128"/>
              <p:cNvSpPr>
                <a:spLocks/>
              </p:cNvSpPr>
              <p:nvPr/>
            </p:nvSpPr>
            <p:spPr bwMode="auto">
              <a:xfrm>
                <a:off x="5473142" y="101217"/>
                <a:ext cx="185286" cy="548299"/>
              </a:xfrm>
              <a:custGeom>
                <a:avLst/>
                <a:gdLst/>
                <a:ahLst/>
                <a:cxnLst>
                  <a:cxn ang="0">
                    <a:pos x="26" y="263"/>
                  </a:cxn>
                  <a:cxn ang="0">
                    <a:pos x="47" y="237"/>
                  </a:cxn>
                  <a:cxn ang="0">
                    <a:pos x="65" y="205"/>
                  </a:cxn>
                  <a:cxn ang="0">
                    <a:pos x="79" y="171"/>
                  </a:cxn>
                  <a:cxn ang="0">
                    <a:pos x="90" y="136"/>
                  </a:cxn>
                  <a:cxn ang="0">
                    <a:pos x="94" y="100"/>
                  </a:cxn>
                  <a:cxn ang="0">
                    <a:pos x="92" y="67"/>
                  </a:cxn>
                  <a:cxn ang="0">
                    <a:pos x="82" y="38"/>
                  </a:cxn>
                  <a:cxn ang="0">
                    <a:pos x="65" y="13"/>
                  </a:cxn>
                  <a:cxn ang="0">
                    <a:pos x="45" y="0"/>
                  </a:cxn>
                  <a:cxn ang="0">
                    <a:pos x="27" y="0"/>
                  </a:cxn>
                  <a:cxn ang="0">
                    <a:pos x="14" y="9"/>
                  </a:cxn>
                  <a:cxn ang="0">
                    <a:pos x="4" y="25"/>
                  </a:cxn>
                  <a:cxn ang="0">
                    <a:pos x="0" y="47"/>
                  </a:cxn>
                  <a:cxn ang="0">
                    <a:pos x="1" y="71"/>
                  </a:cxn>
                  <a:cxn ang="0">
                    <a:pos x="8" y="95"/>
                  </a:cxn>
                  <a:cxn ang="0">
                    <a:pos x="22" y="116"/>
                  </a:cxn>
                  <a:cxn ang="0">
                    <a:pos x="33" y="134"/>
                  </a:cxn>
                  <a:cxn ang="0">
                    <a:pos x="39" y="156"/>
                  </a:cxn>
                  <a:cxn ang="0">
                    <a:pos x="41" y="181"/>
                  </a:cxn>
                  <a:cxn ang="0">
                    <a:pos x="39" y="205"/>
                  </a:cxn>
                  <a:cxn ang="0">
                    <a:pos x="34" y="228"/>
                  </a:cxn>
                  <a:cxn ang="0">
                    <a:pos x="31" y="246"/>
                  </a:cxn>
                  <a:cxn ang="0">
                    <a:pos x="27" y="258"/>
                  </a:cxn>
                  <a:cxn ang="0">
                    <a:pos x="26" y="263"/>
                  </a:cxn>
                </a:cxnLst>
                <a:rect l="0" t="0" r="r" b="b"/>
                <a:pathLst>
                  <a:path w="94" h="263">
                    <a:moveTo>
                      <a:pt x="26" y="263"/>
                    </a:moveTo>
                    <a:lnTo>
                      <a:pt x="47" y="237"/>
                    </a:lnTo>
                    <a:lnTo>
                      <a:pt x="65" y="205"/>
                    </a:lnTo>
                    <a:lnTo>
                      <a:pt x="79" y="171"/>
                    </a:lnTo>
                    <a:lnTo>
                      <a:pt x="90" y="136"/>
                    </a:lnTo>
                    <a:lnTo>
                      <a:pt x="94" y="100"/>
                    </a:lnTo>
                    <a:lnTo>
                      <a:pt x="92" y="67"/>
                    </a:lnTo>
                    <a:lnTo>
                      <a:pt x="82" y="38"/>
                    </a:lnTo>
                    <a:lnTo>
                      <a:pt x="65" y="13"/>
                    </a:lnTo>
                    <a:lnTo>
                      <a:pt x="45" y="0"/>
                    </a:lnTo>
                    <a:lnTo>
                      <a:pt x="27" y="0"/>
                    </a:lnTo>
                    <a:lnTo>
                      <a:pt x="14" y="9"/>
                    </a:lnTo>
                    <a:lnTo>
                      <a:pt x="4" y="25"/>
                    </a:lnTo>
                    <a:lnTo>
                      <a:pt x="0" y="47"/>
                    </a:lnTo>
                    <a:lnTo>
                      <a:pt x="1" y="71"/>
                    </a:lnTo>
                    <a:lnTo>
                      <a:pt x="8" y="95"/>
                    </a:lnTo>
                    <a:lnTo>
                      <a:pt x="22" y="116"/>
                    </a:lnTo>
                    <a:lnTo>
                      <a:pt x="33" y="134"/>
                    </a:lnTo>
                    <a:lnTo>
                      <a:pt x="39" y="156"/>
                    </a:lnTo>
                    <a:lnTo>
                      <a:pt x="41" y="181"/>
                    </a:lnTo>
                    <a:lnTo>
                      <a:pt x="39" y="205"/>
                    </a:lnTo>
                    <a:lnTo>
                      <a:pt x="34" y="228"/>
                    </a:lnTo>
                    <a:lnTo>
                      <a:pt x="31" y="246"/>
                    </a:lnTo>
                    <a:lnTo>
                      <a:pt x="27" y="258"/>
                    </a:lnTo>
                    <a:lnTo>
                      <a:pt x="26" y="263"/>
                    </a:lnTo>
                    <a:close/>
                  </a:path>
                </a:pathLst>
              </a:custGeom>
              <a:noFill/>
              <a:ln w="25400">
                <a:solidFill>
                  <a:srgbClr val="00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3" name="Freeform 129"/>
              <p:cNvSpPr>
                <a:spLocks/>
              </p:cNvSpPr>
              <p:nvPr/>
            </p:nvSpPr>
            <p:spPr bwMode="auto">
              <a:xfrm>
                <a:off x="5577611" y="215880"/>
                <a:ext cx="309467" cy="460738"/>
              </a:xfrm>
              <a:custGeom>
                <a:avLst/>
                <a:gdLst/>
                <a:ahLst/>
                <a:cxnLst>
                  <a:cxn ang="0">
                    <a:pos x="0" y="221"/>
                  </a:cxn>
                  <a:cxn ang="0">
                    <a:pos x="15" y="217"/>
                  </a:cxn>
                  <a:cxn ang="0">
                    <a:pos x="29" y="210"/>
                  </a:cxn>
                  <a:cxn ang="0">
                    <a:pos x="45" y="204"/>
                  </a:cxn>
                  <a:cxn ang="0">
                    <a:pos x="60" y="195"/>
                  </a:cxn>
                  <a:cxn ang="0">
                    <a:pos x="75" y="186"/>
                  </a:cxn>
                  <a:cxn ang="0">
                    <a:pos x="89" y="176"/>
                  </a:cxn>
                  <a:cxn ang="0">
                    <a:pos x="103" y="164"/>
                  </a:cxn>
                  <a:cxn ang="0">
                    <a:pos x="115" y="152"/>
                  </a:cxn>
                  <a:cxn ang="0">
                    <a:pos x="127" y="139"/>
                  </a:cxn>
                  <a:cxn ang="0">
                    <a:pos x="136" y="126"/>
                  </a:cxn>
                  <a:cxn ang="0">
                    <a:pos x="144" y="111"/>
                  </a:cxn>
                  <a:cxn ang="0">
                    <a:pos x="151" y="96"/>
                  </a:cxn>
                  <a:cxn ang="0">
                    <a:pos x="155" y="82"/>
                  </a:cxn>
                  <a:cxn ang="0">
                    <a:pos x="157" y="66"/>
                  </a:cxn>
                  <a:cxn ang="0">
                    <a:pos x="157" y="50"/>
                  </a:cxn>
                  <a:cxn ang="0">
                    <a:pos x="154" y="35"/>
                  </a:cxn>
                  <a:cxn ang="0">
                    <a:pos x="144" y="12"/>
                  </a:cxn>
                  <a:cxn ang="0">
                    <a:pos x="130" y="1"/>
                  </a:cxn>
                  <a:cxn ang="0">
                    <a:pos x="113" y="0"/>
                  </a:cxn>
                  <a:cxn ang="0">
                    <a:pos x="98" y="8"/>
                  </a:cxn>
                  <a:cxn ang="0">
                    <a:pos x="83" y="24"/>
                  </a:cxn>
                  <a:cxn ang="0">
                    <a:pos x="72" y="44"/>
                  </a:cxn>
                  <a:cxn ang="0">
                    <a:pos x="66" y="68"/>
                  </a:cxn>
                  <a:cxn ang="0">
                    <a:pos x="68" y="95"/>
                  </a:cxn>
                  <a:cxn ang="0">
                    <a:pos x="68" y="116"/>
                  </a:cxn>
                  <a:cxn ang="0">
                    <a:pos x="62" y="138"/>
                  </a:cxn>
                  <a:cxn ang="0">
                    <a:pos x="52" y="159"/>
                  </a:cxn>
                  <a:cxn ang="0">
                    <a:pos x="39" y="179"/>
                  </a:cxn>
                  <a:cxn ang="0">
                    <a:pos x="24" y="196"/>
                  </a:cxn>
                  <a:cxn ang="0">
                    <a:pos x="12" y="209"/>
                  </a:cxn>
                  <a:cxn ang="0">
                    <a:pos x="3" y="218"/>
                  </a:cxn>
                  <a:cxn ang="0">
                    <a:pos x="0" y="221"/>
                  </a:cxn>
                </a:cxnLst>
                <a:rect l="0" t="0" r="r" b="b"/>
                <a:pathLst>
                  <a:path w="157" h="221">
                    <a:moveTo>
                      <a:pt x="0" y="221"/>
                    </a:moveTo>
                    <a:lnTo>
                      <a:pt x="15" y="217"/>
                    </a:lnTo>
                    <a:lnTo>
                      <a:pt x="29" y="210"/>
                    </a:lnTo>
                    <a:lnTo>
                      <a:pt x="45" y="204"/>
                    </a:lnTo>
                    <a:lnTo>
                      <a:pt x="60" y="195"/>
                    </a:lnTo>
                    <a:lnTo>
                      <a:pt x="75" y="186"/>
                    </a:lnTo>
                    <a:lnTo>
                      <a:pt x="89" y="176"/>
                    </a:lnTo>
                    <a:lnTo>
                      <a:pt x="103" y="164"/>
                    </a:lnTo>
                    <a:lnTo>
                      <a:pt x="115" y="152"/>
                    </a:lnTo>
                    <a:lnTo>
                      <a:pt x="127" y="139"/>
                    </a:lnTo>
                    <a:lnTo>
                      <a:pt x="136" y="126"/>
                    </a:lnTo>
                    <a:lnTo>
                      <a:pt x="144" y="111"/>
                    </a:lnTo>
                    <a:lnTo>
                      <a:pt x="151" y="96"/>
                    </a:lnTo>
                    <a:lnTo>
                      <a:pt x="155" y="82"/>
                    </a:lnTo>
                    <a:lnTo>
                      <a:pt x="157" y="66"/>
                    </a:lnTo>
                    <a:lnTo>
                      <a:pt x="157" y="50"/>
                    </a:lnTo>
                    <a:lnTo>
                      <a:pt x="154" y="35"/>
                    </a:lnTo>
                    <a:lnTo>
                      <a:pt x="144" y="12"/>
                    </a:lnTo>
                    <a:lnTo>
                      <a:pt x="130" y="1"/>
                    </a:lnTo>
                    <a:lnTo>
                      <a:pt x="113" y="0"/>
                    </a:lnTo>
                    <a:lnTo>
                      <a:pt x="98" y="8"/>
                    </a:lnTo>
                    <a:lnTo>
                      <a:pt x="83" y="24"/>
                    </a:lnTo>
                    <a:lnTo>
                      <a:pt x="72" y="44"/>
                    </a:lnTo>
                    <a:lnTo>
                      <a:pt x="66" y="68"/>
                    </a:lnTo>
                    <a:lnTo>
                      <a:pt x="68" y="95"/>
                    </a:lnTo>
                    <a:lnTo>
                      <a:pt x="68" y="116"/>
                    </a:lnTo>
                    <a:lnTo>
                      <a:pt x="62" y="138"/>
                    </a:lnTo>
                    <a:lnTo>
                      <a:pt x="52" y="159"/>
                    </a:lnTo>
                    <a:lnTo>
                      <a:pt x="39" y="179"/>
                    </a:lnTo>
                    <a:lnTo>
                      <a:pt x="24" y="196"/>
                    </a:lnTo>
                    <a:lnTo>
                      <a:pt x="12" y="209"/>
                    </a:lnTo>
                    <a:lnTo>
                      <a:pt x="3" y="218"/>
                    </a:lnTo>
                    <a:lnTo>
                      <a:pt x="0" y="221"/>
                    </a:lnTo>
                    <a:close/>
                  </a:path>
                </a:pathLst>
              </a:custGeom>
              <a:noFill/>
              <a:ln w="25400">
                <a:solidFill>
                  <a:srgbClr val="00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4" name="Freeform 139"/>
              <p:cNvSpPr>
                <a:spLocks/>
              </p:cNvSpPr>
              <p:nvPr/>
            </p:nvSpPr>
            <p:spPr bwMode="auto">
              <a:xfrm>
                <a:off x="3312788" y="530683"/>
                <a:ext cx="2629481" cy="904796"/>
              </a:xfrm>
              <a:custGeom>
                <a:avLst/>
                <a:gdLst/>
                <a:ahLst/>
                <a:cxnLst>
                  <a:cxn ang="0">
                    <a:pos x="1197" y="136"/>
                  </a:cxn>
                  <a:cxn ang="0">
                    <a:pos x="1255" y="207"/>
                  </a:cxn>
                  <a:cxn ang="0">
                    <a:pos x="1283" y="266"/>
                  </a:cxn>
                  <a:cxn ang="0">
                    <a:pos x="1282" y="313"/>
                  </a:cxn>
                  <a:cxn ang="0">
                    <a:pos x="1255" y="346"/>
                  </a:cxn>
                  <a:cxn ang="0">
                    <a:pos x="1205" y="363"/>
                  </a:cxn>
                  <a:cxn ang="0">
                    <a:pos x="1136" y="364"/>
                  </a:cxn>
                  <a:cxn ang="0">
                    <a:pos x="1048" y="348"/>
                  </a:cxn>
                  <a:cxn ang="0">
                    <a:pos x="944" y="313"/>
                  </a:cxn>
                  <a:cxn ang="0">
                    <a:pos x="829" y="257"/>
                  </a:cxn>
                  <a:cxn ang="0">
                    <a:pos x="704" y="179"/>
                  </a:cxn>
                  <a:cxn ang="0">
                    <a:pos x="591" y="107"/>
                  </a:cxn>
                  <a:cxn ang="0">
                    <a:pos x="485" y="55"/>
                  </a:cxn>
                  <a:cxn ang="0">
                    <a:pos x="388" y="22"/>
                  </a:cxn>
                  <a:cxn ang="0">
                    <a:pos x="300" y="3"/>
                  </a:cxn>
                  <a:cxn ang="0">
                    <a:pos x="222" y="1"/>
                  </a:cxn>
                  <a:cxn ang="0">
                    <a:pos x="155" y="12"/>
                  </a:cxn>
                  <a:cxn ang="0">
                    <a:pos x="98" y="36"/>
                  </a:cxn>
                  <a:cxn ang="0">
                    <a:pos x="55" y="71"/>
                  </a:cxn>
                  <a:cxn ang="0">
                    <a:pos x="23" y="116"/>
                  </a:cxn>
                  <a:cxn ang="0">
                    <a:pos x="4" y="169"/>
                  </a:cxn>
                  <a:cxn ang="0">
                    <a:pos x="3" y="252"/>
                  </a:cxn>
                  <a:cxn ang="0">
                    <a:pos x="51" y="347"/>
                  </a:cxn>
                  <a:cxn ang="0">
                    <a:pos x="139" y="401"/>
                  </a:cxn>
                  <a:cxn ang="0">
                    <a:pos x="237" y="427"/>
                  </a:cxn>
                  <a:cxn ang="0">
                    <a:pos x="317" y="434"/>
                  </a:cxn>
                  <a:cxn ang="0">
                    <a:pos x="350" y="434"/>
                  </a:cxn>
                  <a:cxn ang="0">
                    <a:pos x="320" y="429"/>
                  </a:cxn>
                  <a:cxn ang="0">
                    <a:pos x="249" y="410"/>
                  </a:cxn>
                  <a:cxn ang="0">
                    <a:pos x="164" y="375"/>
                  </a:cxn>
                  <a:cxn ang="0">
                    <a:pos x="92" y="321"/>
                  </a:cxn>
                  <a:cxn ang="0">
                    <a:pos x="62" y="243"/>
                  </a:cxn>
                  <a:cxn ang="0">
                    <a:pos x="86" y="164"/>
                  </a:cxn>
                  <a:cxn ang="0">
                    <a:pos x="141" y="102"/>
                  </a:cxn>
                  <a:cxn ang="0">
                    <a:pos x="220" y="62"/>
                  </a:cxn>
                  <a:cxn ang="0">
                    <a:pos x="316" y="48"/>
                  </a:cxn>
                  <a:cxn ang="0">
                    <a:pos x="423" y="67"/>
                  </a:cxn>
                  <a:cxn ang="0">
                    <a:pos x="524" y="115"/>
                  </a:cxn>
                  <a:cxn ang="0">
                    <a:pos x="603" y="162"/>
                  </a:cxn>
                  <a:cxn ang="0">
                    <a:pos x="686" y="210"/>
                  </a:cxn>
                  <a:cxn ang="0">
                    <a:pos x="771" y="258"/>
                  </a:cxn>
                  <a:cxn ang="0">
                    <a:pos x="856" y="304"/>
                  </a:cxn>
                  <a:cxn ang="0">
                    <a:pos x="938" y="344"/>
                  </a:cxn>
                  <a:cxn ang="0">
                    <a:pos x="1018" y="380"/>
                  </a:cxn>
                  <a:cxn ang="0">
                    <a:pos x="1091" y="407"/>
                  </a:cxn>
                  <a:cxn ang="0">
                    <a:pos x="1157" y="424"/>
                  </a:cxn>
                  <a:cxn ang="0">
                    <a:pos x="1213" y="428"/>
                  </a:cxn>
                  <a:cxn ang="0">
                    <a:pos x="1258" y="419"/>
                  </a:cxn>
                  <a:cxn ang="0">
                    <a:pos x="1322" y="360"/>
                  </a:cxn>
                  <a:cxn ang="0">
                    <a:pos x="1328" y="277"/>
                  </a:cxn>
                  <a:cxn ang="0">
                    <a:pos x="1279" y="198"/>
                  </a:cxn>
                  <a:cxn ang="0">
                    <a:pos x="1209" y="133"/>
                  </a:cxn>
                  <a:cxn ang="0">
                    <a:pos x="1153" y="92"/>
                  </a:cxn>
                </a:cxnLst>
                <a:rect l="0" t="0" r="r" b="b"/>
                <a:pathLst>
                  <a:path w="1334" h="434">
                    <a:moveTo>
                      <a:pt x="1139" y="83"/>
                    </a:moveTo>
                    <a:lnTo>
                      <a:pt x="1169" y="110"/>
                    </a:lnTo>
                    <a:lnTo>
                      <a:pt x="1197" y="136"/>
                    </a:lnTo>
                    <a:lnTo>
                      <a:pt x="1219" y="161"/>
                    </a:lnTo>
                    <a:lnTo>
                      <a:pt x="1239" y="184"/>
                    </a:lnTo>
                    <a:lnTo>
                      <a:pt x="1255" y="207"/>
                    </a:lnTo>
                    <a:lnTo>
                      <a:pt x="1267" y="227"/>
                    </a:lnTo>
                    <a:lnTo>
                      <a:pt x="1277" y="247"/>
                    </a:lnTo>
                    <a:lnTo>
                      <a:pt x="1283" y="266"/>
                    </a:lnTo>
                    <a:lnTo>
                      <a:pt x="1286" y="282"/>
                    </a:lnTo>
                    <a:lnTo>
                      <a:pt x="1285" y="299"/>
                    </a:lnTo>
                    <a:lnTo>
                      <a:pt x="1282" y="313"/>
                    </a:lnTo>
                    <a:lnTo>
                      <a:pt x="1276" y="325"/>
                    </a:lnTo>
                    <a:lnTo>
                      <a:pt x="1266" y="336"/>
                    </a:lnTo>
                    <a:lnTo>
                      <a:pt x="1255" y="346"/>
                    </a:lnTo>
                    <a:lnTo>
                      <a:pt x="1241" y="353"/>
                    </a:lnTo>
                    <a:lnTo>
                      <a:pt x="1224" y="359"/>
                    </a:lnTo>
                    <a:lnTo>
                      <a:pt x="1205" y="363"/>
                    </a:lnTo>
                    <a:lnTo>
                      <a:pt x="1184" y="365"/>
                    </a:lnTo>
                    <a:lnTo>
                      <a:pt x="1160" y="366"/>
                    </a:lnTo>
                    <a:lnTo>
                      <a:pt x="1136" y="364"/>
                    </a:lnTo>
                    <a:lnTo>
                      <a:pt x="1108" y="361"/>
                    </a:lnTo>
                    <a:lnTo>
                      <a:pt x="1078" y="356"/>
                    </a:lnTo>
                    <a:lnTo>
                      <a:pt x="1048" y="348"/>
                    </a:lnTo>
                    <a:lnTo>
                      <a:pt x="1015" y="338"/>
                    </a:lnTo>
                    <a:lnTo>
                      <a:pt x="980" y="326"/>
                    </a:lnTo>
                    <a:lnTo>
                      <a:pt x="944" y="313"/>
                    </a:lnTo>
                    <a:lnTo>
                      <a:pt x="908" y="296"/>
                    </a:lnTo>
                    <a:lnTo>
                      <a:pt x="869" y="277"/>
                    </a:lnTo>
                    <a:lnTo>
                      <a:pt x="829" y="257"/>
                    </a:lnTo>
                    <a:lnTo>
                      <a:pt x="788" y="233"/>
                    </a:lnTo>
                    <a:lnTo>
                      <a:pt x="747" y="208"/>
                    </a:lnTo>
                    <a:lnTo>
                      <a:pt x="704" y="179"/>
                    </a:lnTo>
                    <a:lnTo>
                      <a:pt x="666" y="153"/>
                    </a:lnTo>
                    <a:lnTo>
                      <a:pt x="628" y="129"/>
                    </a:lnTo>
                    <a:lnTo>
                      <a:pt x="591" y="107"/>
                    </a:lnTo>
                    <a:lnTo>
                      <a:pt x="555" y="88"/>
                    </a:lnTo>
                    <a:lnTo>
                      <a:pt x="519" y="71"/>
                    </a:lnTo>
                    <a:lnTo>
                      <a:pt x="485" y="55"/>
                    </a:lnTo>
                    <a:lnTo>
                      <a:pt x="452" y="42"/>
                    </a:lnTo>
                    <a:lnTo>
                      <a:pt x="419" y="31"/>
                    </a:lnTo>
                    <a:lnTo>
                      <a:pt x="388" y="22"/>
                    </a:lnTo>
                    <a:lnTo>
                      <a:pt x="358" y="13"/>
                    </a:lnTo>
                    <a:lnTo>
                      <a:pt x="328" y="7"/>
                    </a:lnTo>
                    <a:lnTo>
                      <a:pt x="300" y="3"/>
                    </a:lnTo>
                    <a:lnTo>
                      <a:pt x="273" y="1"/>
                    </a:lnTo>
                    <a:lnTo>
                      <a:pt x="247" y="0"/>
                    </a:lnTo>
                    <a:lnTo>
                      <a:pt x="222" y="1"/>
                    </a:lnTo>
                    <a:lnTo>
                      <a:pt x="199" y="3"/>
                    </a:lnTo>
                    <a:lnTo>
                      <a:pt x="176" y="7"/>
                    </a:lnTo>
                    <a:lnTo>
                      <a:pt x="155" y="12"/>
                    </a:lnTo>
                    <a:lnTo>
                      <a:pt x="134" y="19"/>
                    </a:lnTo>
                    <a:lnTo>
                      <a:pt x="116" y="27"/>
                    </a:lnTo>
                    <a:lnTo>
                      <a:pt x="98" y="36"/>
                    </a:lnTo>
                    <a:lnTo>
                      <a:pt x="82" y="46"/>
                    </a:lnTo>
                    <a:lnTo>
                      <a:pt x="68" y="58"/>
                    </a:lnTo>
                    <a:lnTo>
                      <a:pt x="55" y="71"/>
                    </a:lnTo>
                    <a:lnTo>
                      <a:pt x="42" y="85"/>
                    </a:lnTo>
                    <a:lnTo>
                      <a:pt x="32" y="100"/>
                    </a:lnTo>
                    <a:lnTo>
                      <a:pt x="23" y="116"/>
                    </a:lnTo>
                    <a:lnTo>
                      <a:pt x="16" y="133"/>
                    </a:lnTo>
                    <a:lnTo>
                      <a:pt x="10" y="150"/>
                    </a:lnTo>
                    <a:lnTo>
                      <a:pt x="4" y="169"/>
                    </a:lnTo>
                    <a:lnTo>
                      <a:pt x="1" y="188"/>
                    </a:lnTo>
                    <a:lnTo>
                      <a:pt x="0" y="209"/>
                    </a:lnTo>
                    <a:lnTo>
                      <a:pt x="3" y="252"/>
                    </a:lnTo>
                    <a:lnTo>
                      <a:pt x="14" y="288"/>
                    </a:lnTo>
                    <a:lnTo>
                      <a:pt x="30" y="319"/>
                    </a:lnTo>
                    <a:lnTo>
                      <a:pt x="51" y="347"/>
                    </a:lnTo>
                    <a:lnTo>
                      <a:pt x="78" y="368"/>
                    </a:lnTo>
                    <a:lnTo>
                      <a:pt x="108" y="386"/>
                    </a:lnTo>
                    <a:lnTo>
                      <a:pt x="139" y="401"/>
                    </a:lnTo>
                    <a:lnTo>
                      <a:pt x="172" y="412"/>
                    </a:lnTo>
                    <a:lnTo>
                      <a:pt x="206" y="421"/>
                    </a:lnTo>
                    <a:lnTo>
                      <a:pt x="237" y="427"/>
                    </a:lnTo>
                    <a:lnTo>
                      <a:pt x="267" y="430"/>
                    </a:lnTo>
                    <a:lnTo>
                      <a:pt x="295" y="433"/>
                    </a:lnTo>
                    <a:lnTo>
                      <a:pt x="317" y="434"/>
                    </a:lnTo>
                    <a:lnTo>
                      <a:pt x="335" y="434"/>
                    </a:lnTo>
                    <a:lnTo>
                      <a:pt x="346" y="434"/>
                    </a:lnTo>
                    <a:lnTo>
                      <a:pt x="350" y="434"/>
                    </a:lnTo>
                    <a:lnTo>
                      <a:pt x="346" y="433"/>
                    </a:lnTo>
                    <a:lnTo>
                      <a:pt x="336" y="432"/>
                    </a:lnTo>
                    <a:lnTo>
                      <a:pt x="320" y="429"/>
                    </a:lnTo>
                    <a:lnTo>
                      <a:pt x="300" y="424"/>
                    </a:lnTo>
                    <a:lnTo>
                      <a:pt x="275" y="418"/>
                    </a:lnTo>
                    <a:lnTo>
                      <a:pt x="249" y="410"/>
                    </a:lnTo>
                    <a:lnTo>
                      <a:pt x="221" y="401"/>
                    </a:lnTo>
                    <a:lnTo>
                      <a:pt x="192" y="388"/>
                    </a:lnTo>
                    <a:lnTo>
                      <a:pt x="164" y="375"/>
                    </a:lnTo>
                    <a:lnTo>
                      <a:pt x="137" y="359"/>
                    </a:lnTo>
                    <a:lnTo>
                      <a:pt x="113" y="341"/>
                    </a:lnTo>
                    <a:lnTo>
                      <a:pt x="92" y="321"/>
                    </a:lnTo>
                    <a:lnTo>
                      <a:pt x="76" y="298"/>
                    </a:lnTo>
                    <a:lnTo>
                      <a:pt x="66" y="272"/>
                    </a:lnTo>
                    <a:lnTo>
                      <a:pt x="62" y="243"/>
                    </a:lnTo>
                    <a:lnTo>
                      <a:pt x="66" y="213"/>
                    </a:lnTo>
                    <a:lnTo>
                      <a:pt x="74" y="187"/>
                    </a:lnTo>
                    <a:lnTo>
                      <a:pt x="86" y="164"/>
                    </a:lnTo>
                    <a:lnTo>
                      <a:pt x="102" y="141"/>
                    </a:lnTo>
                    <a:lnTo>
                      <a:pt x="120" y="121"/>
                    </a:lnTo>
                    <a:lnTo>
                      <a:pt x="141" y="102"/>
                    </a:lnTo>
                    <a:lnTo>
                      <a:pt x="165" y="86"/>
                    </a:lnTo>
                    <a:lnTo>
                      <a:pt x="191" y="73"/>
                    </a:lnTo>
                    <a:lnTo>
                      <a:pt x="220" y="62"/>
                    </a:lnTo>
                    <a:lnTo>
                      <a:pt x="251" y="54"/>
                    </a:lnTo>
                    <a:lnTo>
                      <a:pt x="282" y="49"/>
                    </a:lnTo>
                    <a:lnTo>
                      <a:pt x="316" y="48"/>
                    </a:lnTo>
                    <a:lnTo>
                      <a:pt x="351" y="50"/>
                    </a:lnTo>
                    <a:lnTo>
                      <a:pt x="387" y="56"/>
                    </a:lnTo>
                    <a:lnTo>
                      <a:pt x="423" y="67"/>
                    </a:lnTo>
                    <a:lnTo>
                      <a:pt x="460" y="81"/>
                    </a:lnTo>
                    <a:lnTo>
                      <a:pt x="498" y="100"/>
                    </a:lnTo>
                    <a:lnTo>
                      <a:pt x="524" y="115"/>
                    </a:lnTo>
                    <a:lnTo>
                      <a:pt x="549" y="130"/>
                    </a:lnTo>
                    <a:lnTo>
                      <a:pt x="576" y="145"/>
                    </a:lnTo>
                    <a:lnTo>
                      <a:pt x="603" y="162"/>
                    </a:lnTo>
                    <a:lnTo>
                      <a:pt x="630" y="177"/>
                    </a:lnTo>
                    <a:lnTo>
                      <a:pt x="657" y="193"/>
                    </a:lnTo>
                    <a:lnTo>
                      <a:pt x="686" y="210"/>
                    </a:lnTo>
                    <a:lnTo>
                      <a:pt x="715" y="226"/>
                    </a:lnTo>
                    <a:lnTo>
                      <a:pt x="742" y="241"/>
                    </a:lnTo>
                    <a:lnTo>
                      <a:pt x="771" y="258"/>
                    </a:lnTo>
                    <a:lnTo>
                      <a:pt x="799" y="273"/>
                    </a:lnTo>
                    <a:lnTo>
                      <a:pt x="828" y="288"/>
                    </a:lnTo>
                    <a:lnTo>
                      <a:pt x="856" y="304"/>
                    </a:lnTo>
                    <a:lnTo>
                      <a:pt x="883" y="318"/>
                    </a:lnTo>
                    <a:lnTo>
                      <a:pt x="912" y="331"/>
                    </a:lnTo>
                    <a:lnTo>
                      <a:pt x="938" y="344"/>
                    </a:lnTo>
                    <a:lnTo>
                      <a:pt x="966" y="357"/>
                    </a:lnTo>
                    <a:lnTo>
                      <a:pt x="991" y="369"/>
                    </a:lnTo>
                    <a:lnTo>
                      <a:pt x="1018" y="380"/>
                    </a:lnTo>
                    <a:lnTo>
                      <a:pt x="1043" y="389"/>
                    </a:lnTo>
                    <a:lnTo>
                      <a:pt x="1067" y="399"/>
                    </a:lnTo>
                    <a:lnTo>
                      <a:pt x="1091" y="407"/>
                    </a:lnTo>
                    <a:lnTo>
                      <a:pt x="1114" y="414"/>
                    </a:lnTo>
                    <a:lnTo>
                      <a:pt x="1136" y="419"/>
                    </a:lnTo>
                    <a:lnTo>
                      <a:pt x="1157" y="424"/>
                    </a:lnTo>
                    <a:lnTo>
                      <a:pt x="1176" y="426"/>
                    </a:lnTo>
                    <a:lnTo>
                      <a:pt x="1196" y="428"/>
                    </a:lnTo>
                    <a:lnTo>
                      <a:pt x="1213" y="428"/>
                    </a:lnTo>
                    <a:lnTo>
                      <a:pt x="1230" y="427"/>
                    </a:lnTo>
                    <a:lnTo>
                      <a:pt x="1245" y="423"/>
                    </a:lnTo>
                    <a:lnTo>
                      <a:pt x="1258" y="419"/>
                    </a:lnTo>
                    <a:lnTo>
                      <a:pt x="1270" y="412"/>
                    </a:lnTo>
                    <a:lnTo>
                      <a:pt x="1302" y="386"/>
                    </a:lnTo>
                    <a:lnTo>
                      <a:pt x="1322" y="360"/>
                    </a:lnTo>
                    <a:lnTo>
                      <a:pt x="1332" y="332"/>
                    </a:lnTo>
                    <a:lnTo>
                      <a:pt x="1334" y="305"/>
                    </a:lnTo>
                    <a:lnTo>
                      <a:pt x="1328" y="277"/>
                    </a:lnTo>
                    <a:lnTo>
                      <a:pt x="1315" y="249"/>
                    </a:lnTo>
                    <a:lnTo>
                      <a:pt x="1299" y="223"/>
                    </a:lnTo>
                    <a:lnTo>
                      <a:pt x="1279" y="198"/>
                    </a:lnTo>
                    <a:lnTo>
                      <a:pt x="1256" y="174"/>
                    </a:lnTo>
                    <a:lnTo>
                      <a:pt x="1233" y="152"/>
                    </a:lnTo>
                    <a:lnTo>
                      <a:pt x="1209" y="133"/>
                    </a:lnTo>
                    <a:lnTo>
                      <a:pt x="1187" y="116"/>
                    </a:lnTo>
                    <a:lnTo>
                      <a:pt x="1168" y="102"/>
                    </a:lnTo>
                    <a:lnTo>
                      <a:pt x="1153" y="92"/>
                    </a:lnTo>
                    <a:lnTo>
                      <a:pt x="1143" y="85"/>
                    </a:lnTo>
                    <a:lnTo>
                      <a:pt x="1139" y="83"/>
                    </a:lnTo>
                    <a:close/>
                  </a:path>
                </a:pathLst>
              </a:custGeom>
              <a:noFill/>
              <a:ln w="25400">
                <a:solidFill>
                  <a:srgbClr val="00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85" name="Group 260"/>
            <p:cNvGrpSpPr/>
            <p:nvPr/>
          </p:nvGrpSpPr>
          <p:grpSpPr>
            <a:xfrm>
              <a:off x="844939" y="157506"/>
              <a:ext cx="145863" cy="175122"/>
              <a:chOff x="844939" y="157506"/>
              <a:chExt cx="145863" cy="175122"/>
            </a:xfrm>
          </p:grpSpPr>
          <p:sp>
            <p:nvSpPr>
              <p:cNvPr id="867" name="Freeform 141"/>
              <p:cNvSpPr>
                <a:spLocks/>
              </p:cNvSpPr>
              <p:nvPr/>
            </p:nvSpPr>
            <p:spPr bwMode="auto">
              <a:xfrm>
                <a:off x="844939" y="157506"/>
                <a:ext cx="145863" cy="175122"/>
              </a:xfrm>
              <a:custGeom>
                <a:avLst/>
                <a:gdLst/>
                <a:ahLst/>
                <a:cxnLst>
                  <a:cxn ang="0">
                    <a:pos x="74" y="42"/>
                  </a:cxn>
                  <a:cxn ang="0">
                    <a:pos x="73" y="34"/>
                  </a:cxn>
                  <a:cxn ang="0">
                    <a:pos x="71" y="26"/>
                  </a:cxn>
                  <a:cxn ang="0">
                    <a:pos x="68" y="19"/>
                  </a:cxn>
                  <a:cxn ang="0">
                    <a:pos x="64" y="13"/>
                  </a:cxn>
                  <a:cxn ang="0">
                    <a:pos x="58" y="8"/>
                  </a:cxn>
                  <a:cxn ang="0">
                    <a:pos x="52" y="3"/>
                  </a:cxn>
                  <a:cxn ang="0">
                    <a:pos x="45" y="1"/>
                  </a:cxn>
                  <a:cxn ang="0">
                    <a:pos x="38" y="0"/>
                  </a:cxn>
                  <a:cxn ang="0">
                    <a:pos x="30" y="1"/>
                  </a:cxn>
                  <a:cxn ang="0">
                    <a:pos x="23" y="3"/>
                  </a:cxn>
                  <a:cxn ang="0">
                    <a:pos x="17" y="8"/>
                  </a:cxn>
                  <a:cxn ang="0">
                    <a:pos x="11" y="13"/>
                  </a:cxn>
                  <a:cxn ang="0">
                    <a:pos x="6" y="19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3" y="59"/>
                  </a:cxn>
                  <a:cxn ang="0">
                    <a:pos x="6" y="66"/>
                  </a:cxn>
                  <a:cxn ang="0">
                    <a:pos x="11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8" y="84"/>
                  </a:cxn>
                  <a:cxn ang="0">
                    <a:pos x="45" y="83"/>
                  </a:cxn>
                  <a:cxn ang="0">
                    <a:pos x="52" y="81"/>
                  </a:cxn>
                  <a:cxn ang="0">
                    <a:pos x="58" y="77"/>
                  </a:cxn>
                  <a:cxn ang="0">
                    <a:pos x="64" y="72"/>
                  </a:cxn>
                  <a:cxn ang="0">
                    <a:pos x="68" y="66"/>
                  </a:cxn>
                  <a:cxn ang="0">
                    <a:pos x="71" y="59"/>
                  </a:cxn>
                  <a:cxn ang="0">
                    <a:pos x="73" y="50"/>
                  </a:cxn>
                  <a:cxn ang="0">
                    <a:pos x="74" y="42"/>
                  </a:cxn>
                </a:cxnLst>
                <a:rect l="0" t="0" r="r" b="b"/>
                <a:pathLst>
                  <a:path w="74" h="84">
                    <a:moveTo>
                      <a:pt x="74" y="42"/>
                    </a:moveTo>
                    <a:lnTo>
                      <a:pt x="73" y="34"/>
                    </a:lnTo>
                    <a:lnTo>
                      <a:pt x="71" y="26"/>
                    </a:lnTo>
                    <a:lnTo>
                      <a:pt x="68" y="19"/>
                    </a:lnTo>
                    <a:lnTo>
                      <a:pt x="64" y="13"/>
                    </a:lnTo>
                    <a:lnTo>
                      <a:pt x="58" y="8"/>
                    </a:lnTo>
                    <a:lnTo>
                      <a:pt x="52" y="3"/>
                    </a:lnTo>
                    <a:lnTo>
                      <a:pt x="45" y="1"/>
                    </a:lnTo>
                    <a:lnTo>
                      <a:pt x="38" y="0"/>
                    </a:lnTo>
                    <a:lnTo>
                      <a:pt x="30" y="1"/>
                    </a:lnTo>
                    <a:lnTo>
                      <a:pt x="23" y="3"/>
                    </a:lnTo>
                    <a:lnTo>
                      <a:pt x="17" y="8"/>
                    </a:lnTo>
                    <a:lnTo>
                      <a:pt x="11" y="13"/>
                    </a:lnTo>
                    <a:lnTo>
                      <a:pt x="6" y="19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3" y="59"/>
                    </a:lnTo>
                    <a:lnTo>
                      <a:pt x="6" y="66"/>
                    </a:lnTo>
                    <a:lnTo>
                      <a:pt x="11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8" y="84"/>
                    </a:lnTo>
                    <a:lnTo>
                      <a:pt x="45" y="83"/>
                    </a:lnTo>
                    <a:lnTo>
                      <a:pt x="52" y="81"/>
                    </a:lnTo>
                    <a:lnTo>
                      <a:pt x="58" y="77"/>
                    </a:lnTo>
                    <a:lnTo>
                      <a:pt x="64" y="72"/>
                    </a:lnTo>
                    <a:lnTo>
                      <a:pt x="68" y="66"/>
                    </a:lnTo>
                    <a:lnTo>
                      <a:pt x="71" y="59"/>
                    </a:lnTo>
                    <a:lnTo>
                      <a:pt x="73" y="50"/>
                    </a:lnTo>
                    <a:lnTo>
                      <a:pt x="74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8" name="Freeform 142"/>
              <p:cNvSpPr>
                <a:spLocks/>
              </p:cNvSpPr>
              <p:nvPr/>
            </p:nvSpPr>
            <p:spPr bwMode="auto">
              <a:xfrm>
                <a:off x="882390" y="201287"/>
                <a:ext cx="72932" cy="87561"/>
              </a:xfrm>
              <a:custGeom>
                <a:avLst/>
                <a:gdLst/>
                <a:ahLst/>
                <a:cxnLst>
                  <a:cxn ang="0">
                    <a:pos x="19" y="42"/>
                  </a:cxn>
                  <a:cxn ang="0">
                    <a:pos x="14" y="42"/>
                  </a:cxn>
                  <a:cxn ang="0">
                    <a:pos x="11" y="40"/>
                  </a:cxn>
                  <a:cxn ang="0">
                    <a:pos x="8" y="39"/>
                  </a:cxn>
                  <a:cxn ang="0">
                    <a:pos x="5" y="36"/>
                  </a:cxn>
                  <a:cxn ang="0">
                    <a:pos x="3" y="33"/>
                  </a:cxn>
                  <a:cxn ang="0">
                    <a:pos x="1" y="28"/>
                  </a:cxn>
                  <a:cxn ang="0">
                    <a:pos x="0" y="25"/>
                  </a:cxn>
                  <a:cxn ang="0">
                    <a:pos x="0" y="21"/>
                  </a:cxn>
                  <a:cxn ang="0">
                    <a:pos x="0" y="17"/>
                  </a:cxn>
                  <a:cxn ang="0">
                    <a:pos x="1" y="13"/>
                  </a:cxn>
                  <a:cxn ang="0">
                    <a:pos x="3" y="9"/>
                  </a:cxn>
                  <a:cxn ang="0">
                    <a:pos x="5" y="6"/>
                  </a:cxn>
                  <a:cxn ang="0">
                    <a:pos x="8" y="4"/>
                  </a:cxn>
                  <a:cxn ang="0">
                    <a:pos x="11" y="2"/>
                  </a:cxn>
                  <a:cxn ang="0">
                    <a:pos x="14" y="1"/>
                  </a:cxn>
                  <a:cxn ang="0">
                    <a:pos x="19" y="0"/>
                  </a:cxn>
                  <a:cxn ang="0">
                    <a:pos x="23" y="1"/>
                  </a:cxn>
                  <a:cxn ang="0">
                    <a:pos x="26" y="2"/>
                  </a:cxn>
                  <a:cxn ang="0">
                    <a:pos x="29" y="4"/>
                  </a:cxn>
                  <a:cxn ang="0">
                    <a:pos x="32" y="6"/>
                  </a:cxn>
                  <a:cxn ang="0">
                    <a:pos x="34" y="9"/>
                  </a:cxn>
                  <a:cxn ang="0">
                    <a:pos x="36" y="13"/>
                  </a:cxn>
                  <a:cxn ang="0">
                    <a:pos x="37" y="17"/>
                  </a:cxn>
                  <a:cxn ang="0">
                    <a:pos x="37" y="21"/>
                  </a:cxn>
                  <a:cxn ang="0">
                    <a:pos x="36" y="29"/>
                  </a:cxn>
                  <a:cxn ang="0">
                    <a:pos x="32" y="36"/>
                  </a:cxn>
                  <a:cxn ang="0">
                    <a:pos x="26" y="40"/>
                  </a:cxn>
                  <a:cxn ang="0">
                    <a:pos x="19" y="42"/>
                  </a:cxn>
                </a:cxnLst>
                <a:rect l="0" t="0" r="r" b="b"/>
                <a:pathLst>
                  <a:path w="37" h="42">
                    <a:moveTo>
                      <a:pt x="19" y="42"/>
                    </a:moveTo>
                    <a:lnTo>
                      <a:pt x="14" y="42"/>
                    </a:lnTo>
                    <a:lnTo>
                      <a:pt x="11" y="40"/>
                    </a:lnTo>
                    <a:lnTo>
                      <a:pt x="8" y="39"/>
                    </a:lnTo>
                    <a:lnTo>
                      <a:pt x="5" y="36"/>
                    </a:lnTo>
                    <a:lnTo>
                      <a:pt x="3" y="33"/>
                    </a:lnTo>
                    <a:lnTo>
                      <a:pt x="1" y="28"/>
                    </a:lnTo>
                    <a:lnTo>
                      <a:pt x="0" y="25"/>
                    </a:lnTo>
                    <a:lnTo>
                      <a:pt x="0" y="21"/>
                    </a:lnTo>
                    <a:lnTo>
                      <a:pt x="0" y="17"/>
                    </a:lnTo>
                    <a:lnTo>
                      <a:pt x="1" y="13"/>
                    </a:lnTo>
                    <a:lnTo>
                      <a:pt x="3" y="9"/>
                    </a:lnTo>
                    <a:lnTo>
                      <a:pt x="5" y="6"/>
                    </a:lnTo>
                    <a:lnTo>
                      <a:pt x="8" y="4"/>
                    </a:lnTo>
                    <a:lnTo>
                      <a:pt x="11" y="2"/>
                    </a:lnTo>
                    <a:lnTo>
                      <a:pt x="14" y="1"/>
                    </a:lnTo>
                    <a:lnTo>
                      <a:pt x="19" y="0"/>
                    </a:lnTo>
                    <a:lnTo>
                      <a:pt x="23" y="1"/>
                    </a:lnTo>
                    <a:lnTo>
                      <a:pt x="26" y="2"/>
                    </a:lnTo>
                    <a:lnTo>
                      <a:pt x="29" y="4"/>
                    </a:lnTo>
                    <a:lnTo>
                      <a:pt x="32" y="6"/>
                    </a:lnTo>
                    <a:lnTo>
                      <a:pt x="34" y="9"/>
                    </a:lnTo>
                    <a:lnTo>
                      <a:pt x="36" y="13"/>
                    </a:lnTo>
                    <a:lnTo>
                      <a:pt x="37" y="17"/>
                    </a:lnTo>
                    <a:lnTo>
                      <a:pt x="37" y="21"/>
                    </a:lnTo>
                    <a:lnTo>
                      <a:pt x="36" y="29"/>
                    </a:lnTo>
                    <a:lnTo>
                      <a:pt x="32" y="36"/>
                    </a:lnTo>
                    <a:lnTo>
                      <a:pt x="26" y="40"/>
                    </a:lnTo>
                    <a:lnTo>
                      <a:pt x="19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86" name="Group 261"/>
            <p:cNvGrpSpPr/>
            <p:nvPr/>
          </p:nvGrpSpPr>
          <p:grpSpPr>
            <a:xfrm>
              <a:off x="166872" y="115810"/>
              <a:ext cx="147835" cy="175122"/>
              <a:chOff x="166872" y="115810"/>
              <a:chExt cx="147835" cy="175122"/>
            </a:xfrm>
          </p:grpSpPr>
          <p:sp>
            <p:nvSpPr>
              <p:cNvPr id="865" name="Freeform 143"/>
              <p:cNvSpPr>
                <a:spLocks/>
              </p:cNvSpPr>
              <p:nvPr/>
            </p:nvSpPr>
            <p:spPr bwMode="auto">
              <a:xfrm>
                <a:off x="166872" y="115810"/>
                <a:ext cx="147835" cy="175122"/>
              </a:xfrm>
              <a:custGeom>
                <a:avLst/>
                <a:gdLst/>
                <a:ahLst/>
                <a:cxnLst>
                  <a:cxn ang="0">
                    <a:pos x="75" y="42"/>
                  </a:cxn>
                  <a:cxn ang="0">
                    <a:pos x="74" y="34"/>
                  </a:cxn>
                  <a:cxn ang="0">
                    <a:pos x="72" y="26"/>
                  </a:cxn>
                  <a:cxn ang="0">
                    <a:pos x="69" y="18"/>
                  </a:cxn>
                  <a:cxn ang="0">
                    <a:pos x="64" y="12"/>
                  </a:cxn>
                  <a:cxn ang="0">
                    <a:pos x="58" y="7"/>
                  </a:cxn>
                  <a:cxn ang="0">
                    <a:pos x="52" y="3"/>
                  </a:cxn>
                  <a:cxn ang="0">
                    <a:pos x="44" y="1"/>
                  </a:cxn>
                  <a:cxn ang="0">
                    <a:pos x="37" y="0"/>
                  </a:cxn>
                  <a:cxn ang="0">
                    <a:pos x="30" y="1"/>
                  </a:cxn>
                  <a:cxn ang="0">
                    <a:pos x="23" y="3"/>
                  </a:cxn>
                  <a:cxn ang="0">
                    <a:pos x="17" y="7"/>
                  </a:cxn>
                  <a:cxn ang="0">
                    <a:pos x="12" y="12"/>
                  </a:cxn>
                  <a:cxn ang="0">
                    <a:pos x="7" y="18"/>
                  </a:cxn>
                  <a:cxn ang="0">
                    <a:pos x="4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4" y="58"/>
                  </a:cxn>
                  <a:cxn ang="0">
                    <a:pos x="7" y="65"/>
                  </a:cxn>
                  <a:cxn ang="0">
                    <a:pos x="12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7" y="84"/>
                  </a:cxn>
                  <a:cxn ang="0">
                    <a:pos x="44" y="83"/>
                  </a:cxn>
                  <a:cxn ang="0">
                    <a:pos x="52" y="81"/>
                  </a:cxn>
                  <a:cxn ang="0">
                    <a:pos x="58" y="77"/>
                  </a:cxn>
                  <a:cxn ang="0">
                    <a:pos x="64" y="72"/>
                  </a:cxn>
                  <a:cxn ang="0">
                    <a:pos x="69" y="65"/>
                  </a:cxn>
                  <a:cxn ang="0">
                    <a:pos x="72" y="58"/>
                  </a:cxn>
                  <a:cxn ang="0">
                    <a:pos x="74" y="50"/>
                  </a:cxn>
                  <a:cxn ang="0">
                    <a:pos x="75" y="42"/>
                  </a:cxn>
                </a:cxnLst>
                <a:rect l="0" t="0" r="r" b="b"/>
                <a:pathLst>
                  <a:path w="75" h="84">
                    <a:moveTo>
                      <a:pt x="75" y="42"/>
                    </a:moveTo>
                    <a:lnTo>
                      <a:pt x="74" y="34"/>
                    </a:lnTo>
                    <a:lnTo>
                      <a:pt x="72" y="26"/>
                    </a:lnTo>
                    <a:lnTo>
                      <a:pt x="69" y="18"/>
                    </a:lnTo>
                    <a:lnTo>
                      <a:pt x="64" y="12"/>
                    </a:lnTo>
                    <a:lnTo>
                      <a:pt x="58" y="7"/>
                    </a:lnTo>
                    <a:lnTo>
                      <a:pt x="52" y="3"/>
                    </a:lnTo>
                    <a:lnTo>
                      <a:pt x="44" y="1"/>
                    </a:lnTo>
                    <a:lnTo>
                      <a:pt x="37" y="0"/>
                    </a:lnTo>
                    <a:lnTo>
                      <a:pt x="30" y="1"/>
                    </a:lnTo>
                    <a:lnTo>
                      <a:pt x="23" y="3"/>
                    </a:lnTo>
                    <a:lnTo>
                      <a:pt x="17" y="7"/>
                    </a:lnTo>
                    <a:lnTo>
                      <a:pt x="12" y="12"/>
                    </a:lnTo>
                    <a:lnTo>
                      <a:pt x="7" y="18"/>
                    </a:lnTo>
                    <a:lnTo>
                      <a:pt x="4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4" y="58"/>
                    </a:lnTo>
                    <a:lnTo>
                      <a:pt x="7" y="65"/>
                    </a:lnTo>
                    <a:lnTo>
                      <a:pt x="12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7" y="84"/>
                    </a:lnTo>
                    <a:lnTo>
                      <a:pt x="44" y="83"/>
                    </a:lnTo>
                    <a:lnTo>
                      <a:pt x="52" y="81"/>
                    </a:lnTo>
                    <a:lnTo>
                      <a:pt x="58" y="77"/>
                    </a:lnTo>
                    <a:lnTo>
                      <a:pt x="64" y="72"/>
                    </a:lnTo>
                    <a:lnTo>
                      <a:pt x="69" y="65"/>
                    </a:lnTo>
                    <a:lnTo>
                      <a:pt x="72" y="58"/>
                    </a:lnTo>
                    <a:lnTo>
                      <a:pt x="74" y="50"/>
                    </a:lnTo>
                    <a:lnTo>
                      <a:pt x="75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6" name="Freeform 144"/>
              <p:cNvSpPr>
                <a:spLocks/>
              </p:cNvSpPr>
              <p:nvPr/>
            </p:nvSpPr>
            <p:spPr bwMode="auto">
              <a:xfrm>
                <a:off x="204323" y="159591"/>
                <a:ext cx="74903" cy="87561"/>
              </a:xfrm>
              <a:custGeom>
                <a:avLst/>
                <a:gdLst/>
                <a:ahLst/>
                <a:cxnLst>
                  <a:cxn ang="0">
                    <a:pos x="18" y="42"/>
                  </a:cxn>
                  <a:cxn ang="0">
                    <a:pos x="15" y="41"/>
                  </a:cxn>
                  <a:cxn ang="0">
                    <a:pos x="12" y="40"/>
                  </a:cxn>
                  <a:cxn ang="0">
                    <a:pos x="9" y="38"/>
                  </a:cxn>
                  <a:cxn ang="0">
                    <a:pos x="6" y="36"/>
                  </a:cxn>
                  <a:cxn ang="0">
                    <a:pos x="3" y="33"/>
                  </a:cxn>
                  <a:cxn ang="0">
                    <a:pos x="2" y="29"/>
                  </a:cxn>
                  <a:cxn ang="0">
                    <a:pos x="0" y="25"/>
                  </a:cxn>
                  <a:cxn ang="0">
                    <a:pos x="0" y="21"/>
                  </a:cxn>
                  <a:cxn ang="0">
                    <a:pos x="0" y="17"/>
                  </a:cxn>
                  <a:cxn ang="0">
                    <a:pos x="2" y="14"/>
                  </a:cxn>
                  <a:cxn ang="0">
                    <a:pos x="3" y="10"/>
                  </a:cxn>
                  <a:cxn ang="0">
                    <a:pos x="6" y="7"/>
                  </a:cxn>
                  <a:cxn ang="0">
                    <a:pos x="9" y="4"/>
                  </a:cxn>
                  <a:cxn ang="0">
                    <a:pos x="12" y="1"/>
                  </a:cxn>
                  <a:cxn ang="0">
                    <a:pos x="15" y="0"/>
                  </a:cxn>
                  <a:cxn ang="0">
                    <a:pos x="18" y="0"/>
                  </a:cxn>
                  <a:cxn ang="0">
                    <a:pos x="22" y="0"/>
                  </a:cxn>
                  <a:cxn ang="0">
                    <a:pos x="25" y="1"/>
                  </a:cxn>
                  <a:cxn ang="0">
                    <a:pos x="28" y="4"/>
                  </a:cxn>
                  <a:cxn ang="0">
                    <a:pos x="32" y="7"/>
                  </a:cxn>
                  <a:cxn ang="0">
                    <a:pos x="35" y="10"/>
                  </a:cxn>
                  <a:cxn ang="0">
                    <a:pos x="37" y="14"/>
                  </a:cxn>
                  <a:cxn ang="0">
                    <a:pos x="38" y="17"/>
                  </a:cxn>
                  <a:cxn ang="0">
                    <a:pos x="38" y="21"/>
                  </a:cxn>
                  <a:cxn ang="0">
                    <a:pos x="36" y="29"/>
                  </a:cxn>
                  <a:cxn ang="0">
                    <a:pos x="32" y="36"/>
                  </a:cxn>
                  <a:cxn ang="0">
                    <a:pos x="25" y="40"/>
                  </a:cxn>
                  <a:cxn ang="0">
                    <a:pos x="18" y="42"/>
                  </a:cxn>
                </a:cxnLst>
                <a:rect l="0" t="0" r="r" b="b"/>
                <a:pathLst>
                  <a:path w="38" h="42">
                    <a:moveTo>
                      <a:pt x="18" y="42"/>
                    </a:moveTo>
                    <a:lnTo>
                      <a:pt x="15" y="41"/>
                    </a:lnTo>
                    <a:lnTo>
                      <a:pt x="12" y="40"/>
                    </a:lnTo>
                    <a:lnTo>
                      <a:pt x="9" y="38"/>
                    </a:lnTo>
                    <a:lnTo>
                      <a:pt x="6" y="36"/>
                    </a:lnTo>
                    <a:lnTo>
                      <a:pt x="3" y="33"/>
                    </a:lnTo>
                    <a:lnTo>
                      <a:pt x="2" y="29"/>
                    </a:lnTo>
                    <a:lnTo>
                      <a:pt x="0" y="25"/>
                    </a:lnTo>
                    <a:lnTo>
                      <a:pt x="0" y="21"/>
                    </a:lnTo>
                    <a:lnTo>
                      <a:pt x="0" y="17"/>
                    </a:lnTo>
                    <a:lnTo>
                      <a:pt x="2" y="14"/>
                    </a:lnTo>
                    <a:lnTo>
                      <a:pt x="3" y="10"/>
                    </a:lnTo>
                    <a:lnTo>
                      <a:pt x="6" y="7"/>
                    </a:lnTo>
                    <a:lnTo>
                      <a:pt x="9" y="4"/>
                    </a:lnTo>
                    <a:lnTo>
                      <a:pt x="12" y="1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2" y="0"/>
                    </a:lnTo>
                    <a:lnTo>
                      <a:pt x="25" y="1"/>
                    </a:lnTo>
                    <a:lnTo>
                      <a:pt x="28" y="4"/>
                    </a:lnTo>
                    <a:lnTo>
                      <a:pt x="32" y="7"/>
                    </a:lnTo>
                    <a:lnTo>
                      <a:pt x="35" y="10"/>
                    </a:lnTo>
                    <a:lnTo>
                      <a:pt x="37" y="14"/>
                    </a:lnTo>
                    <a:lnTo>
                      <a:pt x="38" y="17"/>
                    </a:lnTo>
                    <a:lnTo>
                      <a:pt x="38" y="21"/>
                    </a:lnTo>
                    <a:lnTo>
                      <a:pt x="36" y="29"/>
                    </a:lnTo>
                    <a:lnTo>
                      <a:pt x="32" y="36"/>
                    </a:lnTo>
                    <a:lnTo>
                      <a:pt x="25" y="40"/>
                    </a:lnTo>
                    <a:lnTo>
                      <a:pt x="18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87" name="Group 264"/>
            <p:cNvGrpSpPr/>
            <p:nvPr/>
          </p:nvGrpSpPr>
          <p:grpSpPr>
            <a:xfrm>
              <a:off x="1657043" y="897605"/>
              <a:ext cx="145863" cy="175122"/>
              <a:chOff x="1657043" y="897605"/>
              <a:chExt cx="145863" cy="175122"/>
            </a:xfrm>
          </p:grpSpPr>
          <p:sp>
            <p:nvSpPr>
              <p:cNvPr id="863" name="Freeform 145"/>
              <p:cNvSpPr>
                <a:spLocks/>
              </p:cNvSpPr>
              <p:nvPr/>
            </p:nvSpPr>
            <p:spPr bwMode="auto">
              <a:xfrm>
                <a:off x="1657043" y="897605"/>
                <a:ext cx="145863" cy="175122"/>
              </a:xfrm>
              <a:custGeom>
                <a:avLst/>
                <a:gdLst/>
                <a:ahLst/>
                <a:cxnLst>
                  <a:cxn ang="0">
                    <a:pos x="74" y="42"/>
                  </a:cxn>
                  <a:cxn ang="0">
                    <a:pos x="73" y="34"/>
                  </a:cxn>
                  <a:cxn ang="0">
                    <a:pos x="71" y="25"/>
                  </a:cxn>
                  <a:cxn ang="0">
                    <a:pos x="68" y="18"/>
                  </a:cxn>
                  <a:cxn ang="0">
                    <a:pos x="63" y="12"/>
                  </a:cxn>
                  <a:cxn ang="0">
                    <a:pos x="57" y="7"/>
                  </a:cxn>
                  <a:cxn ang="0">
                    <a:pos x="51" y="3"/>
                  </a:cxn>
                  <a:cxn ang="0">
                    <a:pos x="43" y="1"/>
                  </a:cxn>
                  <a:cxn ang="0">
                    <a:pos x="36" y="0"/>
                  </a:cxn>
                  <a:cxn ang="0">
                    <a:pos x="29" y="1"/>
                  </a:cxn>
                  <a:cxn ang="0">
                    <a:pos x="22" y="3"/>
                  </a:cxn>
                  <a:cxn ang="0">
                    <a:pos x="16" y="7"/>
                  </a:cxn>
                  <a:cxn ang="0">
                    <a:pos x="11" y="12"/>
                  </a:cxn>
                  <a:cxn ang="0">
                    <a:pos x="6" y="18"/>
                  </a:cxn>
                  <a:cxn ang="0">
                    <a:pos x="3" y="25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2" y="58"/>
                  </a:cxn>
                  <a:cxn ang="0">
                    <a:pos x="5" y="65"/>
                  </a:cxn>
                  <a:cxn ang="0">
                    <a:pos x="10" y="71"/>
                  </a:cxn>
                  <a:cxn ang="0">
                    <a:pos x="16" y="77"/>
                  </a:cxn>
                  <a:cxn ang="0">
                    <a:pos x="22" y="81"/>
                  </a:cxn>
                  <a:cxn ang="0">
                    <a:pos x="29" y="83"/>
                  </a:cxn>
                  <a:cxn ang="0">
                    <a:pos x="36" y="84"/>
                  </a:cxn>
                  <a:cxn ang="0">
                    <a:pos x="43" y="83"/>
                  </a:cxn>
                  <a:cxn ang="0">
                    <a:pos x="51" y="81"/>
                  </a:cxn>
                  <a:cxn ang="0">
                    <a:pos x="57" y="77"/>
                  </a:cxn>
                  <a:cxn ang="0">
                    <a:pos x="63" y="71"/>
                  </a:cxn>
                  <a:cxn ang="0">
                    <a:pos x="68" y="65"/>
                  </a:cxn>
                  <a:cxn ang="0">
                    <a:pos x="71" y="58"/>
                  </a:cxn>
                  <a:cxn ang="0">
                    <a:pos x="73" y="50"/>
                  </a:cxn>
                  <a:cxn ang="0">
                    <a:pos x="74" y="42"/>
                  </a:cxn>
                </a:cxnLst>
                <a:rect l="0" t="0" r="r" b="b"/>
                <a:pathLst>
                  <a:path w="74" h="84">
                    <a:moveTo>
                      <a:pt x="74" y="42"/>
                    </a:moveTo>
                    <a:lnTo>
                      <a:pt x="73" y="34"/>
                    </a:lnTo>
                    <a:lnTo>
                      <a:pt x="71" y="25"/>
                    </a:lnTo>
                    <a:lnTo>
                      <a:pt x="68" y="18"/>
                    </a:lnTo>
                    <a:lnTo>
                      <a:pt x="63" y="12"/>
                    </a:lnTo>
                    <a:lnTo>
                      <a:pt x="57" y="7"/>
                    </a:lnTo>
                    <a:lnTo>
                      <a:pt x="51" y="3"/>
                    </a:lnTo>
                    <a:lnTo>
                      <a:pt x="43" y="1"/>
                    </a:lnTo>
                    <a:lnTo>
                      <a:pt x="36" y="0"/>
                    </a:lnTo>
                    <a:lnTo>
                      <a:pt x="29" y="1"/>
                    </a:lnTo>
                    <a:lnTo>
                      <a:pt x="22" y="3"/>
                    </a:lnTo>
                    <a:lnTo>
                      <a:pt x="16" y="7"/>
                    </a:lnTo>
                    <a:lnTo>
                      <a:pt x="11" y="12"/>
                    </a:lnTo>
                    <a:lnTo>
                      <a:pt x="6" y="18"/>
                    </a:lnTo>
                    <a:lnTo>
                      <a:pt x="3" y="25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2" y="58"/>
                    </a:lnTo>
                    <a:lnTo>
                      <a:pt x="5" y="65"/>
                    </a:lnTo>
                    <a:lnTo>
                      <a:pt x="10" y="71"/>
                    </a:lnTo>
                    <a:lnTo>
                      <a:pt x="16" y="77"/>
                    </a:lnTo>
                    <a:lnTo>
                      <a:pt x="22" y="81"/>
                    </a:lnTo>
                    <a:lnTo>
                      <a:pt x="29" y="83"/>
                    </a:lnTo>
                    <a:lnTo>
                      <a:pt x="36" y="84"/>
                    </a:lnTo>
                    <a:lnTo>
                      <a:pt x="43" y="83"/>
                    </a:lnTo>
                    <a:lnTo>
                      <a:pt x="51" y="81"/>
                    </a:lnTo>
                    <a:lnTo>
                      <a:pt x="57" y="77"/>
                    </a:lnTo>
                    <a:lnTo>
                      <a:pt x="63" y="71"/>
                    </a:lnTo>
                    <a:lnTo>
                      <a:pt x="68" y="65"/>
                    </a:lnTo>
                    <a:lnTo>
                      <a:pt x="71" y="58"/>
                    </a:lnTo>
                    <a:lnTo>
                      <a:pt x="73" y="50"/>
                    </a:lnTo>
                    <a:lnTo>
                      <a:pt x="74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4" name="Freeform 146"/>
              <p:cNvSpPr>
                <a:spLocks/>
              </p:cNvSpPr>
              <p:nvPr/>
            </p:nvSpPr>
            <p:spPr bwMode="auto">
              <a:xfrm>
                <a:off x="1692523" y="941384"/>
                <a:ext cx="72932" cy="85477"/>
              </a:xfrm>
              <a:custGeom>
                <a:avLst/>
                <a:gdLst/>
                <a:ahLst/>
                <a:cxnLst>
                  <a:cxn ang="0">
                    <a:pos x="18" y="41"/>
                  </a:cxn>
                  <a:cxn ang="0">
                    <a:pos x="14" y="41"/>
                  </a:cxn>
                  <a:cxn ang="0">
                    <a:pos x="11" y="39"/>
                  </a:cxn>
                  <a:cxn ang="0">
                    <a:pos x="8" y="38"/>
                  </a:cxn>
                  <a:cxn ang="0">
                    <a:pos x="5" y="35"/>
                  </a:cxn>
                  <a:cxn ang="0">
                    <a:pos x="3" y="32"/>
                  </a:cxn>
                  <a:cxn ang="0">
                    <a:pos x="1" y="29"/>
                  </a:cxn>
                  <a:cxn ang="0">
                    <a:pos x="0" y="25"/>
                  </a:cxn>
                  <a:cxn ang="0">
                    <a:pos x="0" y="21"/>
                  </a:cxn>
                  <a:cxn ang="0">
                    <a:pos x="0" y="17"/>
                  </a:cxn>
                  <a:cxn ang="0">
                    <a:pos x="1" y="13"/>
                  </a:cxn>
                  <a:cxn ang="0">
                    <a:pos x="3" y="10"/>
                  </a:cxn>
                  <a:cxn ang="0">
                    <a:pos x="5" y="7"/>
                  </a:cxn>
                  <a:cxn ang="0">
                    <a:pos x="8" y="3"/>
                  </a:cxn>
                  <a:cxn ang="0">
                    <a:pos x="11" y="1"/>
                  </a:cxn>
                  <a:cxn ang="0">
                    <a:pos x="14" y="0"/>
                  </a:cxn>
                  <a:cxn ang="0">
                    <a:pos x="18" y="0"/>
                  </a:cxn>
                  <a:cxn ang="0">
                    <a:pos x="22" y="0"/>
                  </a:cxn>
                  <a:cxn ang="0">
                    <a:pos x="25" y="1"/>
                  </a:cxn>
                  <a:cxn ang="0">
                    <a:pos x="29" y="3"/>
                  </a:cxn>
                  <a:cxn ang="0">
                    <a:pos x="32" y="7"/>
                  </a:cxn>
                  <a:cxn ang="0">
                    <a:pos x="34" y="10"/>
                  </a:cxn>
                  <a:cxn ang="0">
                    <a:pos x="36" y="13"/>
                  </a:cxn>
                  <a:cxn ang="0">
                    <a:pos x="37" y="17"/>
                  </a:cxn>
                  <a:cxn ang="0">
                    <a:pos x="37" y="21"/>
                  </a:cxn>
                  <a:cxn ang="0">
                    <a:pos x="36" y="29"/>
                  </a:cxn>
                  <a:cxn ang="0">
                    <a:pos x="32" y="35"/>
                  </a:cxn>
                  <a:cxn ang="0">
                    <a:pos x="25" y="39"/>
                  </a:cxn>
                  <a:cxn ang="0">
                    <a:pos x="18" y="41"/>
                  </a:cxn>
                </a:cxnLst>
                <a:rect l="0" t="0" r="r" b="b"/>
                <a:pathLst>
                  <a:path w="37" h="41">
                    <a:moveTo>
                      <a:pt x="18" y="41"/>
                    </a:moveTo>
                    <a:lnTo>
                      <a:pt x="14" y="41"/>
                    </a:lnTo>
                    <a:lnTo>
                      <a:pt x="11" y="39"/>
                    </a:lnTo>
                    <a:lnTo>
                      <a:pt x="8" y="38"/>
                    </a:lnTo>
                    <a:lnTo>
                      <a:pt x="5" y="35"/>
                    </a:lnTo>
                    <a:lnTo>
                      <a:pt x="3" y="32"/>
                    </a:lnTo>
                    <a:lnTo>
                      <a:pt x="1" y="29"/>
                    </a:lnTo>
                    <a:lnTo>
                      <a:pt x="0" y="25"/>
                    </a:lnTo>
                    <a:lnTo>
                      <a:pt x="0" y="21"/>
                    </a:lnTo>
                    <a:lnTo>
                      <a:pt x="0" y="17"/>
                    </a:lnTo>
                    <a:lnTo>
                      <a:pt x="1" y="13"/>
                    </a:lnTo>
                    <a:lnTo>
                      <a:pt x="3" y="10"/>
                    </a:lnTo>
                    <a:lnTo>
                      <a:pt x="5" y="7"/>
                    </a:lnTo>
                    <a:lnTo>
                      <a:pt x="8" y="3"/>
                    </a:lnTo>
                    <a:lnTo>
                      <a:pt x="11" y="1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2" y="0"/>
                    </a:lnTo>
                    <a:lnTo>
                      <a:pt x="25" y="1"/>
                    </a:lnTo>
                    <a:lnTo>
                      <a:pt x="29" y="3"/>
                    </a:lnTo>
                    <a:lnTo>
                      <a:pt x="32" y="7"/>
                    </a:lnTo>
                    <a:lnTo>
                      <a:pt x="34" y="10"/>
                    </a:lnTo>
                    <a:lnTo>
                      <a:pt x="36" y="13"/>
                    </a:lnTo>
                    <a:lnTo>
                      <a:pt x="37" y="17"/>
                    </a:lnTo>
                    <a:lnTo>
                      <a:pt x="37" y="21"/>
                    </a:lnTo>
                    <a:lnTo>
                      <a:pt x="36" y="29"/>
                    </a:lnTo>
                    <a:lnTo>
                      <a:pt x="32" y="35"/>
                    </a:lnTo>
                    <a:lnTo>
                      <a:pt x="25" y="39"/>
                    </a:lnTo>
                    <a:lnTo>
                      <a:pt x="18" y="41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88" name="Group 211"/>
            <p:cNvGrpSpPr/>
            <p:nvPr/>
          </p:nvGrpSpPr>
          <p:grpSpPr>
            <a:xfrm>
              <a:off x="3042743" y="159591"/>
              <a:ext cx="147835" cy="175122"/>
              <a:chOff x="3042743" y="159591"/>
              <a:chExt cx="147835" cy="175122"/>
            </a:xfrm>
          </p:grpSpPr>
          <p:sp>
            <p:nvSpPr>
              <p:cNvPr id="861" name="Freeform 147"/>
              <p:cNvSpPr>
                <a:spLocks/>
              </p:cNvSpPr>
              <p:nvPr/>
            </p:nvSpPr>
            <p:spPr bwMode="auto">
              <a:xfrm>
                <a:off x="3042743" y="159591"/>
                <a:ext cx="147835" cy="175122"/>
              </a:xfrm>
              <a:custGeom>
                <a:avLst/>
                <a:gdLst/>
                <a:ahLst/>
                <a:cxnLst>
                  <a:cxn ang="0">
                    <a:pos x="75" y="42"/>
                  </a:cxn>
                  <a:cxn ang="0">
                    <a:pos x="74" y="34"/>
                  </a:cxn>
                  <a:cxn ang="0">
                    <a:pos x="72" y="26"/>
                  </a:cxn>
                  <a:cxn ang="0">
                    <a:pos x="69" y="19"/>
                  </a:cxn>
                  <a:cxn ang="0">
                    <a:pos x="64" y="13"/>
                  </a:cxn>
                  <a:cxn ang="0">
                    <a:pos x="58" y="8"/>
                  </a:cxn>
                  <a:cxn ang="0">
                    <a:pos x="52" y="4"/>
                  </a:cxn>
                  <a:cxn ang="0">
                    <a:pos x="45" y="1"/>
                  </a:cxn>
                  <a:cxn ang="0">
                    <a:pos x="38" y="0"/>
                  </a:cxn>
                  <a:cxn ang="0">
                    <a:pos x="30" y="1"/>
                  </a:cxn>
                  <a:cxn ang="0">
                    <a:pos x="23" y="4"/>
                  </a:cxn>
                  <a:cxn ang="0">
                    <a:pos x="17" y="8"/>
                  </a:cxn>
                  <a:cxn ang="0">
                    <a:pos x="12" y="13"/>
                  </a:cxn>
                  <a:cxn ang="0">
                    <a:pos x="7" y="19"/>
                  </a:cxn>
                  <a:cxn ang="0">
                    <a:pos x="4" y="26"/>
                  </a:cxn>
                  <a:cxn ang="0">
                    <a:pos x="2" y="34"/>
                  </a:cxn>
                  <a:cxn ang="0">
                    <a:pos x="0" y="42"/>
                  </a:cxn>
                  <a:cxn ang="0">
                    <a:pos x="2" y="51"/>
                  </a:cxn>
                  <a:cxn ang="0">
                    <a:pos x="4" y="59"/>
                  </a:cxn>
                  <a:cxn ang="0">
                    <a:pos x="7" y="66"/>
                  </a:cxn>
                  <a:cxn ang="0">
                    <a:pos x="12" y="72"/>
                  </a:cxn>
                  <a:cxn ang="0">
                    <a:pos x="18" y="77"/>
                  </a:cxn>
                  <a:cxn ang="0">
                    <a:pos x="24" y="81"/>
                  </a:cxn>
                  <a:cxn ang="0">
                    <a:pos x="31" y="83"/>
                  </a:cxn>
                  <a:cxn ang="0">
                    <a:pos x="38" y="84"/>
                  </a:cxn>
                  <a:cxn ang="0">
                    <a:pos x="45" y="83"/>
                  </a:cxn>
                  <a:cxn ang="0">
                    <a:pos x="52" y="81"/>
                  </a:cxn>
                  <a:cxn ang="0">
                    <a:pos x="58" y="77"/>
                  </a:cxn>
                  <a:cxn ang="0">
                    <a:pos x="64" y="72"/>
                  </a:cxn>
                  <a:cxn ang="0">
                    <a:pos x="69" y="66"/>
                  </a:cxn>
                  <a:cxn ang="0">
                    <a:pos x="72" y="59"/>
                  </a:cxn>
                  <a:cxn ang="0">
                    <a:pos x="74" y="51"/>
                  </a:cxn>
                  <a:cxn ang="0">
                    <a:pos x="75" y="42"/>
                  </a:cxn>
                </a:cxnLst>
                <a:rect l="0" t="0" r="r" b="b"/>
                <a:pathLst>
                  <a:path w="75" h="84">
                    <a:moveTo>
                      <a:pt x="75" y="42"/>
                    </a:moveTo>
                    <a:lnTo>
                      <a:pt x="74" y="34"/>
                    </a:lnTo>
                    <a:lnTo>
                      <a:pt x="72" y="26"/>
                    </a:lnTo>
                    <a:lnTo>
                      <a:pt x="69" y="19"/>
                    </a:lnTo>
                    <a:lnTo>
                      <a:pt x="64" y="13"/>
                    </a:lnTo>
                    <a:lnTo>
                      <a:pt x="58" y="8"/>
                    </a:lnTo>
                    <a:lnTo>
                      <a:pt x="52" y="4"/>
                    </a:lnTo>
                    <a:lnTo>
                      <a:pt x="45" y="1"/>
                    </a:lnTo>
                    <a:lnTo>
                      <a:pt x="38" y="0"/>
                    </a:lnTo>
                    <a:lnTo>
                      <a:pt x="30" y="1"/>
                    </a:lnTo>
                    <a:lnTo>
                      <a:pt x="23" y="4"/>
                    </a:lnTo>
                    <a:lnTo>
                      <a:pt x="17" y="8"/>
                    </a:lnTo>
                    <a:lnTo>
                      <a:pt x="12" y="13"/>
                    </a:lnTo>
                    <a:lnTo>
                      <a:pt x="7" y="19"/>
                    </a:lnTo>
                    <a:lnTo>
                      <a:pt x="4" y="26"/>
                    </a:lnTo>
                    <a:lnTo>
                      <a:pt x="2" y="34"/>
                    </a:lnTo>
                    <a:lnTo>
                      <a:pt x="0" y="42"/>
                    </a:lnTo>
                    <a:lnTo>
                      <a:pt x="2" y="51"/>
                    </a:lnTo>
                    <a:lnTo>
                      <a:pt x="4" y="59"/>
                    </a:lnTo>
                    <a:lnTo>
                      <a:pt x="7" y="66"/>
                    </a:lnTo>
                    <a:lnTo>
                      <a:pt x="12" y="72"/>
                    </a:lnTo>
                    <a:lnTo>
                      <a:pt x="18" y="77"/>
                    </a:lnTo>
                    <a:lnTo>
                      <a:pt x="24" y="81"/>
                    </a:lnTo>
                    <a:lnTo>
                      <a:pt x="31" y="83"/>
                    </a:lnTo>
                    <a:lnTo>
                      <a:pt x="38" y="84"/>
                    </a:lnTo>
                    <a:lnTo>
                      <a:pt x="45" y="83"/>
                    </a:lnTo>
                    <a:lnTo>
                      <a:pt x="52" y="81"/>
                    </a:lnTo>
                    <a:lnTo>
                      <a:pt x="58" y="77"/>
                    </a:lnTo>
                    <a:lnTo>
                      <a:pt x="64" y="72"/>
                    </a:lnTo>
                    <a:lnTo>
                      <a:pt x="69" y="66"/>
                    </a:lnTo>
                    <a:lnTo>
                      <a:pt x="72" y="59"/>
                    </a:lnTo>
                    <a:lnTo>
                      <a:pt x="74" y="51"/>
                    </a:lnTo>
                    <a:lnTo>
                      <a:pt x="75" y="42"/>
                    </a:lnTo>
                    <a:close/>
                  </a:path>
                </a:pathLst>
              </a:custGeom>
              <a:noFill/>
              <a:ln w="25400">
                <a:solidFill>
                  <a:srgbClr val="990099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2" name="Freeform 148"/>
              <p:cNvSpPr>
                <a:spLocks/>
              </p:cNvSpPr>
              <p:nvPr/>
            </p:nvSpPr>
            <p:spPr bwMode="auto">
              <a:xfrm>
                <a:off x="3080195" y="205457"/>
                <a:ext cx="74903" cy="85477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5" y="41"/>
                  </a:cxn>
                  <a:cxn ang="0">
                    <a:pos x="12" y="39"/>
                  </a:cxn>
                  <a:cxn ang="0">
                    <a:pos x="9" y="38"/>
                  </a:cxn>
                  <a:cxn ang="0">
                    <a:pos x="6" y="35"/>
                  </a:cxn>
                  <a:cxn ang="0">
                    <a:pos x="3" y="32"/>
                  </a:cxn>
                  <a:cxn ang="0">
                    <a:pos x="2" y="27"/>
                  </a:cxn>
                  <a:cxn ang="0">
                    <a:pos x="0" y="24"/>
                  </a:cxn>
                  <a:cxn ang="0">
                    <a:pos x="0" y="20"/>
                  </a:cxn>
                  <a:cxn ang="0">
                    <a:pos x="0" y="16"/>
                  </a:cxn>
                  <a:cxn ang="0">
                    <a:pos x="2" y="12"/>
                  </a:cxn>
                  <a:cxn ang="0">
                    <a:pos x="3" y="9"/>
                  </a:cxn>
                  <a:cxn ang="0">
                    <a:pos x="6" y="6"/>
                  </a:cxn>
                  <a:cxn ang="0">
                    <a:pos x="9" y="3"/>
                  </a:cxn>
                  <a:cxn ang="0">
                    <a:pos x="12" y="1"/>
                  </a:cxn>
                  <a:cxn ang="0">
                    <a:pos x="15" y="0"/>
                  </a:cxn>
                  <a:cxn ang="0">
                    <a:pos x="19" y="0"/>
                  </a:cxn>
                  <a:cxn ang="0">
                    <a:pos x="22" y="0"/>
                  </a:cxn>
                  <a:cxn ang="0">
                    <a:pos x="25" y="1"/>
                  </a:cxn>
                  <a:cxn ang="0">
                    <a:pos x="28" y="3"/>
                  </a:cxn>
                  <a:cxn ang="0">
                    <a:pos x="32" y="6"/>
                  </a:cxn>
                  <a:cxn ang="0">
                    <a:pos x="35" y="9"/>
                  </a:cxn>
                  <a:cxn ang="0">
                    <a:pos x="37" y="12"/>
                  </a:cxn>
                  <a:cxn ang="0">
                    <a:pos x="38" y="16"/>
                  </a:cxn>
                  <a:cxn ang="0">
                    <a:pos x="38" y="20"/>
                  </a:cxn>
                  <a:cxn ang="0">
                    <a:pos x="37" y="29"/>
                  </a:cxn>
                  <a:cxn ang="0">
                    <a:pos x="33" y="35"/>
                  </a:cxn>
                  <a:cxn ang="0">
                    <a:pos x="26" y="39"/>
                  </a:cxn>
                  <a:cxn ang="0">
                    <a:pos x="19" y="41"/>
                  </a:cxn>
                </a:cxnLst>
                <a:rect l="0" t="0" r="r" b="b"/>
                <a:pathLst>
                  <a:path w="38" h="41">
                    <a:moveTo>
                      <a:pt x="19" y="41"/>
                    </a:moveTo>
                    <a:lnTo>
                      <a:pt x="15" y="41"/>
                    </a:lnTo>
                    <a:lnTo>
                      <a:pt x="12" y="39"/>
                    </a:lnTo>
                    <a:lnTo>
                      <a:pt x="9" y="38"/>
                    </a:lnTo>
                    <a:lnTo>
                      <a:pt x="6" y="35"/>
                    </a:lnTo>
                    <a:lnTo>
                      <a:pt x="3" y="32"/>
                    </a:lnTo>
                    <a:lnTo>
                      <a:pt x="2" y="27"/>
                    </a:lnTo>
                    <a:lnTo>
                      <a:pt x="0" y="24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2" y="12"/>
                    </a:lnTo>
                    <a:lnTo>
                      <a:pt x="3" y="9"/>
                    </a:lnTo>
                    <a:lnTo>
                      <a:pt x="6" y="6"/>
                    </a:lnTo>
                    <a:lnTo>
                      <a:pt x="9" y="3"/>
                    </a:lnTo>
                    <a:lnTo>
                      <a:pt x="12" y="1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2" y="0"/>
                    </a:lnTo>
                    <a:lnTo>
                      <a:pt x="25" y="1"/>
                    </a:lnTo>
                    <a:lnTo>
                      <a:pt x="28" y="3"/>
                    </a:lnTo>
                    <a:lnTo>
                      <a:pt x="32" y="6"/>
                    </a:lnTo>
                    <a:lnTo>
                      <a:pt x="35" y="9"/>
                    </a:lnTo>
                    <a:lnTo>
                      <a:pt x="37" y="12"/>
                    </a:lnTo>
                    <a:lnTo>
                      <a:pt x="38" y="16"/>
                    </a:lnTo>
                    <a:lnTo>
                      <a:pt x="38" y="20"/>
                    </a:lnTo>
                    <a:lnTo>
                      <a:pt x="37" y="29"/>
                    </a:lnTo>
                    <a:lnTo>
                      <a:pt x="33" y="35"/>
                    </a:lnTo>
                    <a:lnTo>
                      <a:pt x="26" y="39"/>
                    </a:lnTo>
                    <a:lnTo>
                      <a:pt x="19" y="41"/>
                    </a:lnTo>
                    <a:close/>
                  </a:path>
                </a:pathLst>
              </a:custGeom>
              <a:noFill/>
              <a:ln w="25400">
                <a:solidFill>
                  <a:srgbClr val="990099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89" name="Group 212"/>
            <p:cNvGrpSpPr/>
            <p:nvPr/>
          </p:nvGrpSpPr>
          <p:grpSpPr>
            <a:xfrm>
              <a:off x="3093993" y="1028945"/>
              <a:ext cx="147835" cy="175122"/>
              <a:chOff x="3093993" y="1028945"/>
              <a:chExt cx="147835" cy="175122"/>
            </a:xfrm>
          </p:grpSpPr>
          <p:sp>
            <p:nvSpPr>
              <p:cNvPr id="859" name="Freeform 149"/>
              <p:cNvSpPr>
                <a:spLocks/>
              </p:cNvSpPr>
              <p:nvPr/>
            </p:nvSpPr>
            <p:spPr bwMode="auto">
              <a:xfrm>
                <a:off x="3093993" y="1028945"/>
                <a:ext cx="147835" cy="175122"/>
              </a:xfrm>
              <a:custGeom>
                <a:avLst/>
                <a:gdLst/>
                <a:ahLst/>
                <a:cxnLst>
                  <a:cxn ang="0">
                    <a:pos x="75" y="42"/>
                  </a:cxn>
                  <a:cxn ang="0">
                    <a:pos x="74" y="34"/>
                  </a:cxn>
                  <a:cxn ang="0">
                    <a:pos x="72" y="26"/>
                  </a:cxn>
                  <a:cxn ang="0">
                    <a:pos x="68" y="19"/>
                  </a:cxn>
                  <a:cxn ang="0">
                    <a:pos x="63" y="13"/>
                  </a:cxn>
                  <a:cxn ang="0">
                    <a:pos x="57" y="7"/>
                  </a:cxn>
                  <a:cxn ang="0">
                    <a:pos x="51" y="3"/>
                  </a:cxn>
                  <a:cxn ang="0">
                    <a:pos x="44" y="1"/>
                  </a:cxn>
                  <a:cxn ang="0">
                    <a:pos x="37" y="0"/>
                  </a:cxn>
                  <a:cxn ang="0">
                    <a:pos x="30" y="1"/>
                  </a:cxn>
                  <a:cxn ang="0">
                    <a:pos x="23" y="3"/>
                  </a:cxn>
                  <a:cxn ang="0">
                    <a:pos x="16" y="7"/>
                  </a:cxn>
                  <a:cxn ang="0">
                    <a:pos x="11" y="13"/>
                  </a:cxn>
                  <a:cxn ang="0">
                    <a:pos x="6" y="19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2" y="59"/>
                  </a:cxn>
                  <a:cxn ang="0">
                    <a:pos x="5" y="66"/>
                  </a:cxn>
                  <a:cxn ang="0">
                    <a:pos x="10" y="72"/>
                  </a:cxn>
                  <a:cxn ang="0">
                    <a:pos x="16" y="77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7" y="84"/>
                  </a:cxn>
                  <a:cxn ang="0">
                    <a:pos x="44" y="83"/>
                  </a:cxn>
                  <a:cxn ang="0">
                    <a:pos x="51" y="81"/>
                  </a:cxn>
                  <a:cxn ang="0">
                    <a:pos x="57" y="77"/>
                  </a:cxn>
                  <a:cxn ang="0">
                    <a:pos x="63" y="72"/>
                  </a:cxn>
                  <a:cxn ang="0">
                    <a:pos x="68" y="66"/>
                  </a:cxn>
                  <a:cxn ang="0">
                    <a:pos x="72" y="59"/>
                  </a:cxn>
                  <a:cxn ang="0">
                    <a:pos x="74" y="50"/>
                  </a:cxn>
                  <a:cxn ang="0">
                    <a:pos x="75" y="42"/>
                  </a:cxn>
                </a:cxnLst>
                <a:rect l="0" t="0" r="r" b="b"/>
                <a:pathLst>
                  <a:path w="75" h="84">
                    <a:moveTo>
                      <a:pt x="75" y="42"/>
                    </a:moveTo>
                    <a:lnTo>
                      <a:pt x="74" y="34"/>
                    </a:lnTo>
                    <a:lnTo>
                      <a:pt x="72" y="26"/>
                    </a:lnTo>
                    <a:lnTo>
                      <a:pt x="68" y="19"/>
                    </a:lnTo>
                    <a:lnTo>
                      <a:pt x="63" y="13"/>
                    </a:lnTo>
                    <a:lnTo>
                      <a:pt x="57" y="7"/>
                    </a:lnTo>
                    <a:lnTo>
                      <a:pt x="51" y="3"/>
                    </a:lnTo>
                    <a:lnTo>
                      <a:pt x="44" y="1"/>
                    </a:lnTo>
                    <a:lnTo>
                      <a:pt x="37" y="0"/>
                    </a:lnTo>
                    <a:lnTo>
                      <a:pt x="30" y="1"/>
                    </a:lnTo>
                    <a:lnTo>
                      <a:pt x="23" y="3"/>
                    </a:lnTo>
                    <a:lnTo>
                      <a:pt x="16" y="7"/>
                    </a:lnTo>
                    <a:lnTo>
                      <a:pt x="11" y="13"/>
                    </a:lnTo>
                    <a:lnTo>
                      <a:pt x="6" y="19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2" y="59"/>
                    </a:lnTo>
                    <a:lnTo>
                      <a:pt x="5" y="66"/>
                    </a:lnTo>
                    <a:lnTo>
                      <a:pt x="10" y="72"/>
                    </a:lnTo>
                    <a:lnTo>
                      <a:pt x="16" y="77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7" y="84"/>
                    </a:lnTo>
                    <a:lnTo>
                      <a:pt x="44" y="83"/>
                    </a:lnTo>
                    <a:lnTo>
                      <a:pt x="51" y="81"/>
                    </a:lnTo>
                    <a:lnTo>
                      <a:pt x="57" y="77"/>
                    </a:lnTo>
                    <a:lnTo>
                      <a:pt x="63" y="72"/>
                    </a:lnTo>
                    <a:lnTo>
                      <a:pt x="68" y="66"/>
                    </a:lnTo>
                    <a:lnTo>
                      <a:pt x="72" y="59"/>
                    </a:lnTo>
                    <a:lnTo>
                      <a:pt x="74" y="50"/>
                    </a:lnTo>
                    <a:lnTo>
                      <a:pt x="75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0" name="Freeform 150"/>
              <p:cNvSpPr>
                <a:spLocks/>
              </p:cNvSpPr>
              <p:nvPr/>
            </p:nvSpPr>
            <p:spPr bwMode="auto">
              <a:xfrm>
                <a:off x="3129473" y="1074810"/>
                <a:ext cx="72932" cy="87561"/>
              </a:xfrm>
              <a:custGeom>
                <a:avLst/>
                <a:gdLst/>
                <a:ahLst/>
                <a:cxnLst>
                  <a:cxn ang="0">
                    <a:pos x="19" y="42"/>
                  </a:cxn>
                  <a:cxn ang="0">
                    <a:pos x="15" y="41"/>
                  </a:cxn>
                  <a:cxn ang="0">
                    <a:pos x="12" y="40"/>
                  </a:cxn>
                  <a:cxn ang="0">
                    <a:pos x="9" y="38"/>
                  </a:cxn>
                  <a:cxn ang="0">
                    <a:pos x="6" y="35"/>
                  </a:cxn>
                  <a:cxn ang="0">
                    <a:pos x="3" y="32"/>
                  </a:cxn>
                  <a:cxn ang="0">
                    <a:pos x="1" y="28"/>
                  </a:cxn>
                  <a:cxn ang="0">
                    <a:pos x="0" y="24"/>
                  </a:cxn>
                  <a:cxn ang="0">
                    <a:pos x="0" y="20"/>
                  </a:cxn>
                  <a:cxn ang="0">
                    <a:pos x="0" y="16"/>
                  </a:cxn>
                  <a:cxn ang="0">
                    <a:pos x="1" y="13"/>
                  </a:cxn>
                  <a:cxn ang="0">
                    <a:pos x="3" y="9"/>
                  </a:cxn>
                  <a:cxn ang="0">
                    <a:pos x="6" y="6"/>
                  </a:cxn>
                  <a:cxn ang="0">
                    <a:pos x="9" y="3"/>
                  </a:cxn>
                  <a:cxn ang="0">
                    <a:pos x="12" y="1"/>
                  </a:cxn>
                  <a:cxn ang="0">
                    <a:pos x="15" y="0"/>
                  </a:cxn>
                  <a:cxn ang="0">
                    <a:pos x="19" y="0"/>
                  </a:cxn>
                  <a:cxn ang="0">
                    <a:pos x="23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4" y="9"/>
                  </a:cxn>
                  <a:cxn ang="0">
                    <a:pos x="36" y="13"/>
                  </a:cxn>
                  <a:cxn ang="0">
                    <a:pos x="37" y="16"/>
                  </a:cxn>
                  <a:cxn ang="0">
                    <a:pos x="37" y="20"/>
                  </a:cxn>
                  <a:cxn ang="0">
                    <a:pos x="36" y="28"/>
                  </a:cxn>
                  <a:cxn ang="0">
                    <a:pos x="32" y="35"/>
                  </a:cxn>
                  <a:cxn ang="0">
                    <a:pos x="26" y="40"/>
                  </a:cxn>
                  <a:cxn ang="0">
                    <a:pos x="19" y="42"/>
                  </a:cxn>
                </a:cxnLst>
                <a:rect l="0" t="0" r="r" b="b"/>
                <a:pathLst>
                  <a:path w="37" h="42">
                    <a:moveTo>
                      <a:pt x="19" y="42"/>
                    </a:moveTo>
                    <a:lnTo>
                      <a:pt x="15" y="41"/>
                    </a:lnTo>
                    <a:lnTo>
                      <a:pt x="12" y="40"/>
                    </a:lnTo>
                    <a:lnTo>
                      <a:pt x="9" y="38"/>
                    </a:lnTo>
                    <a:lnTo>
                      <a:pt x="6" y="35"/>
                    </a:lnTo>
                    <a:lnTo>
                      <a:pt x="3" y="32"/>
                    </a:lnTo>
                    <a:lnTo>
                      <a:pt x="1" y="28"/>
                    </a:lnTo>
                    <a:lnTo>
                      <a:pt x="0" y="24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1" y="13"/>
                    </a:lnTo>
                    <a:lnTo>
                      <a:pt x="3" y="9"/>
                    </a:lnTo>
                    <a:lnTo>
                      <a:pt x="6" y="6"/>
                    </a:lnTo>
                    <a:lnTo>
                      <a:pt x="9" y="3"/>
                    </a:lnTo>
                    <a:lnTo>
                      <a:pt x="12" y="1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4" y="9"/>
                    </a:lnTo>
                    <a:lnTo>
                      <a:pt x="36" y="13"/>
                    </a:lnTo>
                    <a:lnTo>
                      <a:pt x="37" y="16"/>
                    </a:lnTo>
                    <a:lnTo>
                      <a:pt x="37" y="20"/>
                    </a:lnTo>
                    <a:lnTo>
                      <a:pt x="36" y="28"/>
                    </a:lnTo>
                    <a:lnTo>
                      <a:pt x="32" y="35"/>
                    </a:lnTo>
                    <a:lnTo>
                      <a:pt x="26" y="40"/>
                    </a:lnTo>
                    <a:lnTo>
                      <a:pt x="19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90" name="Group 208"/>
            <p:cNvGrpSpPr/>
            <p:nvPr/>
          </p:nvGrpSpPr>
          <p:grpSpPr>
            <a:xfrm>
              <a:off x="4270755" y="985165"/>
              <a:ext cx="145863" cy="177207"/>
              <a:chOff x="4270755" y="985165"/>
              <a:chExt cx="145863" cy="177207"/>
            </a:xfrm>
          </p:grpSpPr>
          <p:sp>
            <p:nvSpPr>
              <p:cNvPr id="857" name="Freeform 151"/>
              <p:cNvSpPr>
                <a:spLocks/>
              </p:cNvSpPr>
              <p:nvPr/>
            </p:nvSpPr>
            <p:spPr bwMode="auto">
              <a:xfrm>
                <a:off x="4270755" y="985165"/>
                <a:ext cx="145863" cy="177207"/>
              </a:xfrm>
              <a:custGeom>
                <a:avLst/>
                <a:gdLst/>
                <a:ahLst/>
                <a:cxnLst>
                  <a:cxn ang="0">
                    <a:pos x="74" y="42"/>
                  </a:cxn>
                  <a:cxn ang="0">
                    <a:pos x="73" y="34"/>
                  </a:cxn>
                  <a:cxn ang="0">
                    <a:pos x="72" y="25"/>
                  </a:cxn>
                  <a:cxn ang="0">
                    <a:pos x="69" y="18"/>
                  </a:cxn>
                  <a:cxn ang="0">
                    <a:pos x="64" y="12"/>
                  </a:cxn>
                  <a:cxn ang="0">
                    <a:pos x="58" y="7"/>
                  </a:cxn>
                  <a:cxn ang="0">
                    <a:pos x="52" y="3"/>
                  </a:cxn>
                  <a:cxn ang="0">
                    <a:pos x="45" y="1"/>
                  </a:cxn>
                  <a:cxn ang="0">
                    <a:pos x="38" y="0"/>
                  </a:cxn>
                  <a:cxn ang="0">
                    <a:pos x="30" y="1"/>
                  </a:cxn>
                  <a:cxn ang="0">
                    <a:pos x="23" y="3"/>
                  </a:cxn>
                  <a:cxn ang="0">
                    <a:pos x="17" y="7"/>
                  </a:cxn>
                  <a:cxn ang="0">
                    <a:pos x="11" y="12"/>
                  </a:cxn>
                  <a:cxn ang="0">
                    <a:pos x="6" y="18"/>
                  </a:cxn>
                  <a:cxn ang="0">
                    <a:pos x="3" y="25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3" y="58"/>
                  </a:cxn>
                  <a:cxn ang="0">
                    <a:pos x="6" y="65"/>
                  </a:cxn>
                  <a:cxn ang="0">
                    <a:pos x="11" y="72"/>
                  </a:cxn>
                  <a:cxn ang="0">
                    <a:pos x="17" y="77"/>
                  </a:cxn>
                  <a:cxn ang="0">
                    <a:pos x="23" y="82"/>
                  </a:cxn>
                  <a:cxn ang="0">
                    <a:pos x="30" y="84"/>
                  </a:cxn>
                  <a:cxn ang="0">
                    <a:pos x="38" y="85"/>
                  </a:cxn>
                  <a:cxn ang="0">
                    <a:pos x="45" y="84"/>
                  </a:cxn>
                  <a:cxn ang="0">
                    <a:pos x="52" y="82"/>
                  </a:cxn>
                  <a:cxn ang="0">
                    <a:pos x="58" y="77"/>
                  </a:cxn>
                  <a:cxn ang="0">
                    <a:pos x="64" y="72"/>
                  </a:cxn>
                  <a:cxn ang="0">
                    <a:pos x="69" y="65"/>
                  </a:cxn>
                  <a:cxn ang="0">
                    <a:pos x="72" y="58"/>
                  </a:cxn>
                  <a:cxn ang="0">
                    <a:pos x="73" y="50"/>
                  </a:cxn>
                  <a:cxn ang="0">
                    <a:pos x="74" y="42"/>
                  </a:cxn>
                </a:cxnLst>
                <a:rect l="0" t="0" r="r" b="b"/>
                <a:pathLst>
                  <a:path w="74" h="85">
                    <a:moveTo>
                      <a:pt x="74" y="42"/>
                    </a:moveTo>
                    <a:lnTo>
                      <a:pt x="73" y="34"/>
                    </a:lnTo>
                    <a:lnTo>
                      <a:pt x="72" y="25"/>
                    </a:lnTo>
                    <a:lnTo>
                      <a:pt x="69" y="18"/>
                    </a:lnTo>
                    <a:lnTo>
                      <a:pt x="64" y="12"/>
                    </a:lnTo>
                    <a:lnTo>
                      <a:pt x="58" y="7"/>
                    </a:lnTo>
                    <a:lnTo>
                      <a:pt x="52" y="3"/>
                    </a:lnTo>
                    <a:lnTo>
                      <a:pt x="45" y="1"/>
                    </a:lnTo>
                    <a:lnTo>
                      <a:pt x="38" y="0"/>
                    </a:lnTo>
                    <a:lnTo>
                      <a:pt x="30" y="1"/>
                    </a:lnTo>
                    <a:lnTo>
                      <a:pt x="23" y="3"/>
                    </a:lnTo>
                    <a:lnTo>
                      <a:pt x="17" y="7"/>
                    </a:lnTo>
                    <a:lnTo>
                      <a:pt x="11" y="12"/>
                    </a:lnTo>
                    <a:lnTo>
                      <a:pt x="6" y="18"/>
                    </a:lnTo>
                    <a:lnTo>
                      <a:pt x="3" y="25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3" y="58"/>
                    </a:lnTo>
                    <a:lnTo>
                      <a:pt x="6" y="65"/>
                    </a:lnTo>
                    <a:lnTo>
                      <a:pt x="11" y="72"/>
                    </a:lnTo>
                    <a:lnTo>
                      <a:pt x="17" y="77"/>
                    </a:lnTo>
                    <a:lnTo>
                      <a:pt x="23" y="82"/>
                    </a:lnTo>
                    <a:lnTo>
                      <a:pt x="30" y="84"/>
                    </a:lnTo>
                    <a:lnTo>
                      <a:pt x="38" y="85"/>
                    </a:lnTo>
                    <a:lnTo>
                      <a:pt x="45" y="84"/>
                    </a:lnTo>
                    <a:lnTo>
                      <a:pt x="52" y="82"/>
                    </a:lnTo>
                    <a:lnTo>
                      <a:pt x="58" y="77"/>
                    </a:lnTo>
                    <a:lnTo>
                      <a:pt x="64" y="72"/>
                    </a:lnTo>
                    <a:lnTo>
                      <a:pt x="69" y="65"/>
                    </a:lnTo>
                    <a:lnTo>
                      <a:pt x="72" y="58"/>
                    </a:lnTo>
                    <a:lnTo>
                      <a:pt x="73" y="50"/>
                    </a:lnTo>
                    <a:lnTo>
                      <a:pt x="74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8" name="Freeform 152"/>
              <p:cNvSpPr>
                <a:spLocks/>
              </p:cNvSpPr>
              <p:nvPr/>
            </p:nvSpPr>
            <p:spPr bwMode="auto">
              <a:xfrm>
                <a:off x="4308206" y="1028945"/>
                <a:ext cx="72932" cy="87561"/>
              </a:xfrm>
              <a:custGeom>
                <a:avLst/>
                <a:gdLst/>
                <a:ahLst/>
                <a:cxnLst>
                  <a:cxn ang="0">
                    <a:pos x="19" y="42"/>
                  </a:cxn>
                  <a:cxn ang="0">
                    <a:pos x="14" y="42"/>
                  </a:cxn>
                  <a:cxn ang="0">
                    <a:pos x="11" y="40"/>
                  </a:cxn>
                  <a:cxn ang="0">
                    <a:pos x="8" y="39"/>
                  </a:cxn>
                  <a:cxn ang="0">
                    <a:pos x="5" y="36"/>
                  </a:cxn>
                  <a:cxn ang="0">
                    <a:pos x="3" y="33"/>
                  </a:cxn>
                  <a:cxn ang="0">
                    <a:pos x="1" y="29"/>
                  </a:cxn>
                  <a:cxn ang="0">
                    <a:pos x="0" y="25"/>
                  </a:cxn>
                  <a:cxn ang="0">
                    <a:pos x="0" y="21"/>
                  </a:cxn>
                  <a:cxn ang="0">
                    <a:pos x="0" y="17"/>
                  </a:cxn>
                  <a:cxn ang="0">
                    <a:pos x="1" y="14"/>
                  </a:cxn>
                  <a:cxn ang="0">
                    <a:pos x="3" y="9"/>
                  </a:cxn>
                  <a:cxn ang="0">
                    <a:pos x="5" y="6"/>
                  </a:cxn>
                  <a:cxn ang="0">
                    <a:pos x="8" y="3"/>
                  </a:cxn>
                  <a:cxn ang="0">
                    <a:pos x="11" y="1"/>
                  </a:cxn>
                  <a:cxn ang="0">
                    <a:pos x="14" y="0"/>
                  </a:cxn>
                  <a:cxn ang="0">
                    <a:pos x="19" y="0"/>
                  </a:cxn>
                  <a:cxn ang="0">
                    <a:pos x="23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4" y="9"/>
                  </a:cxn>
                  <a:cxn ang="0">
                    <a:pos x="36" y="14"/>
                  </a:cxn>
                  <a:cxn ang="0">
                    <a:pos x="37" y="17"/>
                  </a:cxn>
                  <a:cxn ang="0">
                    <a:pos x="37" y="21"/>
                  </a:cxn>
                  <a:cxn ang="0">
                    <a:pos x="36" y="29"/>
                  </a:cxn>
                  <a:cxn ang="0">
                    <a:pos x="32" y="36"/>
                  </a:cxn>
                  <a:cxn ang="0">
                    <a:pos x="26" y="40"/>
                  </a:cxn>
                  <a:cxn ang="0">
                    <a:pos x="19" y="42"/>
                  </a:cxn>
                </a:cxnLst>
                <a:rect l="0" t="0" r="r" b="b"/>
                <a:pathLst>
                  <a:path w="37" h="42">
                    <a:moveTo>
                      <a:pt x="19" y="42"/>
                    </a:moveTo>
                    <a:lnTo>
                      <a:pt x="14" y="42"/>
                    </a:lnTo>
                    <a:lnTo>
                      <a:pt x="11" y="40"/>
                    </a:lnTo>
                    <a:lnTo>
                      <a:pt x="8" y="39"/>
                    </a:lnTo>
                    <a:lnTo>
                      <a:pt x="5" y="36"/>
                    </a:lnTo>
                    <a:lnTo>
                      <a:pt x="3" y="33"/>
                    </a:lnTo>
                    <a:lnTo>
                      <a:pt x="1" y="29"/>
                    </a:lnTo>
                    <a:lnTo>
                      <a:pt x="0" y="25"/>
                    </a:lnTo>
                    <a:lnTo>
                      <a:pt x="0" y="21"/>
                    </a:lnTo>
                    <a:lnTo>
                      <a:pt x="0" y="17"/>
                    </a:lnTo>
                    <a:lnTo>
                      <a:pt x="1" y="14"/>
                    </a:lnTo>
                    <a:lnTo>
                      <a:pt x="3" y="9"/>
                    </a:lnTo>
                    <a:lnTo>
                      <a:pt x="5" y="6"/>
                    </a:lnTo>
                    <a:lnTo>
                      <a:pt x="8" y="3"/>
                    </a:lnTo>
                    <a:lnTo>
                      <a:pt x="11" y="1"/>
                    </a:lnTo>
                    <a:lnTo>
                      <a:pt x="14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4" y="9"/>
                    </a:lnTo>
                    <a:lnTo>
                      <a:pt x="36" y="14"/>
                    </a:lnTo>
                    <a:lnTo>
                      <a:pt x="37" y="17"/>
                    </a:lnTo>
                    <a:lnTo>
                      <a:pt x="37" y="21"/>
                    </a:lnTo>
                    <a:lnTo>
                      <a:pt x="36" y="29"/>
                    </a:lnTo>
                    <a:lnTo>
                      <a:pt x="32" y="36"/>
                    </a:lnTo>
                    <a:lnTo>
                      <a:pt x="26" y="40"/>
                    </a:lnTo>
                    <a:lnTo>
                      <a:pt x="19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91" name="Group 209"/>
            <p:cNvGrpSpPr/>
            <p:nvPr/>
          </p:nvGrpSpPr>
          <p:grpSpPr>
            <a:xfrm>
              <a:off x="4221476" y="307610"/>
              <a:ext cx="147835" cy="175122"/>
              <a:chOff x="4221476" y="307610"/>
              <a:chExt cx="147835" cy="175122"/>
            </a:xfrm>
          </p:grpSpPr>
          <p:sp>
            <p:nvSpPr>
              <p:cNvPr id="855" name="Freeform 153"/>
              <p:cNvSpPr>
                <a:spLocks/>
              </p:cNvSpPr>
              <p:nvPr/>
            </p:nvSpPr>
            <p:spPr bwMode="auto">
              <a:xfrm>
                <a:off x="4221476" y="307610"/>
                <a:ext cx="147835" cy="175122"/>
              </a:xfrm>
              <a:custGeom>
                <a:avLst/>
                <a:gdLst/>
                <a:ahLst/>
                <a:cxnLst>
                  <a:cxn ang="0">
                    <a:pos x="75" y="42"/>
                  </a:cxn>
                  <a:cxn ang="0">
                    <a:pos x="74" y="34"/>
                  </a:cxn>
                  <a:cxn ang="0">
                    <a:pos x="72" y="25"/>
                  </a:cxn>
                  <a:cxn ang="0">
                    <a:pos x="69" y="18"/>
                  </a:cxn>
                  <a:cxn ang="0">
                    <a:pos x="64" y="12"/>
                  </a:cxn>
                  <a:cxn ang="0">
                    <a:pos x="57" y="7"/>
                  </a:cxn>
                  <a:cxn ang="0">
                    <a:pos x="51" y="3"/>
                  </a:cxn>
                  <a:cxn ang="0">
                    <a:pos x="44" y="1"/>
                  </a:cxn>
                  <a:cxn ang="0">
                    <a:pos x="37" y="0"/>
                  </a:cxn>
                  <a:cxn ang="0">
                    <a:pos x="30" y="1"/>
                  </a:cxn>
                  <a:cxn ang="0">
                    <a:pos x="23" y="3"/>
                  </a:cxn>
                  <a:cxn ang="0">
                    <a:pos x="17" y="7"/>
                  </a:cxn>
                  <a:cxn ang="0">
                    <a:pos x="11" y="12"/>
                  </a:cxn>
                  <a:cxn ang="0">
                    <a:pos x="6" y="18"/>
                  </a:cxn>
                  <a:cxn ang="0">
                    <a:pos x="3" y="25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2" y="58"/>
                  </a:cxn>
                  <a:cxn ang="0">
                    <a:pos x="5" y="65"/>
                  </a:cxn>
                  <a:cxn ang="0">
                    <a:pos x="10" y="71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7" y="84"/>
                  </a:cxn>
                  <a:cxn ang="0">
                    <a:pos x="44" y="83"/>
                  </a:cxn>
                  <a:cxn ang="0">
                    <a:pos x="51" y="81"/>
                  </a:cxn>
                  <a:cxn ang="0">
                    <a:pos x="57" y="77"/>
                  </a:cxn>
                  <a:cxn ang="0">
                    <a:pos x="64" y="71"/>
                  </a:cxn>
                  <a:cxn ang="0">
                    <a:pos x="69" y="65"/>
                  </a:cxn>
                  <a:cxn ang="0">
                    <a:pos x="72" y="58"/>
                  </a:cxn>
                  <a:cxn ang="0">
                    <a:pos x="74" y="50"/>
                  </a:cxn>
                  <a:cxn ang="0">
                    <a:pos x="75" y="42"/>
                  </a:cxn>
                </a:cxnLst>
                <a:rect l="0" t="0" r="r" b="b"/>
                <a:pathLst>
                  <a:path w="75" h="84">
                    <a:moveTo>
                      <a:pt x="75" y="42"/>
                    </a:moveTo>
                    <a:lnTo>
                      <a:pt x="74" y="34"/>
                    </a:lnTo>
                    <a:lnTo>
                      <a:pt x="72" y="25"/>
                    </a:lnTo>
                    <a:lnTo>
                      <a:pt x="69" y="18"/>
                    </a:lnTo>
                    <a:lnTo>
                      <a:pt x="64" y="12"/>
                    </a:lnTo>
                    <a:lnTo>
                      <a:pt x="57" y="7"/>
                    </a:lnTo>
                    <a:lnTo>
                      <a:pt x="51" y="3"/>
                    </a:lnTo>
                    <a:lnTo>
                      <a:pt x="44" y="1"/>
                    </a:lnTo>
                    <a:lnTo>
                      <a:pt x="37" y="0"/>
                    </a:lnTo>
                    <a:lnTo>
                      <a:pt x="30" y="1"/>
                    </a:lnTo>
                    <a:lnTo>
                      <a:pt x="23" y="3"/>
                    </a:lnTo>
                    <a:lnTo>
                      <a:pt x="17" y="7"/>
                    </a:lnTo>
                    <a:lnTo>
                      <a:pt x="11" y="12"/>
                    </a:lnTo>
                    <a:lnTo>
                      <a:pt x="6" y="18"/>
                    </a:lnTo>
                    <a:lnTo>
                      <a:pt x="3" y="25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2" y="58"/>
                    </a:lnTo>
                    <a:lnTo>
                      <a:pt x="5" y="65"/>
                    </a:lnTo>
                    <a:lnTo>
                      <a:pt x="10" y="71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7" y="84"/>
                    </a:lnTo>
                    <a:lnTo>
                      <a:pt x="44" y="83"/>
                    </a:lnTo>
                    <a:lnTo>
                      <a:pt x="51" y="81"/>
                    </a:lnTo>
                    <a:lnTo>
                      <a:pt x="57" y="77"/>
                    </a:lnTo>
                    <a:lnTo>
                      <a:pt x="64" y="71"/>
                    </a:lnTo>
                    <a:lnTo>
                      <a:pt x="69" y="65"/>
                    </a:lnTo>
                    <a:lnTo>
                      <a:pt x="72" y="58"/>
                    </a:lnTo>
                    <a:lnTo>
                      <a:pt x="74" y="50"/>
                    </a:lnTo>
                    <a:lnTo>
                      <a:pt x="75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6" name="Freeform 154"/>
              <p:cNvSpPr>
                <a:spLocks/>
              </p:cNvSpPr>
              <p:nvPr/>
            </p:nvSpPr>
            <p:spPr bwMode="auto">
              <a:xfrm>
                <a:off x="4258928" y="351391"/>
                <a:ext cx="70961" cy="85477"/>
              </a:xfrm>
              <a:custGeom>
                <a:avLst/>
                <a:gdLst/>
                <a:ahLst/>
                <a:cxnLst>
                  <a:cxn ang="0">
                    <a:pos x="18" y="41"/>
                  </a:cxn>
                  <a:cxn ang="0">
                    <a:pos x="14" y="41"/>
                  </a:cxn>
                  <a:cxn ang="0">
                    <a:pos x="11" y="40"/>
                  </a:cxn>
                  <a:cxn ang="0">
                    <a:pos x="8" y="38"/>
                  </a:cxn>
                  <a:cxn ang="0">
                    <a:pos x="5" y="36"/>
                  </a:cxn>
                  <a:cxn ang="0">
                    <a:pos x="3" y="33"/>
                  </a:cxn>
                  <a:cxn ang="0">
                    <a:pos x="1" y="29"/>
                  </a:cxn>
                  <a:cxn ang="0">
                    <a:pos x="0" y="25"/>
                  </a:cxn>
                  <a:cxn ang="0">
                    <a:pos x="0" y="21"/>
                  </a:cxn>
                  <a:cxn ang="0">
                    <a:pos x="0" y="17"/>
                  </a:cxn>
                  <a:cxn ang="0">
                    <a:pos x="1" y="14"/>
                  </a:cxn>
                  <a:cxn ang="0">
                    <a:pos x="3" y="10"/>
                  </a:cxn>
                  <a:cxn ang="0">
                    <a:pos x="5" y="7"/>
                  </a:cxn>
                  <a:cxn ang="0">
                    <a:pos x="8" y="3"/>
                  </a:cxn>
                  <a:cxn ang="0">
                    <a:pos x="11" y="1"/>
                  </a:cxn>
                  <a:cxn ang="0">
                    <a:pos x="14" y="0"/>
                  </a:cxn>
                  <a:cxn ang="0">
                    <a:pos x="18" y="0"/>
                  </a:cxn>
                  <a:cxn ang="0">
                    <a:pos x="22" y="0"/>
                  </a:cxn>
                  <a:cxn ang="0">
                    <a:pos x="25" y="1"/>
                  </a:cxn>
                  <a:cxn ang="0">
                    <a:pos x="28" y="3"/>
                  </a:cxn>
                  <a:cxn ang="0">
                    <a:pos x="31" y="7"/>
                  </a:cxn>
                  <a:cxn ang="0">
                    <a:pos x="33" y="10"/>
                  </a:cxn>
                  <a:cxn ang="0">
                    <a:pos x="35" y="14"/>
                  </a:cxn>
                  <a:cxn ang="0">
                    <a:pos x="36" y="17"/>
                  </a:cxn>
                  <a:cxn ang="0">
                    <a:pos x="36" y="21"/>
                  </a:cxn>
                  <a:cxn ang="0">
                    <a:pos x="35" y="29"/>
                  </a:cxn>
                  <a:cxn ang="0">
                    <a:pos x="31" y="35"/>
                  </a:cxn>
                  <a:cxn ang="0">
                    <a:pos x="25" y="39"/>
                  </a:cxn>
                  <a:cxn ang="0">
                    <a:pos x="18" y="41"/>
                  </a:cxn>
                </a:cxnLst>
                <a:rect l="0" t="0" r="r" b="b"/>
                <a:pathLst>
                  <a:path w="36" h="41">
                    <a:moveTo>
                      <a:pt x="18" y="41"/>
                    </a:moveTo>
                    <a:lnTo>
                      <a:pt x="14" y="41"/>
                    </a:lnTo>
                    <a:lnTo>
                      <a:pt x="11" y="40"/>
                    </a:lnTo>
                    <a:lnTo>
                      <a:pt x="8" y="38"/>
                    </a:lnTo>
                    <a:lnTo>
                      <a:pt x="5" y="36"/>
                    </a:lnTo>
                    <a:lnTo>
                      <a:pt x="3" y="33"/>
                    </a:lnTo>
                    <a:lnTo>
                      <a:pt x="1" y="29"/>
                    </a:lnTo>
                    <a:lnTo>
                      <a:pt x="0" y="25"/>
                    </a:lnTo>
                    <a:lnTo>
                      <a:pt x="0" y="21"/>
                    </a:lnTo>
                    <a:lnTo>
                      <a:pt x="0" y="17"/>
                    </a:lnTo>
                    <a:lnTo>
                      <a:pt x="1" y="14"/>
                    </a:lnTo>
                    <a:lnTo>
                      <a:pt x="3" y="10"/>
                    </a:lnTo>
                    <a:lnTo>
                      <a:pt x="5" y="7"/>
                    </a:lnTo>
                    <a:lnTo>
                      <a:pt x="8" y="3"/>
                    </a:lnTo>
                    <a:lnTo>
                      <a:pt x="11" y="1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2" y="0"/>
                    </a:lnTo>
                    <a:lnTo>
                      <a:pt x="25" y="1"/>
                    </a:lnTo>
                    <a:lnTo>
                      <a:pt x="28" y="3"/>
                    </a:lnTo>
                    <a:lnTo>
                      <a:pt x="31" y="7"/>
                    </a:lnTo>
                    <a:lnTo>
                      <a:pt x="33" y="10"/>
                    </a:lnTo>
                    <a:lnTo>
                      <a:pt x="35" y="14"/>
                    </a:lnTo>
                    <a:lnTo>
                      <a:pt x="36" y="17"/>
                    </a:lnTo>
                    <a:lnTo>
                      <a:pt x="36" y="21"/>
                    </a:lnTo>
                    <a:lnTo>
                      <a:pt x="35" y="29"/>
                    </a:lnTo>
                    <a:lnTo>
                      <a:pt x="31" y="35"/>
                    </a:lnTo>
                    <a:lnTo>
                      <a:pt x="25" y="39"/>
                    </a:lnTo>
                    <a:lnTo>
                      <a:pt x="18" y="41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92" name="Group 213"/>
            <p:cNvGrpSpPr/>
            <p:nvPr/>
          </p:nvGrpSpPr>
          <p:grpSpPr>
            <a:xfrm>
              <a:off x="5459343" y="926791"/>
              <a:ext cx="145863" cy="175122"/>
              <a:chOff x="5459343" y="926791"/>
              <a:chExt cx="145863" cy="175122"/>
            </a:xfrm>
          </p:grpSpPr>
          <p:sp>
            <p:nvSpPr>
              <p:cNvPr id="853" name="Freeform 155"/>
              <p:cNvSpPr>
                <a:spLocks/>
              </p:cNvSpPr>
              <p:nvPr/>
            </p:nvSpPr>
            <p:spPr bwMode="auto">
              <a:xfrm>
                <a:off x="5459343" y="926791"/>
                <a:ext cx="145863" cy="175122"/>
              </a:xfrm>
              <a:custGeom>
                <a:avLst/>
                <a:gdLst/>
                <a:ahLst/>
                <a:cxnLst>
                  <a:cxn ang="0">
                    <a:pos x="74" y="42"/>
                  </a:cxn>
                  <a:cxn ang="0">
                    <a:pos x="73" y="34"/>
                  </a:cxn>
                  <a:cxn ang="0">
                    <a:pos x="72" y="26"/>
                  </a:cxn>
                  <a:cxn ang="0">
                    <a:pos x="69" y="19"/>
                  </a:cxn>
                  <a:cxn ang="0">
                    <a:pos x="64" y="12"/>
                  </a:cxn>
                  <a:cxn ang="0">
                    <a:pos x="58" y="7"/>
                  </a:cxn>
                  <a:cxn ang="0">
                    <a:pos x="52" y="3"/>
                  </a:cxn>
                  <a:cxn ang="0">
                    <a:pos x="45" y="1"/>
                  </a:cxn>
                  <a:cxn ang="0">
                    <a:pos x="37" y="0"/>
                  </a:cxn>
                  <a:cxn ang="0">
                    <a:pos x="30" y="1"/>
                  </a:cxn>
                  <a:cxn ang="0">
                    <a:pos x="23" y="3"/>
                  </a:cxn>
                  <a:cxn ang="0">
                    <a:pos x="17" y="7"/>
                  </a:cxn>
                  <a:cxn ang="0">
                    <a:pos x="11" y="12"/>
                  </a:cxn>
                  <a:cxn ang="0">
                    <a:pos x="6" y="19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3" y="58"/>
                  </a:cxn>
                  <a:cxn ang="0">
                    <a:pos x="6" y="66"/>
                  </a:cxn>
                  <a:cxn ang="0">
                    <a:pos x="11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7" y="84"/>
                  </a:cxn>
                  <a:cxn ang="0">
                    <a:pos x="45" y="83"/>
                  </a:cxn>
                  <a:cxn ang="0">
                    <a:pos x="52" y="81"/>
                  </a:cxn>
                  <a:cxn ang="0">
                    <a:pos x="58" y="77"/>
                  </a:cxn>
                  <a:cxn ang="0">
                    <a:pos x="64" y="72"/>
                  </a:cxn>
                  <a:cxn ang="0">
                    <a:pos x="69" y="66"/>
                  </a:cxn>
                  <a:cxn ang="0">
                    <a:pos x="72" y="58"/>
                  </a:cxn>
                  <a:cxn ang="0">
                    <a:pos x="73" y="50"/>
                  </a:cxn>
                  <a:cxn ang="0">
                    <a:pos x="74" y="42"/>
                  </a:cxn>
                </a:cxnLst>
                <a:rect l="0" t="0" r="r" b="b"/>
                <a:pathLst>
                  <a:path w="74" h="84">
                    <a:moveTo>
                      <a:pt x="74" y="42"/>
                    </a:moveTo>
                    <a:lnTo>
                      <a:pt x="73" y="34"/>
                    </a:lnTo>
                    <a:lnTo>
                      <a:pt x="72" y="26"/>
                    </a:lnTo>
                    <a:lnTo>
                      <a:pt x="69" y="19"/>
                    </a:lnTo>
                    <a:lnTo>
                      <a:pt x="64" y="12"/>
                    </a:lnTo>
                    <a:lnTo>
                      <a:pt x="58" y="7"/>
                    </a:lnTo>
                    <a:lnTo>
                      <a:pt x="52" y="3"/>
                    </a:lnTo>
                    <a:lnTo>
                      <a:pt x="45" y="1"/>
                    </a:lnTo>
                    <a:lnTo>
                      <a:pt x="37" y="0"/>
                    </a:lnTo>
                    <a:lnTo>
                      <a:pt x="30" y="1"/>
                    </a:lnTo>
                    <a:lnTo>
                      <a:pt x="23" y="3"/>
                    </a:lnTo>
                    <a:lnTo>
                      <a:pt x="17" y="7"/>
                    </a:lnTo>
                    <a:lnTo>
                      <a:pt x="11" y="12"/>
                    </a:lnTo>
                    <a:lnTo>
                      <a:pt x="6" y="19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3" y="58"/>
                    </a:lnTo>
                    <a:lnTo>
                      <a:pt x="6" y="66"/>
                    </a:lnTo>
                    <a:lnTo>
                      <a:pt x="11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7" y="84"/>
                    </a:lnTo>
                    <a:lnTo>
                      <a:pt x="45" y="83"/>
                    </a:lnTo>
                    <a:lnTo>
                      <a:pt x="52" y="81"/>
                    </a:lnTo>
                    <a:lnTo>
                      <a:pt x="58" y="77"/>
                    </a:lnTo>
                    <a:lnTo>
                      <a:pt x="64" y="72"/>
                    </a:lnTo>
                    <a:lnTo>
                      <a:pt x="69" y="66"/>
                    </a:lnTo>
                    <a:lnTo>
                      <a:pt x="72" y="58"/>
                    </a:lnTo>
                    <a:lnTo>
                      <a:pt x="73" y="50"/>
                    </a:lnTo>
                    <a:lnTo>
                      <a:pt x="74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4" name="Freeform 156"/>
              <p:cNvSpPr>
                <a:spLocks/>
              </p:cNvSpPr>
              <p:nvPr/>
            </p:nvSpPr>
            <p:spPr bwMode="auto">
              <a:xfrm>
                <a:off x="5496795" y="970571"/>
                <a:ext cx="72932" cy="87561"/>
              </a:xfrm>
              <a:custGeom>
                <a:avLst/>
                <a:gdLst/>
                <a:ahLst/>
                <a:cxnLst>
                  <a:cxn ang="0">
                    <a:pos x="18" y="42"/>
                  </a:cxn>
                  <a:cxn ang="0">
                    <a:pos x="14" y="42"/>
                  </a:cxn>
                  <a:cxn ang="0">
                    <a:pos x="11" y="40"/>
                  </a:cxn>
                  <a:cxn ang="0">
                    <a:pos x="8" y="38"/>
                  </a:cxn>
                  <a:cxn ang="0">
                    <a:pos x="5" y="35"/>
                  </a:cxn>
                  <a:cxn ang="0">
                    <a:pos x="3" y="32"/>
                  </a:cxn>
                  <a:cxn ang="0">
                    <a:pos x="1" y="28"/>
                  </a:cxn>
                  <a:cxn ang="0">
                    <a:pos x="0" y="25"/>
                  </a:cxn>
                  <a:cxn ang="0">
                    <a:pos x="0" y="21"/>
                  </a:cxn>
                  <a:cxn ang="0">
                    <a:pos x="0" y="17"/>
                  </a:cxn>
                  <a:cxn ang="0">
                    <a:pos x="1" y="13"/>
                  </a:cxn>
                  <a:cxn ang="0">
                    <a:pos x="3" y="9"/>
                  </a:cxn>
                  <a:cxn ang="0">
                    <a:pos x="5" y="6"/>
                  </a:cxn>
                  <a:cxn ang="0">
                    <a:pos x="8" y="4"/>
                  </a:cxn>
                  <a:cxn ang="0">
                    <a:pos x="11" y="2"/>
                  </a:cxn>
                  <a:cxn ang="0">
                    <a:pos x="14" y="1"/>
                  </a:cxn>
                  <a:cxn ang="0">
                    <a:pos x="18" y="0"/>
                  </a:cxn>
                  <a:cxn ang="0">
                    <a:pos x="22" y="1"/>
                  </a:cxn>
                  <a:cxn ang="0">
                    <a:pos x="26" y="2"/>
                  </a:cxn>
                  <a:cxn ang="0">
                    <a:pos x="29" y="4"/>
                  </a:cxn>
                  <a:cxn ang="0">
                    <a:pos x="32" y="6"/>
                  </a:cxn>
                  <a:cxn ang="0">
                    <a:pos x="34" y="9"/>
                  </a:cxn>
                  <a:cxn ang="0">
                    <a:pos x="36" y="13"/>
                  </a:cxn>
                  <a:cxn ang="0">
                    <a:pos x="37" y="17"/>
                  </a:cxn>
                  <a:cxn ang="0">
                    <a:pos x="37" y="21"/>
                  </a:cxn>
                  <a:cxn ang="0">
                    <a:pos x="36" y="29"/>
                  </a:cxn>
                  <a:cxn ang="0">
                    <a:pos x="32" y="35"/>
                  </a:cxn>
                  <a:cxn ang="0">
                    <a:pos x="26" y="40"/>
                  </a:cxn>
                  <a:cxn ang="0">
                    <a:pos x="18" y="42"/>
                  </a:cxn>
                </a:cxnLst>
                <a:rect l="0" t="0" r="r" b="b"/>
                <a:pathLst>
                  <a:path w="37" h="42">
                    <a:moveTo>
                      <a:pt x="18" y="42"/>
                    </a:moveTo>
                    <a:lnTo>
                      <a:pt x="14" y="42"/>
                    </a:lnTo>
                    <a:lnTo>
                      <a:pt x="11" y="40"/>
                    </a:lnTo>
                    <a:lnTo>
                      <a:pt x="8" y="38"/>
                    </a:lnTo>
                    <a:lnTo>
                      <a:pt x="5" y="35"/>
                    </a:lnTo>
                    <a:lnTo>
                      <a:pt x="3" y="32"/>
                    </a:lnTo>
                    <a:lnTo>
                      <a:pt x="1" y="28"/>
                    </a:lnTo>
                    <a:lnTo>
                      <a:pt x="0" y="25"/>
                    </a:lnTo>
                    <a:lnTo>
                      <a:pt x="0" y="21"/>
                    </a:lnTo>
                    <a:lnTo>
                      <a:pt x="0" y="17"/>
                    </a:lnTo>
                    <a:lnTo>
                      <a:pt x="1" y="13"/>
                    </a:lnTo>
                    <a:lnTo>
                      <a:pt x="3" y="9"/>
                    </a:lnTo>
                    <a:lnTo>
                      <a:pt x="5" y="6"/>
                    </a:lnTo>
                    <a:lnTo>
                      <a:pt x="8" y="4"/>
                    </a:lnTo>
                    <a:lnTo>
                      <a:pt x="11" y="2"/>
                    </a:lnTo>
                    <a:lnTo>
                      <a:pt x="14" y="1"/>
                    </a:lnTo>
                    <a:lnTo>
                      <a:pt x="18" y="0"/>
                    </a:lnTo>
                    <a:lnTo>
                      <a:pt x="22" y="1"/>
                    </a:lnTo>
                    <a:lnTo>
                      <a:pt x="26" y="2"/>
                    </a:lnTo>
                    <a:lnTo>
                      <a:pt x="29" y="4"/>
                    </a:lnTo>
                    <a:lnTo>
                      <a:pt x="32" y="6"/>
                    </a:lnTo>
                    <a:lnTo>
                      <a:pt x="34" y="9"/>
                    </a:lnTo>
                    <a:lnTo>
                      <a:pt x="36" y="13"/>
                    </a:lnTo>
                    <a:lnTo>
                      <a:pt x="37" y="17"/>
                    </a:lnTo>
                    <a:lnTo>
                      <a:pt x="37" y="21"/>
                    </a:lnTo>
                    <a:lnTo>
                      <a:pt x="36" y="29"/>
                    </a:lnTo>
                    <a:lnTo>
                      <a:pt x="32" y="35"/>
                    </a:lnTo>
                    <a:lnTo>
                      <a:pt x="26" y="40"/>
                    </a:lnTo>
                    <a:lnTo>
                      <a:pt x="18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93" name="Group 234"/>
            <p:cNvGrpSpPr/>
            <p:nvPr/>
          </p:nvGrpSpPr>
          <p:grpSpPr>
            <a:xfrm>
              <a:off x="5843713" y="5577942"/>
              <a:ext cx="145863" cy="175122"/>
              <a:chOff x="5843713" y="5577942"/>
              <a:chExt cx="145863" cy="175122"/>
            </a:xfrm>
          </p:grpSpPr>
          <p:sp>
            <p:nvSpPr>
              <p:cNvPr id="851" name="Freeform 177"/>
              <p:cNvSpPr>
                <a:spLocks/>
              </p:cNvSpPr>
              <p:nvPr/>
            </p:nvSpPr>
            <p:spPr bwMode="auto">
              <a:xfrm>
                <a:off x="5843713" y="5577942"/>
                <a:ext cx="145863" cy="175122"/>
              </a:xfrm>
              <a:custGeom>
                <a:avLst/>
                <a:gdLst/>
                <a:ahLst/>
                <a:cxnLst>
                  <a:cxn ang="0">
                    <a:pos x="74" y="42"/>
                  </a:cxn>
                  <a:cxn ang="0">
                    <a:pos x="73" y="34"/>
                  </a:cxn>
                  <a:cxn ang="0">
                    <a:pos x="71" y="26"/>
                  </a:cxn>
                  <a:cxn ang="0">
                    <a:pos x="68" y="19"/>
                  </a:cxn>
                  <a:cxn ang="0">
                    <a:pos x="64" y="13"/>
                  </a:cxn>
                  <a:cxn ang="0">
                    <a:pos x="58" y="8"/>
                  </a:cxn>
                  <a:cxn ang="0">
                    <a:pos x="52" y="4"/>
                  </a:cxn>
                  <a:cxn ang="0">
                    <a:pos x="45" y="1"/>
                  </a:cxn>
                  <a:cxn ang="0">
                    <a:pos x="38" y="0"/>
                  </a:cxn>
                  <a:cxn ang="0">
                    <a:pos x="29" y="1"/>
                  </a:cxn>
                  <a:cxn ang="0">
                    <a:pos x="22" y="4"/>
                  </a:cxn>
                  <a:cxn ang="0">
                    <a:pos x="16" y="8"/>
                  </a:cxn>
                  <a:cxn ang="0">
                    <a:pos x="11" y="13"/>
                  </a:cxn>
                  <a:cxn ang="0">
                    <a:pos x="6" y="19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1"/>
                  </a:cxn>
                  <a:cxn ang="0">
                    <a:pos x="3" y="59"/>
                  </a:cxn>
                  <a:cxn ang="0">
                    <a:pos x="6" y="66"/>
                  </a:cxn>
                  <a:cxn ang="0">
                    <a:pos x="11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8" y="84"/>
                  </a:cxn>
                  <a:cxn ang="0">
                    <a:pos x="45" y="83"/>
                  </a:cxn>
                  <a:cxn ang="0">
                    <a:pos x="52" y="81"/>
                  </a:cxn>
                  <a:cxn ang="0">
                    <a:pos x="58" y="77"/>
                  </a:cxn>
                  <a:cxn ang="0">
                    <a:pos x="64" y="72"/>
                  </a:cxn>
                  <a:cxn ang="0">
                    <a:pos x="68" y="66"/>
                  </a:cxn>
                  <a:cxn ang="0">
                    <a:pos x="71" y="59"/>
                  </a:cxn>
                  <a:cxn ang="0">
                    <a:pos x="73" y="51"/>
                  </a:cxn>
                  <a:cxn ang="0">
                    <a:pos x="74" y="42"/>
                  </a:cxn>
                </a:cxnLst>
                <a:rect l="0" t="0" r="r" b="b"/>
                <a:pathLst>
                  <a:path w="74" h="84">
                    <a:moveTo>
                      <a:pt x="74" y="42"/>
                    </a:moveTo>
                    <a:lnTo>
                      <a:pt x="73" y="34"/>
                    </a:lnTo>
                    <a:lnTo>
                      <a:pt x="71" y="26"/>
                    </a:lnTo>
                    <a:lnTo>
                      <a:pt x="68" y="19"/>
                    </a:lnTo>
                    <a:lnTo>
                      <a:pt x="64" y="13"/>
                    </a:lnTo>
                    <a:lnTo>
                      <a:pt x="58" y="8"/>
                    </a:lnTo>
                    <a:lnTo>
                      <a:pt x="52" y="4"/>
                    </a:lnTo>
                    <a:lnTo>
                      <a:pt x="45" y="1"/>
                    </a:lnTo>
                    <a:lnTo>
                      <a:pt x="38" y="0"/>
                    </a:lnTo>
                    <a:lnTo>
                      <a:pt x="29" y="1"/>
                    </a:lnTo>
                    <a:lnTo>
                      <a:pt x="22" y="4"/>
                    </a:lnTo>
                    <a:lnTo>
                      <a:pt x="16" y="8"/>
                    </a:lnTo>
                    <a:lnTo>
                      <a:pt x="11" y="13"/>
                    </a:lnTo>
                    <a:lnTo>
                      <a:pt x="6" y="19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1"/>
                    </a:lnTo>
                    <a:lnTo>
                      <a:pt x="3" y="59"/>
                    </a:lnTo>
                    <a:lnTo>
                      <a:pt x="6" y="66"/>
                    </a:lnTo>
                    <a:lnTo>
                      <a:pt x="11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8" y="84"/>
                    </a:lnTo>
                    <a:lnTo>
                      <a:pt x="45" y="83"/>
                    </a:lnTo>
                    <a:lnTo>
                      <a:pt x="52" y="81"/>
                    </a:lnTo>
                    <a:lnTo>
                      <a:pt x="58" y="77"/>
                    </a:lnTo>
                    <a:lnTo>
                      <a:pt x="64" y="72"/>
                    </a:lnTo>
                    <a:lnTo>
                      <a:pt x="68" y="66"/>
                    </a:lnTo>
                    <a:lnTo>
                      <a:pt x="71" y="59"/>
                    </a:lnTo>
                    <a:lnTo>
                      <a:pt x="73" y="51"/>
                    </a:lnTo>
                    <a:lnTo>
                      <a:pt x="74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2" name="Freeform 178"/>
              <p:cNvSpPr>
                <a:spLocks/>
              </p:cNvSpPr>
              <p:nvPr/>
            </p:nvSpPr>
            <p:spPr bwMode="auto">
              <a:xfrm>
                <a:off x="5881164" y="5623807"/>
                <a:ext cx="72932" cy="87561"/>
              </a:xfrm>
              <a:custGeom>
                <a:avLst/>
                <a:gdLst/>
                <a:ahLst/>
                <a:cxnLst>
                  <a:cxn ang="0">
                    <a:pos x="19" y="42"/>
                  </a:cxn>
                  <a:cxn ang="0">
                    <a:pos x="14" y="41"/>
                  </a:cxn>
                  <a:cxn ang="0">
                    <a:pos x="11" y="40"/>
                  </a:cxn>
                  <a:cxn ang="0">
                    <a:pos x="8" y="38"/>
                  </a:cxn>
                  <a:cxn ang="0">
                    <a:pos x="5" y="36"/>
                  </a:cxn>
                  <a:cxn ang="0">
                    <a:pos x="3" y="33"/>
                  </a:cxn>
                  <a:cxn ang="0">
                    <a:pos x="1" y="29"/>
                  </a:cxn>
                  <a:cxn ang="0">
                    <a:pos x="0" y="24"/>
                  </a:cxn>
                  <a:cxn ang="0">
                    <a:pos x="0" y="20"/>
                  </a:cxn>
                  <a:cxn ang="0">
                    <a:pos x="0" y="16"/>
                  </a:cxn>
                  <a:cxn ang="0">
                    <a:pos x="1" y="13"/>
                  </a:cxn>
                  <a:cxn ang="0">
                    <a:pos x="3" y="9"/>
                  </a:cxn>
                  <a:cxn ang="0">
                    <a:pos x="5" y="6"/>
                  </a:cxn>
                  <a:cxn ang="0">
                    <a:pos x="8" y="3"/>
                  </a:cxn>
                  <a:cxn ang="0">
                    <a:pos x="11" y="1"/>
                  </a:cxn>
                  <a:cxn ang="0">
                    <a:pos x="14" y="0"/>
                  </a:cxn>
                  <a:cxn ang="0">
                    <a:pos x="19" y="0"/>
                  </a:cxn>
                  <a:cxn ang="0">
                    <a:pos x="22" y="0"/>
                  </a:cxn>
                  <a:cxn ang="0">
                    <a:pos x="25" y="1"/>
                  </a:cxn>
                  <a:cxn ang="0">
                    <a:pos x="28" y="3"/>
                  </a:cxn>
                  <a:cxn ang="0">
                    <a:pos x="31" y="6"/>
                  </a:cxn>
                  <a:cxn ang="0">
                    <a:pos x="34" y="9"/>
                  </a:cxn>
                  <a:cxn ang="0">
                    <a:pos x="36" y="13"/>
                  </a:cxn>
                  <a:cxn ang="0">
                    <a:pos x="37" y="16"/>
                  </a:cxn>
                  <a:cxn ang="0">
                    <a:pos x="37" y="20"/>
                  </a:cxn>
                  <a:cxn ang="0">
                    <a:pos x="36" y="29"/>
                  </a:cxn>
                  <a:cxn ang="0">
                    <a:pos x="32" y="36"/>
                  </a:cxn>
                  <a:cxn ang="0">
                    <a:pos x="26" y="40"/>
                  </a:cxn>
                  <a:cxn ang="0">
                    <a:pos x="19" y="42"/>
                  </a:cxn>
                </a:cxnLst>
                <a:rect l="0" t="0" r="r" b="b"/>
                <a:pathLst>
                  <a:path w="37" h="42">
                    <a:moveTo>
                      <a:pt x="19" y="42"/>
                    </a:moveTo>
                    <a:lnTo>
                      <a:pt x="14" y="41"/>
                    </a:lnTo>
                    <a:lnTo>
                      <a:pt x="11" y="40"/>
                    </a:lnTo>
                    <a:lnTo>
                      <a:pt x="8" y="38"/>
                    </a:lnTo>
                    <a:lnTo>
                      <a:pt x="5" y="36"/>
                    </a:lnTo>
                    <a:lnTo>
                      <a:pt x="3" y="33"/>
                    </a:lnTo>
                    <a:lnTo>
                      <a:pt x="1" y="29"/>
                    </a:lnTo>
                    <a:lnTo>
                      <a:pt x="0" y="24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1" y="13"/>
                    </a:lnTo>
                    <a:lnTo>
                      <a:pt x="3" y="9"/>
                    </a:lnTo>
                    <a:lnTo>
                      <a:pt x="5" y="6"/>
                    </a:lnTo>
                    <a:lnTo>
                      <a:pt x="8" y="3"/>
                    </a:lnTo>
                    <a:lnTo>
                      <a:pt x="11" y="1"/>
                    </a:lnTo>
                    <a:lnTo>
                      <a:pt x="14" y="0"/>
                    </a:lnTo>
                    <a:lnTo>
                      <a:pt x="19" y="0"/>
                    </a:lnTo>
                    <a:lnTo>
                      <a:pt x="22" y="0"/>
                    </a:lnTo>
                    <a:lnTo>
                      <a:pt x="25" y="1"/>
                    </a:lnTo>
                    <a:lnTo>
                      <a:pt x="28" y="3"/>
                    </a:lnTo>
                    <a:lnTo>
                      <a:pt x="31" y="6"/>
                    </a:lnTo>
                    <a:lnTo>
                      <a:pt x="34" y="9"/>
                    </a:lnTo>
                    <a:lnTo>
                      <a:pt x="36" y="13"/>
                    </a:lnTo>
                    <a:lnTo>
                      <a:pt x="37" y="16"/>
                    </a:lnTo>
                    <a:lnTo>
                      <a:pt x="37" y="20"/>
                    </a:lnTo>
                    <a:lnTo>
                      <a:pt x="36" y="29"/>
                    </a:lnTo>
                    <a:lnTo>
                      <a:pt x="32" y="36"/>
                    </a:lnTo>
                    <a:lnTo>
                      <a:pt x="26" y="40"/>
                    </a:lnTo>
                    <a:lnTo>
                      <a:pt x="19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94" name="Group 235"/>
            <p:cNvGrpSpPr/>
            <p:nvPr/>
          </p:nvGrpSpPr>
          <p:grpSpPr>
            <a:xfrm>
              <a:off x="5954096" y="6624503"/>
              <a:ext cx="147835" cy="177207"/>
              <a:chOff x="5954096" y="6624503"/>
              <a:chExt cx="147835" cy="177207"/>
            </a:xfrm>
          </p:grpSpPr>
          <p:sp>
            <p:nvSpPr>
              <p:cNvPr id="849" name="Freeform 179"/>
              <p:cNvSpPr>
                <a:spLocks/>
              </p:cNvSpPr>
              <p:nvPr/>
            </p:nvSpPr>
            <p:spPr bwMode="auto">
              <a:xfrm>
                <a:off x="5954096" y="6624503"/>
                <a:ext cx="147835" cy="177207"/>
              </a:xfrm>
              <a:custGeom>
                <a:avLst/>
                <a:gdLst/>
                <a:ahLst/>
                <a:cxnLst>
                  <a:cxn ang="0">
                    <a:pos x="75" y="43"/>
                  </a:cxn>
                  <a:cxn ang="0">
                    <a:pos x="74" y="35"/>
                  </a:cxn>
                  <a:cxn ang="0">
                    <a:pos x="72" y="27"/>
                  </a:cxn>
                  <a:cxn ang="0">
                    <a:pos x="69" y="19"/>
                  </a:cxn>
                  <a:cxn ang="0">
                    <a:pos x="64" y="12"/>
                  </a:cxn>
                  <a:cxn ang="0">
                    <a:pos x="58" y="7"/>
                  </a:cxn>
                  <a:cxn ang="0">
                    <a:pos x="52" y="3"/>
                  </a:cxn>
                  <a:cxn ang="0">
                    <a:pos x="45" y="1"/>
                  </a:cxn>
                  <a:cxn ang="0">
                    <a:pos x="38" y="0"/>
                  </a:cxn>
                  <a:cxn ang="0">
                    <a:pos x="31" y="1"/>
                  </a:cxn>
                  <a:cxn ang="0">
                    <a:pos x="23" y="3"/>
                  </a:cxn>
                  <a:cxn ang="0">
                    <a:pos x="17" y="7"/>
                  </a:cxn>
                  <a:cxn ang="0">
                    <a:pos x="11" y="12"/>
                  </a:cxn>
                  <a:cxn ang="0">
                    <a:pos x="6" y="19"/>
                  </a:cxn>
                  <a:cxn ang="0">
                    <a:pos x="3" y="27"/>
                  </a:cxn>
                  <a:cxn ang="0">
                    <a:pos x="1" y="35"/>
                  </a:cxn>
                  <a:cxn ang="0">
                    <a:pos x="0" y="43"/>
                  </a:cxn>
                  <a:cxn ang="0">
                    <a:pos x="1" y="51"/>
                  </a:cxn>
                  <a:cxn ang="0">
                    <a:pos x="3" y="58"/>
                  </a:cxn>
                  <a:cxn ang="0">
                    <a:pos x="6" y="65"/>
                  </a:cxn>
                  <a:cxn ang="0">
                    <a:pos x="11" y="73"/>
                  </a:cxn>
                  <a:cxn ang="0">
                    <a:pos x="17" y="78"/>
                  </a:cxn>
                  <a:cxn ang="0">
                    <a:pos x="23" y="82"/>
                  </a:cxn>
                  <a:cxn ang="0">
                    <a:pos x="31" y="84"/>
                  </a:cxn>
                  <a:cxn ang="0">
                    <a:pos x="38" y="85"/>
                  </a:cxn>
                  <a:cxn ang="0">
                    <a:pos x="45" y="84"/>
                  </a:cxn>
                  <a:cxn ang="0">
                    <a:pos x="52" y="82"/>
                  </a:cxn>
                  <a:cxn ang="0">
                    <a:pos x="58" y="78"/>
                  </a:cxn>
                  <a:cxn ang="0">
                    <a:pos x="64" y="73"/>
                  </a:cxn>
                  <a:cxn ang="0">
                    <a:pos x="69" y="65"/>
                  </a:cxn>
                  <a:cxn ang="0">
                    <a:pos x="72" y="58"/>
                  </a:cxn>
                  <a:cxn ang="0">
                    <a:pos x="74" y="51"/>
                  </a:cxn>
                  <a:cxn ang="0">
                    <a:pos x="75" y="43"/>
                  </a:cxn>
                </a:cxnLst>
                <a:rect l="0" t="0" r="r" b="b"/>
                <a:pathLst>
                  <a:path w="75" h="85">
                    <a:moveTo>
                      <a:pt x="75" y="43"/>
                    </a:moveTo>
                    <a:lnTo>
                      <a:pt x="74" y="35"/>
                    </a:lnTo>
                    <a:lnTo>
                      <a:pt x="72" y="27"/>
                    </a:lnTo>
                    <a:lnTo>
                      <a:pt x="69" y="19"/>
                    </a:lnTo>
                    <a:lnTo>
                      <a:pt x="64" y="12"/>
                    </a:lnTo>
                    <a:lnTo>
                      <a:pt x="58" y="7"/>
                    </a:lnTo>
                    <a:lnTo>
                      <a:pt x="52" y="3"/>
                    </a:lnTo>
                    <a:lnTo>
                      <a:pt x="45" y="1"/>
                    </a:lnTo>
                    <a:lnTo>
                      <a:pt x="38" y="0"/>
                    </a:lnTo>
                    <a:lnTo>
                      <a:pt x="31" y="1"/>
                    </a:lnTo>
                    <a:lnTo>
                      <a:pt x="23" y="3"/>
                    </a:lnTo>
                    <a:lnTo>
                      <a:pt x="17" y="7"/>
                    </a:lnTo>
                    <a:lnTo>
                      <a:pt x="11" y="12"/>
                    </a:lnTo>
                    <a:lnTo>
                      <a:pt x="6" y="19"/>
                    </a:lnTo>
                    <a:lnTo>
                      <a:pt x="3" y="27"/>
                    </a:lnTo>
                    <a:lnTo>
                      <a:pt x="1" y="35"/>
                    </a:lnTo>
                    <a:lnTo>
                      <a:pt x="0" y="43"/>
                    </a:lnTo>
                    <a:lnTo>
                      <a:pt x="1" y="51"/>
                    </a:lnTo>
                    <a:lnTo>
                      <a:pt x="3" y="58"/>
                    </a:lnTo>
                    <a:lnTo>
                      <a:pt x="6" y="65"/>
                    </a:lnTo>
                    <a:lnTo>
                      <a:pt x="11" y="73"/>
                    </a:lnTo>
                    <a:lnTo>
                      <a:pt x="17" y="78"/>
                    </a:lnTo>
                    <a:lnTo>
                      <a:pt x="23" y="82"/>
                    </a:lnTo>
                    <a:lnTo>
                      <a:pt x="31" y="84"/>
                    </a:lnTo>
                    <a:lnTo>
                      <a:pt x="38" y="85"/>
                    </a:lnTo>
                    <a:lnTo>
                      <a:pt x="45" y="84"/>
                    </a:lnTo>
                    <a:lnTo>
                      <a:pt x="52" y="82"/>
                    </a:lnTo>
                    <a:lnTo>
                      <a:pt x="58" y="78"/>
                    </a:lnTo>
                    <a:lnTo>
                      <a:pt x="64" y="73"/>
                    </a:lnTo>
                    <a:lnTo>
                      <a:pt x="69" y="65"/>
                    </a:lnTo>
                    <a:lnTo>
                      <a:pt x="72" y="58"/>
                    </a:lnTo>
                    <a:lnTo>
                      <a:pt x="74" y="51"/>
                    </a:lnTo>
                    <a:lnTo>
                      <a:pt x="75" y="43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0" name="Freeform 180"/>
              <p:cNvSpPr>
                <a:spLocks/>
              </p:cNvSpPr>
              <p:nvPr/>
            </p:nvSpPr>
            <p:spPr bwMode="auto">
              <a:xfrm>
                <a:off x="5991547" y="6670368"/>
                <a:ext cx="72932" cy="85477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5" y="41"/>
                  </a:cxn>
                  <a:cxn ang="0">
                    <a:pos x="12" y="39"/>
                  </a:cxn>
                  <a:cxn ang="0">
                    <a:pos x="8" y="38"/>
                  </a:cxn>
                  <a:cxn ang="0">
                    <a:pos x="5" y="35"/>
                  </a:cxn>
                  <a:cxn ang="0">
                    <a:pos x="3" y="32"/>
                  </a:cxn>
                  <a:cxn ang="0">
                    <a:pos x="1" y="28"/>
                  </a:cxn>
                  <a:cxn ang="0">
                    <a:pos x="0" y="25"/>
                  </a:cxn>
                  <a:cxn ang="0">
                    <a:pos x="0" y="21"/>
                  </a:cxn>
                  <a:cxn ang="0">
                    <a:pos x="0" y="17"/>
                  </a:cxn>
                  <a:cxn ang="0">
                    <a:pos x="1" y="13"/>
                  </a:cxn>
                  <a:cxn ang="0">
                    <a:pos x="3" y="9"/>
                  </a:cxn>
                  <a:cxn ang="0">
                    <a:pos x="5" y="6"/>
                  </a:cxn>
                  <a:cxn ang="0">
                    <a:pos x="8" y="3"/>
                  </a:cxn>
                  <a:cxn ang="0">
                    <a:pos x="12" y="1"/>
                  </a:cxn>
                  <a:cxn ang="0">
                    <a:pos x="15" y="0"/>
                  </a:cxn>
                  <a:cxn ang="0">
                    <a:pos x="19" y="0"/>
                  </a:cxn>
                  <a:cxn ang="0">
                    <a:pos x="23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4" y="9"/>
                  </a:cxn>
                  <a:cxn ang="0">
                    <a:pos x="36" y="13"/>
                  </a:cxn>
                  <a:cxn ang="0">
                    <a:pos x="37" y="17"/>
                  </a:cxn>
                  <a:cxn ang="0">
                    <a:pos x="37" y="21"/>
                  </a:cxn>
                  <a:cxn ang="0">
                    <a:pos x="36" y="29"/>
                  </a:cxn>
                  <a:cxn ang="0">
                    <a:pos x="32" y="35"/>
                  </a:cxn>
                  <a:cxn ang="0">
                    <a:pos x="26" y="39"/>
                  </a:cxn>
                  <a:cxn ang="0">
                    <a:pos x="19" y="41"/>
                  </a:cxn>
                </a:cxnLst>
                <a:rect l="0" t="0" r="r" b="b"/>
                <a:pathLst>
                  <a:path w="37" h="41">
                    <a:moveTo>
                      <a:pt x="19" y="41"/>
                    </a:moveTo>
                    <a:lnTo>
                      <a:pt x="15" y="41"/>
                    </a:lnTo>
                    <a:lnTo>
                      <a:pt x="12" y="39"/>
                    </a:lnTo>
                    <a:lnTo>
                      <a:pt x="8" y="38"/>
                    </a:lnTo>
                    <a:lnTo>
                      <a:pt x="5" y="35"/>
                    </a:lnTo>
                    <a:lnTo>
                      <a:pt x="3" y="32"/>
                    </a:lnTo>
                    <a:lnTo>
                      <a:pt x="1" y="28"/>
                    </a:lnTo>
                    <a:lnTo>
                      <a:pt x="0" y="25"/>
                    </a:lnTo>
                    <a:lnTo>
                      <a:pt x="0" y="21"/>
                    </a:lnTo>
                    <a:lnTo>
                      <a:pt x="0" y="17"/>
                    </a:lnTo>
                    <a:lnTo>
                      <a:pt x="1" y="13"/>
                    </a:lnTo>
                    <a:lnTo>
                      <a:pt x="3" y="9"/>
                    </a:lnTo>
                    <a:lnTo>
                      <a:pt x="5" y="6"/>
                    </a:lnTo>
                    <a:lnTo>
                      <a:pt x="8" y="3"/>
                    </a:lnTo>
                    <a:lnTo>
                      <a:pt x="12" y="1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4" y="9"/>
                    </a:lnTo>
                    <a:lnTo>
                      <a:pt x="36" y="13"/>
                    </a:lnTo>
                    <a:lnTo>
                      <a:pt x="37" y="17"/>
                    </a:lnTo>
                    <a:lnTo>
                      <a:pt x="37" y="21"/>
                    </a:lnTo>
                    <a:lnTo>
                      <a:pt x="36" y="29"/>
                    </a:lnTo>
                    <a:lnTo>
                      <a:pt x="32" y="35"/>
                    </a:lnTo>
                    <a:lnTo>
                      <a:pt x="26" y="39"/>
                    </a:lnTo>
                    <a:lnTo>
                      <a:pt x="19" y="41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95" name="Group 239"/>
            <p:cNvGrpSpPr/>
            <p:nvPr/>
          </p:nvGrpSpPr>
          <p:grpSpPr>
            <a:xfrm>
              <a:off x="4728056" y="6566129"/>
              <a:ext cx="145863" cy="175122"/>
              <a:chOff x="4728056" y="6566129"/>
              <a:chExt cx="145863" cy="175122"/>
            </a:xfrm>
          </p:grpSpPr>
          <p:sp>
            <p:nvSpPr>
              <p:cNvPr id="847" name="Freeform 181"/>
              <p:cNvSpPr>
                <a:spLocks/>
              </p:cNvSpPr>
              <p:nvPr/>
            </p:nvSpPr>
            <p:spPr bwMode="auto">
              <a:xfrm>
                <a:off x="4728056" y="6566129"/>
                <a:ext cx="145863" cy="175122"/>
              </a:xfrm>
              <a:custGeom>
                <a:avLst/>
                <a:gdLst/>
                <a:ahLst/>
                <a:cxnLst>
                  <a:cxn ang="0">
                    <a:pos x="74" y="42"/>
                  </a:cxn>
                  <a:cxn ang="0">
                    <a:pos x="73" y="34"/>
                  </a:cxn>
                  <a:cxn ang="0">
                    <a:pos x="71" y="26"/>
                  </a:cxn>
                  <a:cxn ang="0">
                    <a:pos x="68" y="19"/>
                  </a:cxn>
                  <a:cxn ang="0">
                    <a:pos x="64" y="13"/>
                  </a:cxn>
                  <a:cxn ang="0">
                    <a:pos x="58" y="8"/>
                  </a:cxn>
                  <a:cxn ang="0">
                    <a:pos x="52" y="4"/>
                  </a:cxn>
                  <a:cxn ang="0">
                    <a:pos x="45" y="1"/>
                  </a:cxn>
                  <a:cxn ang="0">
                    <a:pos x="37" y="0"/>
                  </a:cxn>
                  <a:cxn ang="0">
                    <a:pos x="29" y="1"/>
                  </a:cxn>
                  <a:cxn ang="0">
                    <a:pos x="22" y="4"/>
                  </a:cxn>
                  <a:cxn ang="0">
                    <a:pos x="16" y="8"/>
                  </a:cxn>
                  <a:cxn ang="0">
                    <a:pos x="11" y="13"/>
                  </a:cxn>
                  <a:cxn ang="0">
                    <a:pos x="6" y="19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1"/>
                  </a:cxn>
                  <a:cxn ang="0">
                    <a:pos x="3" y="59"/>
                  </a:cxn>
                  <a:cxn ang="0">
                    <a:pos x="6" y="66"/>
                  </a:cxn>
                  <a:cxn ang="0">
                    <a:pos x="11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7" y="84"/>
                  </a:cxn>
                  <a:cxn ang="0">
                    <a:pos x="45" y="83"/>
                  </a:cxn>
                  <a:cxn ang="0">
                    <a:pos x="52" y="81"/>
                  </a:cxn>
                  <a:cxn ang="0">
                    <a:pos x="58" y="77"/>
                  </a:cxn>
                  <a:cxn ang="0">
                    <a:pos x="64" y="72"/>
                  </a:cxn>
                  <a:cxn ang="0">
                    <a:pos x="68" y="66"/>
                  </a:cxn>
                  <a:cxn ang="0">
                    <a:pos x="71" y="59"/>
                  </a:cxn>
                  <a:cxn ang="0">
                    <a:pos x="73" y="51"/>
                  </a:cxn>
                  <a:cxn ang="0">
                    <a:pos x="74" y="42"/>
                  </a:cxn>
                </a:cxnLst>
                <a:rect l="0" t="0" r="r" b="b"/>
                <a:pathLst>
                  <a:path w="74" h="84">
                    <a:moveTo>
                      <a:pt x="74" y="42"/>
                    </a:moveTo>
                    <a:lnTo>
                      <a:pt x="73" y="34"/>
                    </a:lnTo>
                    <a:lnTo>
                      <a:pt x="71" y="26"/>
                    </a:lnTo>
                    <a:lnTo>
                      <a:pt x="68" y="19"/>
                    </a:lnTo>
                    <a:lnTo>
                      <a:pt x="64" y="13"/>
                    </a:lnTo>
                    <a:lnTo>
                      <a:pt x="58" y="8"/>
                    </a:lnTo>
                    <a:lnTo>
                      <a:pt x="52" y="4"/>
                    </a:lnTo>
                    <a:lnTo>
                      <a:pt x="45" y="1"/>
                    </a:lnTo>
                    <a:lnTo>
                      <a:pt x="37" y="0"/>
                    </a:lnTo>
                    <a:lnTo>
                      <a:pt x="29" y="1"/>
                    </a:lnTo>
                    <a:lnTo>
                      <a:pt x="22" y="4"/>
                    </a:lnTo>
                    <a:lnTo>
                      <a:pt x="16" y="8"/>
                    </a:lnTo>
                    <a:lnTo>
                      <a:pt x="11" y="13"/>
                    </a:lnTo>
                    <a:lnTo>
                      <a:pt x="6" y="19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1"/>
                    </a:lnTo>
                    <a:lnTo>
                      <a:pt x="3" y="59"/>
                    </a:lnTo>
                    <a:lnTo>
                      <a:pt x="6" y="66"/>
                    </a:lnTo>
                    <a:lnTo>
                      <a:pt x="11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7" y="84"/>
                    </a:lnTo>
                    <a:lnTo>
                      <a:pt x="45" y="83"/>
                    </a:lnTo>
                    <a:lnTo>
                      <a:pt x="52" y="81"/>
                    </a:lnTo>
                    <a:lnTo>
                      <a:pt x="58" y="77"/>
                    </a:lnTo>
                    <a:lnTo>
                      <a:pt x="64" y="72"/>
                    </a:lnTo>
                    <a:lnTo>
                      <a:pt x="68" y="66"/>
                    </a:lnTo>
                    <a:lnTo>
                      <a:pt x="71" y="59"/>
                    </a:lnTo>
                    <a:lnTo>
                      <a:pt x="73" y="51"/>
                    </a:lnTo>
                    <a:lnTo>
                      <a:pt x="74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8" name="Freeform 182"/>
              <p:cNvSpPr>
                <a:spLocks/>
              </p:cNvSpPr>
              <p:nvPr/>
            </p:nvSpPr>
            <p:spPr bwMode="auto">
              <a:xfrm>
                <a:off x="4765507" y="6609910"/>
                <a:ext cx="72932" cy="87561"/>
              </a:xfrm>
              <a:custGeom>
                <a:avLst/>
                <a:gdLst/>
                <a:ahLst/>
                <a:cxnLst>
                  <a:cxn ang="0">
                    <a:pos x="18" y="42"/>
                  </a:cxn>
                  <a:cxn ang="0">
                    <a:pos x="14" y="42"/>
                  </a:cxn>
                  <a:cxn ang="0">
                    <a:pos x="11" y="40"/>
                  </a:cxn>
                  <a:cxn ang="0">
                    <a:pos x="8" y="39"/>
                  </a:cxn>
                  <a:cxn ang="0">
                    <a:pos x="5" y="36"/>
                  </a:cxn>
                  <a:cxn ang="0">
                    <a:pos x="3" y="33"/>
                  </a:cxn>
                  <a:cxn ang="0">
                    <a:pos x="1" y="29"/>
                  </a:cxn>
                  <a:cxn ang="0">
                    <a:pos x="0" y="25"/>
                  </a:cxn>
                  <a:cxn ang="0">
                    <a:pos x="0" y="21"/>
                  </a:cxn>
                  <a:cxn ang="0">
                    <a:pos x="0" y="17"/>
                  </a:cxn>
                  <a:cxn ang="0">
                    <a:pos x="1" y="13"/>
                  </a:cxn>
                  <a:cxn ang="0">
                    <a:pos x="3" y="9"/>
                  </a:cxn>
                  <a:cxn ang="0">
                    <a:pos x="5" y="6"/>
                  </a:cxn>
                  <a:cxn ang="0">
                    <a:pos x="8" y="4"/>
                  </a:cxn>
                  <a:cxn ang="0">
                    <a:pos x="11" y="2"/>
                  </a:cxn>
                  <a:cxn ang="0">
                    <a:pos x="14" y="1"/>
                  </a:cxn>
                  <a:cxn ang="0">
                    <a:pos x="18" y="0"/>
                  </a:cxn>
                  <a:cxn ang="0">
                    <a:pos x="23" y="1"/>
                  </a:cxn>
                  <a:cxn ang="0">
                    <a:pos x="26" y="2"/>
                  </a:cxn>
                  <a:cxn ang="0">
                    <a:pos x="29" y="4"/>
                  </a:cxn>
                  <a:cxn ang="0">
                    <a:pos x="31" y="6"/>
                  </a:cxn>
                  <a:cxn ang="0">
                    <a:pos x="34" y="9"/>
                  </a:cxn>
                  <a:cxn ang="0">
                    <a:pos x="36" y="13"/>
                  </a:cxn>
                  <a:cxn ang="0">
                    <a:pos x="37" y="17"/>
                  </a:cxn>
                  <a:cxn ang="0">
                    <a:pos x="37" y="21"/>
                  </a:cxn>
                  <a:cxn ang="0">
                    <a:pos x="36" y="30"/>
                  </a:cxn>
                  <a:cxn ang="0">
                    <a:pos x="32" y="36"/>
                  </a:cxn>
                  <a:cxn ang="0">
                    <a:pos x="26" y="40"/>
                  </a:cxn>
                  <a:cxn ang="0">
                    <a:pos x="18" y="42"/>
                  </a:cxn>
                </a:cxnLst>
                <a:rect l="0" t="0" r="r" b="b"/>
                <a:pathLst>
                  <a:path w="37" h="42">
                    <a:moveTo>
                      <a:pt x="18" y="42"/>
                    </a:moveTo>
                    <a:lnTo>
                      <a:pt x="14" y="42"/>
                    </a:lnTo>
                    <a:lnTo>
                      <a:pt x="11" y="40"/>
                    </a:lnTo>
                    <a:lnTo>
                      <a:pt x="8" y="39"/>
                    </a:lnTo>
                    <a:lnTo>
                      <a:pt x="5" y="36"/>
                    </a:lnTo>
                    <a:lnTo>
                      <a:pt x="3" y="33"/>
                    </a:lnTo>
                    <a:lnTo>
                      <a:pt x="1" y="29"/>
                    </a:lnTo>
                    <a:lnTo>
                      <a:pt x="0" y="25"/>
                    </a:lnTo>
                    <a:lnTo>
                      <a:pt x="0" y="21"/>
                    </a:lnTo>
                    <a:lnTo>
                      <a:pt x="0" y="17"/>
                    </a:lnTo>
                    <a:lnTo>
                      <a:pt x="1" y="13"/>
                    </a:lnTo>
                    <a:lnTo>
                      <a:pt x="3" y="9"/>
                    </a:lnTo>
                    <a:lnTo>
                      <a:pt x="5" y="6"/>
                    </a:lnTo>
                    <a:lnTo>
                      <a:pt x="8" y="4"/>
                    </a:lnTo>
                    <a:lnTo>
                      <a:pt x="11" y="2"/>
                    </a:lnTo>
                    <a:lnTo>
                      <a:pt x="14" y="1"/>
                    </a:lnTo>
                    <a:lnTo>
                      <a:pt x="18" y="0"/>
                    </a:lnTo>
                    <a:lnTo>
                      <a:pt x="23" y="1"/>
                    </a:lnTo>
                    <a:lnTo>
                      <a:pt x="26" y="2"/>
                    </a:lnTo>
                    <a:lnTo>
                      <a:pt x="29" y="4"/>
                    </a:lnTo>
                    <a:lnTo>
                      <a:pt x="31" y="6"/>
                    </a:lnTo>
                    <a:lnTo>
                      <a:pt x="34" y="9"/>
                    </a:lnTo>
                    <a:lnTo>
                      <a:pt x="36" y="13"/>
                    </a:lnTo>
                    <a:lnTo>
                      <a:pt x="37" y="17"/>
                    </a:lnTo>
                    <a:lnTo>
                      <a:pt x="37" y="21"/>
                    </a:lnTo>
                    <a:lnTo>
                      <a:pt x="36" y="30"/>
                    </a:lnTo>
                    <a:lnTo>
                      <a:pt x="32" y="36"/>
                    </a:lnTo>
                    <a:lnTo>
                      <a:pt x="26" y="40"/>
                    </a:lnTo>
                    <a:lnTo>
                      <a:pt x="18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96" name="Group 237"/>
            <p:cNvGrpSpPr/>
            <p:nvPr/>
          </p:nvGrpSpPr>
          <p:grpSpPr>
            <a:xfrm>
              <a:off x="4556568" y="5652994"/>
              <a:ext cx="143893" cy="175122"/>
              <a:chOff x="4556568" y="5652994"/>
              <a:chExt cx="143893" cy="175122"/>
            </a:xfrm>
          </p:grpSpPr>
          <p:sp>
            <p:nvSpPr>
              <p:cNvPr id="845" name="Freeform 183"/>
              <p:cNvSpPr>
                <a:spLocks/>
              </p:cNvSpPr>
              <p:nvPr/>
            </p:nvSpPr>
            <p:spPr bwMode="auto">
              <a:xfrm>
                <a:off x="4556568" y="5652994"/>
                <a:ext cx="143893" cy="175122"/>
              </a:xfrm>
              <a:custGeom>
                <a:avLst/>
                <a:gdLst/>
                <a:ahLst/>
                <a:cxnLst>
                  <a:cxn ang="0">
                    <a:pos x="73" y="42"/>
                  </a:cxn>
                  <a:cxn ang="0">
                    <a:pos x="72" y="34"/>
                  </a:cxn>
                  <a:cxn ang="0">
                    <a:pos x="70" y="26"/>
                  </a:cxn>
                  <a:cxn ang="0">
                    <a:pos x="67" y="19"/>
                  </a:cxn>
                  <a:cxn ang="0">
                    <a:pos x="63" y="12"/>
                  </a:cxn>
                  <a:cxn ang="0">
                    <a:pos x="57" y="7"/>
                  </a:cxn>
                  <a:cxn ang="0">
                    <a:pos x="51" y="3"/>
                  </a:cxn>
                  <a:cxn ang="0">
                    <a:pos x="44" y="1"/>
                  </a:cxn>
                  <a:cxn ang="0">
                    <a:pos x="37" y="0"/>
                  </a:cxn>
                  <a:cxn ang="0">
                    <a:pos x="29" y="1"/>
                  </a:cxn>
                  <a:cxn ang="0">
                    <a:pos x="22" y="3"/>
                  </a:cxn>
                  <a:cxn ang="0">
                    <a:pos x="16" y="7"/>
                  </a:cxn>
                  <a:cxn ang="0">
                    <a:pos x="11" y="12"/>
                  </a:cxn>
                  <a:cxn ang="0">
                    <a:pos x="6" y="19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3" y="58"/>
                  </a:cxn>
                  <a:cxn ang="0">
                    <a:pos x="6" y="66"/>
                  </a:cxn>
                  <a:cxn ang="0">
                    <a:pos x="11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29" y="83"/>
                  </a:cxn>
                  <a:cxn ang="0">
                    <a:pos x="37" y="84"/>
                  </a:cxn>
                  <a:cxn ang="0">
                    <a:pos x="44" y="83"/>
                  </a:cxn>
                  <a:cxn ang="0">
                    <a:pos x="51" y="81"/>
                  </a:cxn>
                  <a:cxn ang="0">
                    <a:pos x="57" y="77"/>
                  </a:cxn>
                  <a:cxn ang="0">
                    <a:pos x="63" y="72"/>
                  </a:cxn>
                  <a:cxn ang="0">
                    <a:pos x="67" y="66"/>
                  </a:cxn>
                  <a:cxn ang="0">
                    <a:pos x="70" y="58"/>
                  </a:cxn>
                  <a:cxn ang="0">
                    <a:pos x="72" y="50"/>
                  </a:cxn>
                  <a:cxn ang="0">
                    <a:pos x="73" y="42"/>
                  </a:cxn>
                </a:cxnLst>
                <a:rect l="0" t="0" r="r" b="b"/>
                <a:pathLst>
                  <a:path w="73" h="84">
                    <a:moveTo>
                      <a:pt x="73" y="42"/>
                    </a:moveTo>
                    <a:lnTo>
                      <a:pt x="72" y="34"/>
                    </a:lnTo>
                    <a:lnTo>
                      <a:pt x="70" y="26"/>
                    </a:lnTo>
                    <a:lnTo>
                      <a:pt x="67" y="19"/>
                    </a:lnTo>
                    <a:lnTo>
                      <a:pt x="63" y="12"/>
                    </a:lnTo>
                    <a:lnTo>
                      <a:pt x="57" y="7"/>
                    </a:lnTo>
                    <a:lnTo>
                      <a:pt x="51" y="3"/>
                    </a:lnTo>
                    <a:lnTo>
                      <a:pt x="44" y="1"/>
                    </a:lnTo>
                    <a:lnTo>
                      <a:pt x="37" y="0"/>
                    </a:lnTo>
                    <a:lnTo>
                      <a:pt x="29" y="1"/>
                    </a:lnTo>
                    <a:lnTo>
                      <a:pt x="22" y="3"/>
                    </a:lnTo>
                    <a:lnTo>
                      <a:pt x="16" y="7"/>
                    </a:lnTo>
                    <a:lnTo>
                      <a:pt x="11" y="12"/>
                    </a:lnTo>
                    <a:lnTo>
                      <a:pt x="6" y="19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3" y="58"/>
                    </a:lnTo>
                    <a:lnTo>
                      <a:pt x="6" y="66"/>
                    </a:lnTo>
                    <a:lnTo>
                      <a:pt x="11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29" y="83"/>
                    </a:lnTo>
                    <a:lnTo>
                      <a:pt x="37" y="84"/>
                    </a:lnTo>
                    <a:lnTo>
                      <a:pt x="44" y="83"/>
                    </a:lnTo>
                    <a:lnTo>
                      <a:pt x="51" y="81"/>
                    </a:lnTo>
                    <a:lnTo>
                      <a:pt x="57" y="77"/>
                    </a:lnTo>
                    <a:lnTo>
                      <a:pt x="63" y="72"/>
                    </a:lnTo>
                    <a:lnTo>
                      <a:pt x="67" y="66"/>
                    </a:lnTo>
                    <a:lnTo>
                      <a:pt x="70" y="58"/>
                    </a:lnTo>
                    <a:lnTo>
                      <a:pt x="72" y="50"/>
                    </a:lnTo>
                    <a:lnTo>
                      <a:pt x="73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6" name="Freeform 184"/>
              <p:cNvSpPr>
                <a:spLocks/>
              </p:cNvSpPr>
              <p:nvPr/>
            </p:nvSpPr>
            <p:spPr bwMode="auto">
              <a:xfrm>
                <a:off x="4592048" y="5696775"/>
                <a:ext cx="74903" cy="87561"/>
              </a:xfrm>
              <a:custGeom>
                <a:avLst/>
                <a:gdLst/>
                <a:ahLst/>
                <a:cxnLst>
                  <a:cxn ang="0">
                    <a:pos x="19" y="42"/>
                  </a:cxn>
                  <a:cxn ang="0">
                    <a:pos x="16" y="42"/>
                  </a:cxn>
                  <a:cxn ang="0">
                    <a:pos x="12" y="39"/>
                  </a:cxn>
                  <a:cxn ang="0">
                    <a:pos x="9" y="38"/>
                  </a:cxn>
                  <a:cxn ang="0">
                    <a:pos x="6" y="35"/>
                  </a:cxn>
                  <a:cxn ang="0">
                    <a:pos x="3" y="32"/>
                  </a:cxn>
                  <a:cxn ang="0">
                    <a:pos x="2" y="28"/>
                  </a:cxn>
                  <a:cxn ang="0">
                    <a:pos x="0" y="25"/>
                  </a:cxn>
                  <a:cxn ang="0">
                    <a:pos x="0" y="21"/>
                  </a:cxn>
                  <a:cxn ang="0">
                    <a:pos x="0" y="17"/>
                  </a:cxn>
                  <a:cxn ang="0">
                    <a:pos x="2" y="13"/>
                  </a:cxn>
                  <a:cxn ang="0">
                    <a:pos x="3" y="9"/>
                  </a:cxn>
                  <a:cxn ang="0">
                    <a:pos x="6" y="6"/>
                  </a:cxn>
                  <a:cxn ang="0">
                    <a:pos x="9" y="3"/>
                  </a:cxn>
                  <a:cxn ang="0">
                    <a:pos x="12" y="1"/>
                  </a:cxn>
                  <a:cxn ang="0">
                    <a:pos x="16" y="0"/>
                  </a:cxn>
                  <a:cxn ang="0">
                    <a:pos x="19" y="0"/>
                  </a:cxn>
                  <a:cxn ang="0">
                    <a:pos x="23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5" y="9"/>
                  </a:cxn>
                  <a:cxn ang="0">
                    <a:pos x="37" y="13"/>
                  </a:cxn>
                  <a:cxn ang="0">
                    <a:pos x="38" y="17"/>
                  </a:cxn>
                  <a:cxn ang="0">
                    <a:pos x="38" y="21"/>
                  </a:cxn>
                  <a:cxn ang="0">
                    <a:pos x="36" y="29"/>
                  </a:cxn>
                  <a:cxn ang="0">
                    <a:pos x="32" y="35"/>
                  </a:cxn>
                  <a:cxn ang="0">
                    <a:pos x="26" y="39"/>
                  </a:cxn>
                  <a:cxn ang="0">
                    <a:pos x="19" y="42"/>
                  </a:cxn>
                </a:cxnLst>
                <a:rect l="0" t="0" r="r" b="b"/>
                <a:pathLst>
                  <a:path w="38" h="42">
                    <a:moveTo>
                      <a:pt x="19" y="42"/>
                    </a:moveTo>
                    <a:lnTo>
                      <a:pt x="16" y="42"/>
                    </a:lnTo>
                    <a:lnTo>
                      <a:pt x="12" y="39"/>
                    </a:lnTo>
                    <a:lnTo>
                      <a:pt x="9" y="38"/>
                    </a:lnTo>
                    <a:lnTo>
                      <a:pt x="6" y="35"/>
                    </a:lnTo>
                    <a:lnTo>
                      <a:pt x="3" y="32"/>
                    </a:lnTo>
                    <a:lnTo>
                      <a:pt x="2" y="28"/>
                    </a:lnTo>
                    <a:lnTo>
                      <a:pt x="0" y="25"/>
                    </a:lnTo>
                    <a:lnTo>
                      <a:pt x="0" y="21"/>
                    </a:lnTo>
                    <a:lnTo>
                      <a:pt x="0" y="17"/>
                    </a:lnTo>
                    <a:lnTo>
                      <a:pt x="2" y="13"/>
                    </a:lnTo>
                    <a:lnTo>
                      <a:pt x="3" y="9"/>
                    </a:lnTo>
                    <a:lnTo>
                      <a:pt x="6" y="6"/>
                    </a:lnTo>
                    <a:lnTo>
                      <a:pt x="9" y="3"/>
                    </a:lnTo>
                    <a:lnTo>
                      <a:pt x="12" y="1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5" y="9"/>
                    </a:lnTo>
                    <a:lnTo>
                      <a:pt x="37" y="13"/>
                    </a:lnTo>
                    <a:lnTo>
                      <a:pt x="38" y="17"/>
                    </a:lnTo>
                    <a:lnTo>
                      <a:pt x="38" y="21"/>
                    </a:lnTo>
                    <a:lnTo>
                      <a:pt x="36" y="29"/>
                    </a:lnTo>
                    <a:lnTo>
                      <a:pt x="32" y="35"/>
                    </a:lnTo>
                    <a:lnTo>
                      <a:pt x="26" y="39"/>
                    </a:lnTo>
                    <a:lnTo>
                      <a:pt x="19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97" name="Group 242"/>
            <p:cNvGrpSpPr/>
            <p:nvPr/>
          </p:nvGrpSpPr>
          <p:grpSpPr>
            <a:xfrm>
              <a:off x="3105819" y="5496636"/>
              <a:ext cx="2633424" cy="1334261"/>
              <a:chOff x="3105819" y="5496636"/>
              <a:chExt cx="2633424" cy="1334261"/>
            </a:xfrm>
          </p:grpSpPr>
          <p:sp>
            <p:nvSpPr>
              <p:cNvPr id="834" name="Freeform 77"/>
              <p:cNvSpPr>
                <a:spLocks/>
              </p:cNvSpPr>
              <p:nvPr/>
            </p:nvSpPr>
            <p:spPr bwMode="auto">
              <a:xfrm>
                <a:off x="3565092" y="6272175"/>
                <a:ext cx="451388" cy="23349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" y="15"/>
                  </a:cxn>
                  <a:cxn ang="0">
                    <a:pos x="19" y="28"/>
                  </a:cxn>
                  <a:cxn ang="0">
                    <a:pos x="30" y="41"/>
                  </a:cxn>
                  <a:cxn ang="0">
                    <a:pos x="42" y="54"/>
                  </a:cxn>
                  <a:cxn ang="0">
                    <a:pos x="55" y="66"/>
                  </a:cxn>
                  <a:cxn ang="0">
                    <a:pos x="70" y="77"/>
                  </a:cxn>
                  <a:cxn ang="0">
                    <a:pos x="83" y="86"/>
                  </a:cxn>
                  <a:cxn ang="0">
                    <a:pos x="98" y="94"/>
                  </a:cxn>
                  <a:cxn ang="0">
                    <a:pos x="113" y="102"/>
                  </a:cxn>
                  <a:cxn ang="0">
                    <a:pos x="128" y="107"/>
                  </a:cxn>
                  <a:cxn ang="0">
                    <a:pos x="142" y="110"/>
                  </a:cxn>
                  <a:cxn ang="0">
                    <a:pos x="157" y="112"/>
                  </a:cxn>
                  <a:cxn ang="0">
                    <a:pos x="171" y="111"/>
                  </a:cxn>
                  <a:cxn ang="0">
                    <a:pos x="185" y="107"/>
                  </a:cxn>
                  <a:cxn ang="0">
                    <a:pos x="197" y="102"/>
                  </a:cxn>
                  <a:cxn ang="0">
                    <a:pos x="210" y="92"/>
                  </a:cxn>
                  <a:cxn ang="0">
                    <a:pos x="225" y="73"/>
                  </a:cxn>
                  <a:cxn ang="0">
                    <a:pos x="229" y="55"/>
                  </a:cxn>
                  <a:cxn ang="0">
                    <a:pos x="223" y="37"/>
                  </a:cxn>
                  <a:cxn ang="0">
                    <a:pos x="211" y="23"/>
                  </a:cxn>
                  <a:cxn ang="0">
                    <a:pos x="193" y="14"/>
                  </a:cxn>
                  <a:cxn ang="0">
                    <a:pos x="172" y="11"/>
                  </a:cxn>
                  <a:cxn ang="0">
                    <a:pos x="150" y="14"/>
                  </a:cxn>
                  <a:cxn ang="0">
                    <a:pos x="129" y="25"/>
                  </a:cxn>
                  <a:cxn ang="0">
                    <a:pos x="111" y="33"/>
                  </a:cxn>
                  <a:cxn ang="0">
                    <a:pos x="91" y="35"/>
                  </a:cxn>
                  <a:cxn ang="0">
                    <a:pos x="70" y="31"/>
                  </a:cxn>
                  <a:cxn ang="0">
                    <a:pos x="49" y="25"/>
                  </a:cxn>
                  <a:cxn ang="0">
                    <a:pos x="30" y="17"/>
                  </a:cxn>
                  <a:cxn ang="0">
                    <a:pos x="14" y="9"/>
                  </a:cxn>
                  <a:cxn ang="0">
                    <a:pos x="4" y="3"/>
                  </a:cxn>
                  <a:cxn ang="0">
                    <a:pos x="0" y="0"/>
                  </a:cxn>
                </a:cxnLst>
                <a:rect l="0" t="0" r="r" b="b"/>
                <a:pathLst>
                  <a:path w="229" h="112">
                    <a:moveTo>
                      <a:pt x="0" y="0"/>
                    </a:moveTo>
                    <a:lnTo>
                      <a:pt x="9" y="15"/>
                    </a:lnTo>
                    <a:lnTo>
                      <a:pt x="19" y="28"/>
                    </a:lnTo>
                    <a:lnTo>
                      <a:pt x="30" y="41"/>
                    </a:lnTo>
                    <a:lnTo>
                      <a:pt x="42" y="54"/>
                    </a:lnTo>
                    <a:lnTo>
                      <a:pt x="55" y="66"/>
                    </a:lnTo>
                    <a:lnTo>
                      <a:pt x="70" y="77"/>
                    </a:lnTo>
                    <a:lnTo>
                      <a:pt x="83" y="86"/>
                    </a:lnTo>
                    <a:lnTo>
                      <a:pt x="98" y="94"/>
                    </a:lnTo>
                    <a:lnTo>
                      <a:pt x="113" y="102"/>
                    </a:lnTo>
                    <a:lnTo>
                      <a:pt x="128" y="107"/>
                    </a:lnTo>
                    <a:lnTo>
                      <a:pt x="142" y="110"/>
                    </a:lnTo>
                    <a:lnTo>
                      <a:pt x="157" y="112"/>
                    </a:lnTo>
                    <a:lnTo>
                      <a:pt x="171" y="111"/>
                    </a:lnTo>
                    <a:lnTo>
                      <a:pt x="185" y="107"/>
                    </a:lnTo>
                    <a:lnTo>
                      <a:pt x="197" y="102"/>
                    </a:lnTo>
                    <a:lnTo>
                      <a:pt x="210" y="92"/>
                    </a:lnTo>
                    <a:lnTo>
                      <a:pt x="225" y="73"/>
                    </a:lnTo>
                    <a:lnTo>
                      <a:pt x="229" y="55"/>
                    </a:lnTo>
                    <a:lnTo>
                      <a:pt x="223" y="37"/>
                    </a:lnTo>
                    <a:lnTo>
                      <a:pt x="211" y="23"/>
                    </a:lnTo>
                    <a:lnTo>
                      <a:pt x="193" y="14"/>
                    </a:lnTo>
                    <a:lnTo>
                      <a:pt x="172" y="11"/>
                    </a:lnTo>
                    <a:lnTo>
                      <a:pt x="150" y="14"/>
                    </a:lnTo>
                    <a:lnTo>
                      <a:pt x="129" y="25"/>
                    </a:lnTo>
                    <a:lnTo>
                      <a:pt x="111" y="33"/>
                    </a:lnTo>
                    <a:lnTo>
                      <a:pt x="91" y="35"/>
                    </a:lnTo>
                    <a:lnTo>
                      <a:pt x="70" y="31"/>
                    </a:lnTo>
                    <a:lnTo>
                      <a:pt x="49" y="25"/>
                    </a:lnTo>
                    <a:lnTo>
                      <a:pt x="30" y="17"/>
                    </a:lnTo>
                    <a:lnTo>
                      <a:pt x="14" y="9"/>
                    </a:lnTo>
                    <a:lnTo>
                      <a:pt x="4" y="3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25400">
                <a:solidFill>
                  <a:srgbClr val="00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5" name="Freeform 78"/>
              <p:cNvSpPr>
                <a:spLocks/>
              </p:cNvSpPr>
              <p:nvPr/>
            </p:nvSpPr>
            <p:spPr bwMode="auto">
              <a:xfrm>
                <a:off x="3569034" y="5971967"/>
                <a:ext cx="427735" cy="293955"/>
              </a:xfrm>
              <a:custGeom>
                <a:avLst/>
                <a:gdLst/>
                <a:ahLst/>
                <a:cxnLst>
                  <a:cxn ang="0">
                    <a:pos x="0" y="128"/>
                  </a:cxn>
                  <a:cxn ang="0">
                    <a:pos x="14" y="133"/>
                  </a:cxn>
                  <a:cxn ang="0">
                    <a:pos x="31" y="136"/>
                  </a:cxn>
                  <a:cxn ang="0">
                    <a:pos x="46" y="139"/>
                  </a:cxn>
                  <a:cxn ang="0">
                    <a:pos x="64" y="140"/>
                  </a:cxn>
                  <a:cxn ang="0">
                    <a:pos x="80" y="141"/>
                  </a:cxn>
                  <a:cxn ang="0">
                    <a:pos x="97" y="140"/>
                  </a:cxn>
                  <a:cxn ang="0">
                    <a:pos x="114" y="137"/>
                  </a:cxn>
                  <a:cxn ang="0">
                    <a:pos x="130" y="134"/>
                  </a:cxn>
                  <a:cxn ang="0">
                    <a:pos x="145" y="129"/>
                  </a:cxn>
                  <a:cxn ang="0">
                    <a:pos x="160" y="123"/>
                  </a:cxn>
                  <a:cxn ang="0">
                    <a:pos x="173" y="116"/>
                  </a:cxn>
                  <a:cxn ang="0">
                    <a:pos x="185" y="107"/>
                  </a:cxn>
                  <a:cxn ang="0">
                    <a:pos x="196" y="95"/>
                  </a:cxn>
                  <a:cxn ang="0">
                    <a:pos x="205" y="83"/>
                  </a:cxn>
                  <a:cxn ang="0">
                    <a:pos x="212" y="70"/>
                  </a:cxn>
                  <a:cxn ang="0">
                    <a:pos x="216" y="55"/>
                  </a:cxn>
                  <a:cxn ang="0">
                    <a:pos x="217" y="29"/>
                  </a:cxn>
                  <a:cxn ang="0">
                    <a:pos x="210" y="12"/>
                  </a:cxn>
                  <a:cxn ang="0">
                    <a:pos x="196" y="2"/>
                  </a:cxn>
                  <a:cxn ang="0">
                    <a:pos x="179" y="0"/>
                  </a:cxn>
                  <a:cxn ang="0">
                    <a:pos x="160" y="6"/>
                  </a:cxn>
                  <a:cxn ang="0">
                    <a:pos x="141" y="17"/>
                  </a:cxn>
                  <a:cxn ang="0">
                    <a:pos x="126" y="34"/>
                  </a:cxn>
                  <a:cxn ang="0">
                    <a:pos x="116" y="58"/>
                  </a:cxn>
                  <a:cxn ang="0">
                    <a:pos x="106" y="77"/>
                  </a:cxn>
                  <a:cxn ang="0">
                    <a:pos x="91" y="92"/>
                  </a:cxn>
                  <a:cxn ang="0">
                    <a:pos x="73" y="105"/>
                  </a:cxn>
                  <a:cxn ang="0">
                    <a:pos x="52" y="114"/>
                  </a:cxn>
                  <a:cxn ang="0">
                    <a:pos x="33" y="121"/>
                  </a:cxn>
                  <a:cxn ang="0">
                    <a:pos x="17" y="125"/>
                  </a:cxn>
                  <a:cxn ang="0">
                    <a:pos x="4" y="127"/>
                  </a:cxn>
                  <a:cxn ang="0">
                    <a:pos x="0" y="128"/>
                  </a:cxn>
                </a:cxnLst>
                <a:rect l="0" t="0" r="r" b="b"/>
                <a:pathLst>
                  <a:path w="217" h="141">
                    <a:moveTo>
                      <a:pt x="0" y="128"/>
                    </a:moveTo>
                    <a:lnTo>
                      <a:pt x="14" y="133"/>
                    </a:lnTo>
                    <a:lnTo>
                      <a:pt x="31" y="136"/>
                    </a:lnTo>
                    <a:lnTo>
                      <a:pt x="46" y="139"/>
                    </a:lnTo>
                    <a:lnTo>
                      <a:pt x="64" y="140"/>
                    </a:lnTo>
                    <a:lnTo>
                      <a:pt x="80" y="141"/>
                    </a:lnTo>
                    <a:lnTo>
                      <a:pt x="97" y="140"/>
                    </a:lnTo>
                    <a:lnTo>
                      <a:pt x="114" y="137"/>
                    </a:lnTo>
                    <a:lnTo>
                      <a:pt x="130" y="134"/>
                    </a:lnTo>
                    <a:lnTo>
                      <a:pt x="145" y="129"/>
                    </a:lnTo>
                    <a:lnTo>
                      <a:pt x="160" y="123"/>
                    </a:lnTo>
                    <a:lnTo>
                      <a:pt x="173" y="116"/>
                    </a:lnTo>
                    <a:lnTo>
                      <a:pt x="185" y="107"/>
                    </a:lnTo>
                    <a:lnTo>
                      <a:pt x="196" y="95"/>
                    </a:lnTo>
                    <a:lnTo>
                      <a:pt x="205" y="83"/>
                    </a:lnTo>
                    <a:lnTo>
                      <a:pt x="212" y="70"/>
                    </a:lnTo>
                    <a:lnTo>
                      <a:pt x="216" y="55"/>
                    </a:lnTo>
                    <a:lnTo>
                      <a:pt x="217" y="29"/>
                    </a:lnTo>
                    <a:lnTo>
                      <a:pt x="210" y="12"/>
                    </a:lnTo>
                    <a:lnTo>
                      <a:pt x="196" y="2"/>
                    </a:lnTo>
                    <a:lnTo>
                      <a:pt x="179" y="0"/>
                    </a:lnTo>
                    <a:lnTo>
                      <a:pt x="160" y="6"/>
                    </a:lnTo>
                    <a:lnTo>
                      <a:pt x="141" y="17"/>
                    </a:lnTo>
                    <a:lnTo>
                      <a:pt x="126" y="34"/>
                    </a:lnTo>
                    <a:lnTo>
                      <a:pt x="116" y="58"/>
                    </a:lnTo>
                    <a:lnTo>
                      <a:pt x="106" y="77"/>
                    </a:lnTo>
                    <a:lnTo>
                      <a:pt x="91" y="92"/>
                    </a:lnTo>
                    <a:lnTo>
                      <a:pt x="73" y="105"/>
                    </a:lnTo>
                    <a:lnTo>
                      <a:pt x="52" y="114"/>
                    </a:lnTo>
                    <a:lnTo>
                      <a:pt x="33" y="121"/>
                    </a:lnTo>
                    <a:lnTo>
                      <a:pt x="17" y="125"/>
                    </a:lnTo>
                    <a:lnTo>
                      <a:pt x="4" y="127"/>
                    </a:lnTo>
                    <a:lnTo>
                      <a:pt x="0" y="128"/>
                    </a:lnTo>
                    <a:close/>
                  </a:path>
                </a:pathLst>
              </a:custGeom>
              <a:noFill/>
              <a:ln w="25400">
                <a:solidFill>
                  <a:srgbClr val="00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6" name="Freeform 79"/>
              <p:cNvSpPr>
                <a:spLocks/>
              </p:cNvSpPr>
              <p:nvPr/>
            </p:nvSpPr>
            <p:spPr bwMode="auto">
              <a:xfrm>
                <a:off x="3545381" y="6284684"/>
                <a:ext cx="287784" cy="471161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34"/>
                  </a:cxn>
                  <a:cxn ang="0">
                    <a:pos x="2" y="71"/>
                  </a:cxn>
                  <a:cxn ang="0">
                    <a:pos x="8" y="108"/>
                  </a:cxn>
                  <a:cxn ang="0">
                    <a:pos x="18" y="144"/>
                  </a:cxn>
                  <a:cxn ang="0">
                    <a:pos x="33" y="175"/>
                  </a:cxn>
                  <a:cxn ang="0">
                    <a:pos x="52" y="201"/>
                  </a:cxn>
                  <a:cxn ang="0">
                    <a:pos x="74" y="218"/>
                  </a:cxn>
                  <a:cxn ang="0">
                    <a:pos x="102" y="226"/>
                  </a:cxn>
                  <a:cxn ang="0">
                    <a:pos x="125" y="223"/>
                  </a:cxn>
                  <a:cxn ang="0">
                    <a:pos x="139" y="213"/>
                  </a:cxn>
                  <a:cxn ang="0">
                    <a:pos x="146" y="197"/>
                  </a:cxn>
                  <a:cxn ang="0">
                    <a:pos x="145" y="177"/>
                  </a:cxn>
                  <a:cxn ang="0">
                    <a:pos x="137" y="157"/>
                  </a:cxn>
                  <a:cxn ang="0">
                    <a:pos x="125" y="139"/>
                  </a:cxn>
                  <a:cxn ang="0">
                    <a:pos x="106" y="123"/>
                  </a:cxn>
                  <a:cxn ang="0">
                    <a:pos x="84" y="116"/>
                  </a:cxn>
                  <a:cxn ang="0">
                    <a:pos x="65" y="109"/>
                  </a:cxn>
                  <a:cxn ang="0">
                    <a:pos x="50" y="95"/>
                  </a:cxn>
                  <a:cxn ang="0">
                    <a:pos x="36" y="75"/>
                  </a:cxn>
                  <a:cxn ang="0">
                    <a:pos x="24" y="55"/>
                  </a:cxn>
                  <a:cxn ang="0">
                    <a:pos x="15" y="34"/>
                  </a:cxn>
                  <a:cxn ang="0">
                    <a:pos x="8" y="17"/>
                  </a:cxn>
                  <a:cxn ang="0">
                    <a:pos x="4" y="5"/>
                  </a:cxn>
                  <a:cxn ang="0">
                    <a:pos x="3" y="0"/>
                  </a:cxn>
                </a:cxnLst>
                <a:rect l="0" t="0" r="r" b="b"/>
                <a:pathLst>
                  <a:path w="146" h="226">
                    <a:moveTo>
                      <a:pt x="3" y="0"/>
                    </a:moveTo>
                    <a:lnTo>
                      <a:pt x="0" y="34"/>
                    </a:lnTo>
                    <a:lnTo>
                      <a:pt x="2" y="71"/>
                    </a:lnTo>
                    <a:lnTo>
                      <a:pt x="8" y="108"/>
                    </a:lnTo>
                    <a:lnTo>
                      <a:pt x="18" y="144"/>
                    </a:lnTo>
                    <a:lnTo>
                      <a:pt x="33" y="175"/>
                    </a:lnTo>
                    <a:lnTo>
                      <a:pt x="52" y="201"/>
                    </a:lnTo>
                    <a:lnTo>
                      <a:pt x="74" y="218"/>
                    </a:lnTo>
                    <a:lnTo>
                      <a:pt x="102" y="226"/>
                    </a:lnTo>
                    <a:lnTo>
                      <a:pt x="125" y="223"/>
                    </a:lnTo>
                    <a:lnTo>
                      <a:pt x="139" y="213"/>
                    </a:lnTo>
                    <a:lnTo>
                      <a:pt x="146" y="197"/>
                    </a:lnTo>
                    <a:lnTo>
                      <a:pt x="145" y="177"/>
                    </a:lnTo>
                    <a:lnTo>
                      <a:pt x="137" y="157"/>
                    </a:lnTo>
                    <a:lnTo>
                      <a:pt x="125" y="139"/>
                    </a:lnTo>
                    <a:lnTo>
                      <a:pt x="106" y="123"/>
                    </a:lnTo>
                    <a:lnTo>
                      <a:pt x="84" y="116"/>
                    </a:lnTo>
                    <a:lnTo>
                      <a:pt x="65" y="109"/>
                    </a:lnTo>
                    <a:lnTo>
                      <a:pt x="50" y="95"/>
                    </a:lnTo>
                    <a:lnTo>
                      <a:pt x="36" y="75"/>
                    </a:lnTo>
                    <a:lnTo>
                      <a:pt x="24" y="55"/>
                    </a:lnTo>
                    <a:lnTo>
                      <a:pt x="15" y="34"/>
                    </a:lnTo>
                    <a:lnTo>
                      <a:pt x="8" y="17"/>
                    </a:lnTo>
                    <a:lnTo>
                      <a:pt x="4" y="5"/>
                    </a:lnTo>
                    <a:lnTo>
                      <a:pt x="3" y="0"/>
                    </a:lnTo>
                    <a:close/>
                  </a:path>
                </a:pathLst>
              </a:custGeom>
              <a:noFill/>
              <a:ln w="25400">
                <a:solidFill>
                  <a:srgbClr val="00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7" name="Freeform 80"/>
              <p:cNvSpPr>
                <a:spLocks/>
              </p:cNvSpPr>
              <p:nvPr/>
            </p:nvSpPr>
            <p:spPr bwMode="auto">
              <a:xfrm>
                <a:off x="3393604" y="6284684"/>
                <a:ext cx="185286" cy="546213"/>
              </a:xfrm>
              <a:custGeom>
                <a:avLst/>
                <a:gdLst/>
                <a:ahLst/>
                <a:cxnLst>
                  <a:cxn ang="0">
                    <a:pos x="68" y="0"/>
                  </a:cxn>
                  <a:cxn ang="0">
                    <a:pos x="47" y="26"/>
                  </a:cxn>
                  <a:cxn ang="0">
                    <a:pos x="29" y="58"/>
                  </a:cxn>
                  <a:cxn ang="0">
                    <a:pos x="15" y="92"/>
                  </a:cxn>
                  <a:cxn ang="0">
                    <a:pos x="4" y="127"/>
                  </a:cxn>
                  <a:cxn ang="0">
                    <a:pos x="0" y="162"/>
                  </a:cxn>
                  <a:cxn ang="0">
                    <a:pos x="2" y="195"/>
                  </a:cxn>
                  <a:cxn ang="0">
                    <a:pos x="12" y="224"/>
                  </a:cxn>
                  <a:cxn ang="0">
                    <a:pos x="29" y="249"/>
                  </a:cxn>
                  <a:cxn ang="0">
                    <a:pos x="49" y="262"/>
                  </a:cxn>
                  <a:cxn ang="0">
                    <a:pos x="66" y="262"/>
                  </a:cxn>
                  <a:cxn ang="0">
                    <a:pos x="80" y="253"/>
                  </a:cxn>
                  <a:cxn ang="0">
                    <a:pos x="89" y="237"/>
                  </a:cxn>
                  <a:cxn ang="0">
                    <a:pos x="94" y="215"/>
                  </a:cxn>
                  <a:cxn ang="0">
                    <a:pos x="93" y="192"/>
                  </a:cxn>
                  <a:cxn ang="0">
                    <a:pos x="86" y="167"/>
                  </a:cxn>
                  <a:cxn ang="0">
                    <a:pos x="72" y="147"/>
                  </a:cxn>
                  <a:cxn ang="0">
                    <a:pos x="61" y="129"/>
                  </a:cxn>
                  <a:cxn ang="0">
                    <a:pos x="55" y="107"/>
                  </a:cxn>
                  <a:cxn ang="0">
                    <a:pos x="53" y="82"/>
                  </a:cxn>
                  <a:cxn ang="0">
                    <a:pos x="55" y="58"/>
                  </a:cxn>
                  <a:cxn ang="0">
                    <a:pos x="60" y="35"/>
                  </a:cxn>
                  <a:cxn ang="0">
                    <a:pos x="63" y="17"/>
                  </a:cxn>
                  <a:cxn ang="0">
                    <a:pos x="67" y="5"/>
                  </a:cxn>
                  <a:cxn ang="0">
                    <a:pos x="68" y="0"/>
                  </a:cxn>
                </a:cxnLst>
                <a:rect l="0" t="0" r="r" b="b"/>
                <a:pathLst>
                  <a:path w="94" h="262">
                    <a:moveTo>
                      <a:pt x="68" y="0"/>
                    </a:moveTo>
                    <a:lnTo>
                      <a:pt x="47" y="26"/>
                    </a:lnTo>
                    <a:lnTo>
                      <a:pt x="29" y="58"/>
                    </a:lnTo>
                    <a:lnTo>
                      <a:pt x="15" y="92"/>
                    </a:lnTo>
                    <a:lnTo>
                      <a:pt x="4" y="127"/>
                    </a:lnTo>
                    <a:lnTo>
                      <a:pt x="0" y="162"/>
                    </a:lnTo>
                    <a:lnTo>
                      <a:pt x="2" y="195"/>
                    </a:lnTo>
                    <a:lnTo>
                      <a:pt x="12" y="224"/>
                    </a:lnTo>
                    <a:lnTo>
                      <a:pt x="29" y="249"/>
                    </a:lnTo>
                    <a:lnTo>
                      <a:pt x="49" y="262"/>
                    </a:lnTo>
                    <a:lnTo>
                      <a:pt x="66" y="262"/>
                    </a:lnTo>
                    <a:lnTo>
                      <a:pt x="80" y="253"/>
                    </a:lnTo>
                    <a:lnTo>
                      <a:pt x="89" y="237"/>
                    </a:lnTo>
                    <a:lnTo>
                      <a:pt x="94" y="215"/>
                    </a:lnTo>
                    <a:lnTo>
                      <a:pt x="93" y="192"/>
                    </a:lnTo>
                    <a:lnTo>
                      <a:pt x="86" y="167"/>
                    </a:lnTo>
                    <a:lnTo>
                      <a:pt x="72" y="147"/>
                    </a:lnTo>
                    <a:lnTo>
                      <a:pt x="61" y="129"/>
                    </a:lnTo>
                    <a:lnTo>
                      <a:pt x="55" y="107"/>
                    </a:lnTo>
                    <a:lnTo>
                      <a:pt x="53" y="82"/>
                    </a:lnTo>
                    <a:lnTo>
                      <a:pt x="55" y="58"/>
                    </a:lnTo>
                    <a:lnTo>
                      <a:pt x="60" y="35"/>
                    </a:lnTo>
                    <a:lnTo>
                      <a:pt x="63" y="17"/>
                    </a:lnTo>
                    <a:lnTo>
                      <a:pt x="67" y="5"/>
                    </a:lnTo>
                    <a:lnTo>
                      <a:pt x="68" y="0"/>
                    </a:lnTo>
                    <a:close/>
                  </a:path>
                </a:pathLst>
              </a:custGeom>
              <a:noFill/>
              <a:ln w="25400">
                <a:solidFill>
                  <a:srgbClr val="00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8" name="Freeform 81"/>
              <p:cNvSpPr>
                <a:spLocks/>
              </p:cNvSpPr>
              <p:nvPr/>
            </p:nvSpPr>
            <p:spPr bwMode="auto">
              <a:xfrm>
                <a:off x="3164953" y="6257581"/>
                <a:ext cx="309467" cy="458652"/>
              </a:xfrm>
              <a:custGeom>
                <a:avLst/>
                <a:gdLst/>
                <a:ahLst/>
                <a:cxnLst>
                  <a:cxn ang="0">
                    <a:pos x="157" y="0"/>
                  </a:cxn>
                  <a:cxn ang="0">
                    <a:pos x="142" y="4"/>
                  </a:cxn>
                  <a:cxn ang="0">
                    <a:pos x="128" y="10"/>
                  </a:cxn>
                  <a:cxn ang="0">
                    <a:pos x="112" y="17"/>
                  </a:cxn>
                  <a:cxn ang="0">
                    <a:pos x="97" y="25"/>
                  </a:cxn>
                  <a:cxn ang="0">
                    <a:pos x="82" y="34"/>
                  </a:cxn>
                  <a:cxn ang="0">
                    <a:pos x="68" y="44"/>
                  </a:cxn>
                  <a:cxn ang="0">
                    <a:pos x="54" y="56"/>
                  </a:cxn>
                  <a:cxn ang="0">
                    <a:pos x="42" y="68"/>
                  </a:cxn>
                  <a:cxn ang="0">
                    <a:pos x="30" y="81"/>
                  </a:cxn>
                  <a:cxn ang="0">
                    <a:pos x="21" y="94"/>
                  </a:cxn>
                  <a:cxn ang="0">
                    <a:pos x="13" y="109"/>
                  </a:cxn>
                  <a:cxn ang="0">
                    <a:pos x="6" y="124"/>
                  </a:cxn>
                  <a:cxn ang="0">
                    <a:pos x="2" y="138"/>
                  </a:cxn>
                  <a:cxn ang="0">
                    <a:pos x="0" y="154"/>
                  </a:cxn>
                  <a:cxn ang="0">
                    <a:pos x="0" y="170"/>
                  </a:cxn>
                  <a:cxn ang="0">
                    <a:pos x="3" y="185"/>
                  </a:cxn>
                  <a:cxn ang="0">
                    <a:pos x="13" y="209"/>
                  </a:cxn>
                  <a:cxn ang="0">
                    <a:pos x="27" y="220"/>
                  </a:cxn>
                  <a:cxn ang="0">
                    <a:pos x="44" y="220"/>
                  </a:cxn>
                  <a:cxn ang="0">
                    <a:pos x="60" y="212"/>
                  </a:cxn>
                  <a:cxn ang="0">
                    <a:pos x="74" y="198"/>
                  </a:cxn>
                  <a:cxn ang="0">
                    <a:pos x="85" y="177"/>
                  </a:cxn>
                  <a:cxn ang="0">
                    <a:pos x="91" y="153"/>
                  </a:cxn>
                  <a:cxn ang="0">
                    <a:pos x="89" y="126"/>
                  </a:cxn>
                  <a:cxn ang="0">
                    <a:pos x="88" y="105"/>
                  </a:cxn>
                  <a:cxn ang="0">
                    <a:pos x="94" y="83"/>
                  </a:cxn>
                  <a:cxn ang="0">
                    <a:pos x="105" y="62"/>
                  </a:cxn>
                  <a:cxn ang="0">
                    <a:pos x="118" y="42"/>
                  </a:cxn>
                  <a:cxn ang="0">
                    <a:pos x="133" y="25"/>
                  </a:cxn>
                  <a:cxn ang="0">
                    <a:pos x="145" y="12"/>
                  </a:cxn>
                  <a:cxn ang="0">
                    <a:pos x="154" y="3"/>
                  </a:cxn>
                  <a:cxn ang="0">
                    <a:pos x="157" y="0"/>
                  </a:cxn>
                </a:cxnLst>
                <a:rect l="0" t="0" r="r" b="b"/>
                <a:pathLst>
                  <a:path w="157" h="220">
                    <a:moveTo>
                      <a:pt x="157" y="0"/>
                    </a:moveTo>
                    <a:lnTo>
                      <a:pt x="142" y="4"/>
                    </a:lnTo>
                    <a:lnTo>
                      <a:pt x="128" y="10"/>
                    </a:lnTo>
                    <a:lnTo>
                      <a:pt x="112" y="17"/>
                    </a:lnTo>
                    <a:lnTo>
                      <a:pt x="97" y="25"/>
                    </a:lnTo>
                    <a:lnTo>
                      <a:pt x="82" y="34"/>
                    </a:lnTo>
                    <a:lnTo>
                      <a:pt x="68" y="44"/>
                    </a:lnTo>
                    <a:lnTo>
                      <a:pt x="54" y="56"/>
                    </a:lnTo>
                    <a:lnTo>
                      <a:pt x="42" y="68"/>
                    </a:lnTo>
                    <a:lnTo>
                      <a:pt x="30" y="81"/>
                    </a:lnTo>
                    <a:lnTo>
                      <a:pt x="21" y="94"/>
                    </a:lnTo>
                    <a:lnTo>
                      <a:pt x="13" y="109"/>
                    </a:lnTo>
                    <a:lnTo>
                      <a:pt x="6" y="124"/>
                    </a:lnTo>
                    <a:lnTo>
                      <a:pt x="2" y="138"/>
                    </a:lnTo>
                    <a:lnTo>
                      <a:pt x="0" y="154"/>
                    </a:lnTo>
                    <a:lnTo>
                      <a:pt x="0" y="170"/>
                    </a:lnTo>
                    <a:lnTo>
                      <a:pt x="3" y="185"/>
                    </a:lnTo>
                    <a:lnTo>
                      <a:pt x="13" y="209"/>
                    </a:lnTo>
                    <a:lnTo>
                      <a:pt x="27" y="220"/>
                    </a:lnTo>
                    <a:lnTo>
                      <a:pt x="44" y="220"/>
                    </a:lnTo>
                    <a:lnTo>
                      <a:pt x="60" y="212"/>
                    </a:lnTo>
                    <a:lnTo>
                      <a:pt x="74" y="198"/>
                    </a:lnTo>
                    <a:lnTo>
                      <a:pt x="85" y="177"/>
                    </a:lnTo>
                    <a:lnTo>
                      <a:pt x="91" y="153"/>
                    </a:lnTo>
                    <a:lnTo>
                      <a:pt x="89" y="126"/>
                    </a:lnTo>
                    <a:lnTo>
                      <a:pt x="88" y="105"/>
                    </a:lnTo>
                    <a:lnTo>
                      <a:pt x="94" y="83"/>
                    </a:lnTo>
                    <a:lnTo>
                      <a:pt x="105" y="62"/>
                    </a:lnTo>
                    <a:lnTo>
                      <a:pt x="118" y="42"/>
                    </a:lnTo>
                    <a:lnTo>
                      <a:pt x="133" y="25"/>
                    </a:lnTo>
                    <a:lnTo>
                      <a:pt x="145" y="12"/>
                    </a:lnTo>
                    <a:lnTo>
                      <a:pt x="154" y="3"/>
                    </a:lnTo>
                    <a:lnTo>
                      <a:pt x="157" y="0"/>
                    </a:lnTo>
                    <a:close/>
                  </a:path>
                </a:pathLst>
              </a:custGeom>
              <a:noFill/>
              <a:ln w="25400">
                <a:solidFill>
                  <a:srgbClr val="00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9" name="Freeform 108"/>
              <p:cNvSpPr>
                <a:spLocks/>
              </p:cNvSpPr>
              <p:nvPr/>
            </p:nvSpPr>
            <p:spPr bwMode="auto">
              <a:xfrm>
                <a:off x="3109762" y="5496636"/>
                <a:ext cx="2629481" cy="904796"/>
              </a:xfrm>
              <a:custGeom>
                <a:avLst/>
                <a:gdLst/>
                <a:ahLst/>
                <a:cxnLst>
                  <a:cxn ang="0">
                    <a:pos x="137" y="299"/>
                  </a:cxn>
                  <a:cxn ang="0">
                    <a:pos x="78" y="228"/>
                  </a:cxn>
                  <a:cxn ang="0">
                    <a:pos x="51" y="169"/>
                  </a:cxn>
                  <a:cxn ang="0">
                    <a:pos x="52" y="122"/>
                  </a:cxn>
                  <a:cxn ang="0">
                    <a:pos x="79" y="88"/>
                  </a:cxn>
                  <a:cxn ang="0">
                    <a:pos x="129" y="71"/>
                  </a:cxn>
                  <a:cxn ang="0">
                    <a:pos x="198" y="70"/>
                  </a:cxn>
                  <a:cxn ang="0">
                    <a:pos x="286" y="86"/>
                  </a:cxn>
                  <a:cxn ang="0">
                    <a:pos x="389" y="122"/>
                  </a:cxn>
                  <a:cxn ang="0">
                    <a:pos x="505" y="178"/>
                  </a:cxn>
                  <a:cxn ang="0">
                    <a:pos x="630" y="256"/>
                  </a:cxn>
                  <a:cxn ang="0">
                    <a:pos x="743" y="328"/>
                  </a:cxn>
                  <a:cxn ang="0">
                    <a:pos x="848" y="379"/>
                  </a:cxn>
                  <a:cxn ang="0">
                    <a:pos x="945" y="413"/>
                  </a:cxn>
                  <a:cxn ang="0">
                    <a:pos x="1033" y="431"/>
                  </a:cxn>
                  <a:cxn ang="0">
                    <a:pos x="1112" y="433"/>
                  </a:cxn>
                  <a:cxn ang="0">
                    <a:pos x="1179" y="422"/>
                  </a:cxn>
                  <a:cxn ang="0">
                    <a:pos x="1235" y="398"/>
                  </a:cxn>
                  <a:cxn ang="0">
                    <a:pos x="1279" y="363"/>
                  </a:cxn>
                  <a:cxn ang="0">
                    <a:pos x="1311" y="318"/>
                  </a:cxn>
                  <a:cxn ang="0">
                    <a:pos x="1329" y="266"/>
                  </a:cxn>
                  <a:cxn ang="0">
                    <a:pos x="1331" y="183"/>
                  </a:cxn>
                  <a:cxn ang="0">
                    <a:pos x="1282" y="88"/>
                  </a:cxn>
                  <a:cxn ang="0">
                    <a:pos x="1195" y="33"/>
                  </a:cxn>
                  <a:cxn ang="0">
                    <a:pos x="1097" y="7"/>
                  </a:cxn>
                  <a:cxn ang="0">
                    <a:pos x="1017" y="0"/>
                  </a:cxn>
                  <a:cxn ang="0">
                    <a:pos x="984" y="0"/>
                  </a:cxn>
                  <a:cxn ang="0">
                    <a:pos x="1014" y="6"/>
                  </a:cxn>
                  <a:cxn ang="0">
                    <a:pos x="1085" y="24"/>
                  </a:cxn>
                  <a:cxn ang="0">
                    <a:pos x="1170" y="60"/>
                  </a:cxn>
                  <a:cxn ang="0">
                    <a:pos x="1241" y="114"/>
                  </a:cxn>
                  <a:cxn ang="0">
                    <a:pos x="1271" y="192"/>
                  </a:cxn>
                  <a:cxn ang="0">
                    <a:pos x="1247" y="271"/>
                  </a:cxn>
                  <a:cxn ang="0">
                    <a:pos x="1193" y="332"/>
                  </a:cxn>
                  <a:cxn ang="0">
                    <a:pos x="1114" y="372"/>
                  </a:cxn>
                  <a:cxn ang="0">
                    <a:pos x="1018" y="386"/>
                  </a:cxn>
                  <a:cxn ang="0">
                    <a:pos x="911" y="367"/>
                  </a:cxn>
                  <a:cxn ang="0">
                    <a:pos x="810" y="319"/>
                  </a:cxn>
                  <a:cxn ang="0">
                    <a:pos x="731" y="273"/>
                  </a:cxn>
                  <a:cxn ang="0">
                    <a:pos x="648" y="225"/>
                  </a:cxn>
                  <a:cxn ang="0">
                    <a:pos x="563" y="177"/>
                  </a:cxn>
                  <a:cxn ang="0">
                    <a:pos x="478" y="131"/>
                  </a:cxn>
                  <a:cxn ang="0">
                    <a:pos x="396" y="90"/>
                  </a:cxn>
                  <a:cxn ang="0">
                    <a:pos x="316" y="55"/>
                  </a:cxn>
                  <a:cxn ang="0">
                    <a:pos x="242" y="27"/>
                  </a:cxn>
                  <a:cxn ang="0">
                    <a:pos x="177" y="11"/>
                  </a:cxn>
                  <a:cxn ang="0">
                    <a:pos x="120" y="6"/>
                  </a:cxn>
                  <a:cxn ang="0">
                    <a:pos x="75" y="15"/>
                  </a:cxn>
                  <a:cxn ang="0">
                    <a:pos x="11" y="74"/>
                  </a:cxn>
                  <a:cxn ang="0">
                    <a:pos x="5" y="157"/>
                  </a:cxn>
                  <a:cxn ang="0">
                    <a:pos x="54" y="237"/>
                  </a:cxn>
                  <a:cxn ang="0">
                    <a:pos x="124" y="302"/>
                  </a:cxn>
                  <a:cxn ang="0">
                    <a:pos x="181" y="343"/>
                  </a:cxn>
                </a:cxnLst>
                <a:rect l="0" t="0" r="r" b="b"/>
                <a:pathLst>
                  <a:path w="1334" h="434">
                    <a:moveTo>
                      <a:pt x="194" y="352"/>
                    </a:moveTo>
                    <a:lnTo>
                      <a:pt x="164" y="325"/>
                    </a:lnTo>
                    <a:lnTo>
                      <a:pt x="137" y="299"/>
                    </a:lnTo>
                    <a:lnTo>
                      <a:pt x="114" y="274"/>
                    </a:lnTo>
                    <a:lnTo>
                      <a:pt x="94" y="251"/>
                    </a:lnTo>
                    <a:lnTo>
                      <a:pt x="78" y="228"/>
                    </a:lnTo>
                    <a:lnTo>
                      <a:pt x="66" y="207"/>
                    </a:lnTo>
                    <a:lnTo>
                      <a:pt x="56" y="188"/>
                    </a:lnTo>
                    <a:lnTo>
                      <a:pt x="51" y="169"/>
                    </a:lnTo>
                    <a:lnTo>
                      <a:pt x="48" y="152"/>
                    </a:lnTo>
                    <a:lnTo>
                      <a:pt x="48" y="136"/>
                    </a:lnTo>
                    <a:lnTo>
                      <a:pt x="52" y="122"/>
                    </a:lnTo>
                    <a:lnTo>
                      <a:pt x="58" y="109"/>
                    </a:lnTo>
                    <a:lnTo>
                      <a:pt x="68" y="99"/>
                    </a:lnTo>
                    <a:lnTo>
                      <a:pt x="79" y="88"/>
                    </a:lnTo>
                    <a:lnTo>
                      <a:pt x="93" y="81"/>
                    </a:lnTo>
                    <a:lnTo>
                      <a:pt x="110" y="75"/>
                    </a:lnTo>
                    <a:lnTo>
                      <a:pt x="129" y="71"/>
                    </a:lnTo>
                    <a:lnTo>
                      <a:pt x="150" y="69"/>
                    </a:lnTo>
                    <a:lnTo>
                      <a:pt x="173" y="68"/>
                    </a:lnTo>
                    <a:lnTo>
                      <a:pt x="198" y="70"/>
                    </a:lnTo>
                    <a:lnTo>
                      <a:pt x="226" y="73"/>
                    </a:lnTo>
                    <a:lnTo>
                      <a:pt x="256" y="79"/>
                    </a:lnTo>
                    <a:lnTo>
                      <a:pt x="286" y="86"/>
                    </a:lnTo>
                    <a:lnTo>
                      <a:pt x="319" y="97"/>
                    </a:lnTo>
                    <a:lnTo>
                      <a:pt x="354" y="108"/>
                    </a:lnTo>
                    <a:lnTo>
                      <a:pt x="389" y="122"/>
                    </a:lnTo>
                    <a:lnTo>
                      <a:pt x="426" y="139"/>
                    </a:lnTo>
                    <a:lnTo>
                      <a:pt x="465" y="157"/>
                    </a:lnTo>
                    <a:lnTo>
                      <a:pt x="505" y="178"/>
                    </a:lnTo>
                    <a:lnTo>
                      <a:pt x="546" y="202"/>
                    </a:lnTo>
                    <a:lnTo>
                      <a:pt x="587" y="227"/>
                    </a:lnTo>
                    <a:lnTo>
                      <a:pt x="630" y="256"/>
                    </a:lnTo>
                    <a:lnTo>
                      <a:pt x="668" y="282"/>
                    </a:lnTo>
                    <a:lnTo>
                      <a:pt x="706" y="305"/>
                    </a:lnTo>
                    <a:lnTo>
                      <a:pt x="743" y="328"/>
                    </a:lnTo>
                    <a:lnTo>
                      <a:pt x="779" y="346"/>
                    </a:lnTo>
                    <a:lnTo>
                      <a:pt x="815" y="363"/>
                    </a:lnTo>
                    <a:lnTo>
                      <a:pt x="848" y="379"/>
                    </a:lnTo>
                    <a:lnTo>
                      <a:pt x="882" y="392"/>
                    </a:lnTo>
                    <a:lnTo>
                      <a:pt x="915" y="403"/>
                    </a:lnTo>
                    <a:lnTo>
                      <a:pt x="945" y="413"/>
                    </a:lnTo>
                    <a:lnTo>
                      <a:pt x="976" y="421"/>
                    </a:lnTo>
                    <a:lnTo>
                      <a:pt x="1006" y="427"/>
                    </a:lnTo>
                    <a:lnTo>
                      <a:pt x="1033" y="431"/>
                    </a:lnTo>
                    <a:lnTo>
                      <a:pt x="1061" y="433"/>
                    </a:lnTo>
                    <a:lnTo>
                      <a:pt x="1086" y="434"/>
                    </a:lnTo>
                    <a:lnTo>
                      <a:pt x="1112" y="433"/>
                    </a:lnTo>
                    <a:lnTo>
                      <a:pt x="1135" y="431"/>
                    </a:lnTo>
                    <a:lnTo>
                      <a:pt x="1158" y="427"/>
                    </a:lnTo>
                    <a:lnTo>
                      <a:pt x="1179" y="422"/>
                    </a:lnTo>
                    <a:lnTo>
                      <a:pt x="1199" y="415"/>
                    </a:lnTo>
                    <a:lnTo>
                      <a:pt x="1217" y="407"/>
                    </a:lnTo>
                    <a:lnTo>
                      <a:pt x="1235" y="398"/>
                    </a:lnTo>
                    <a:lnTo>
                      <a:pt x="1251" y="388"/>
                    </a:lnTo>
                    <a:lnTo>
                      <a:pt x="1266" y="377"/>
                    </a:lnTo>
                    <a:lnTo>
                      <a:pt x="1279" y="363"/>
                    </a:lnTo>
                    <a:lnTo>
                      <a:pt x="1291" y="349"/>
                    </a:lnTo>
                    <a:lnTo>
                      <a:pt x="1302" y="335"/>
                    </a:lnTo>
                    <a:lnTo>
                      <a:pt x="1311" y="318"/>
                    </a:lnTo>
                    <a:lnTo>
                      <a:pt x="1318" y="302"/>
                    </a:lnTo>
                    <a:lnTo>
                      <a:pt x="1324" y="285"/>
                    </a:lnTo>
                    <a:lnTo>
                      <a:pt x="1329" y="266"/>
                    </a:lnTo>
                    <a:lnTo>
                      <a:pt x="1333" y="247"/>
                    </a:lnTo>
                    <a:lnTo>
                      <a:pt x="1334" y="226"/>
                    </a:lnTo>
                    <a:lnTo>
                      <a:pt x="1331" y="183"/>
                    </a:lnTo>
                    <a:lnTo>
                      <a:pt x="1320" y="147"/>
                    </a:lnTo>
                    <a:lnTo>
                      <a:pt x="1304" y="115"/>
                    </a:lnTo>
                    <a:lnTo>
                      <a:pt x="1282" y="88"/>
                    </a:lnTo>
                    <a:lnTo>
                      <a:pt x="1256" y="66"/>
                    </a:lnTo>
                    <a:lnTo>
                      <a:pt x="1226" y="48"/>
                    </a:lnTo>
                    <a:lnTo>
                      <a:pt x="1195" y="33"/>
                    </a:lnTo>
                    <a:lnTo>
                      <a:pt x="1162" y="22"/>
                    </a:lnTo>
                    <a:lnTo>
                      <a:pt x="1128" y="13"/>
                    </a:lnTo>
                    <a:lnTo>
                      <a:pt x="1097" y="7"/>
                    </a:lnTo>
                    <a:lnTo>
                      <a:pt x="1067" y="4"/>
                    </a:lnTo>
                    <a:lnTo>
                      <a:pt x="1039" y="1"/>
                    </a:lnTo>
                    <a:lnTo>
                      <a:pt x="1017" y="0"/>
                    </a:lnTo>
                    <a:lnTo>
                      <a:pt x="999" y="0"/>
                    </a:lnTo>
                    <a:lnTo>
                      <a:pt x="988" y="0"/>
                    </a:lnTo>
                    <a:lnTo>
                      <a:pt x="984" y="0"/>
                    </a:lnTo>
                    <a:lnTo>
                      <a:pt x="988" y="1"/>
                    </a:lnTo>
                    <a:lnTo>
                      <a:pt x="998" y="2"/>
                    </a:lnTo>
                    <a:lnTo>
                      <a:pt x="1014" y="6"/>
                    </a:lnTo>
                    <a:lnTo>
                      <a:pt x="1034" y="10"/>
                    </a:lnTo>
                    <a:lnTo>
                      <a:pt x="1059" y="16"/>
                    </a:lnTo>
                    <a:lnTo>
                      <a:pt x="1085" y="24"/>
                    </a:lnTo>
                    <a:lnTo>
                      <a:pt x="1113" y="34"/>
                    </a:lnTo>
                    <a:lnTo>
                      <a:pt x="1141" y="46"/>
                    </a:lnTo>
                    <a:lnTo>
                      <a:pt x="1170" y="60"/>
                    </a:lnTo>
                    <a:lnTo>
                      <a:pt x="1197" y="75"/>
                    </a:lnTo>
                    <a:lnTo>
                      <a:pt x="1220" y="94"/>
                    </a:lnTo>
                    <a:lnTo>
                      <a:pt x="1241" y="114"/>
                    </a:lnTo>
                    <a:lnTo>
                      <a:pt x="1257" y="138"/>
                    </a:lnTo>
                    <a:lnTo>
                      <a:pt x="1267" y="163"/>
                    </a:lnTo>
                    <a:lnTo>
                      <a:pt x="1271" y="192"/>
                    </a:lnTo>
                    <a:lnTo>
                      <a:pt x="1267" y="222"/>
                    </a:lnTo>
                    <a:lnTo>
                      <a:pt x="1259" y="248"/>
                    </a:lnTo>
                    <a:lnTo>
                      <a:pt x="1247" y="271"/>
                    </a:lnTo>
                    <a:lnTo>
                      <a:pt x="1232" y="293"/>
                    </a:lnTo>
                    <a:lnTo>
                      <a:pt x="1214" y="313"/>
                    </a:lnTo>
                    <a:lnTo>
                      <a:pt x="1193" y="332"/>
                    </a:lnTo>
                    <a:lnTo>
                      <a:pt x="1168" y="348"/>
                    </a:lnTo>
                    <a:lnTo>
                      <a:pt x="1143" y="361"/>
                    </a:lnTo>
                    <a:lnTo>
                      <a:pt x="1114" y="372"/>
                    </a:lnTo>
                    <a:lnTo>
                      <a:pt x="1083" y="380"/>
                    </a:lnTo>
                    <a:lnTo>
                      <a:pt x="1052" y="385"/>
                    </a:lnTo>
                    <a:lnTo>
                      <a:pt x="1018" y="386"/>
                    </a:lnTo>
                    <a:lnTo>
                      <a:pt x="983" y="384"/>
                    </a:lnTo>
                    <a:lnTo>
                      <a:pt x="947" y="378"/>
                    </a:lnTo>
                    <a:lnTo>
                      <a:pt x="911" y="367"/>
                    </a:lnTo>
                    <a:lnTo>
                      <a:pt x="874" y="353"/>
                    </a:lnTo>
                    <a:lnTo>
                      <a:pt x="836" y="334"/>
                    </a:lnTo>
                    <a:lnTo>
                      <a:pt x="810" y="319"/>
                    </a:lnTo>
                    <a:lnTo>
                      <a:pt x="785" y="304"/>
                    </a:lnTo>
                    <a:lnTo>
                      <a:pt x="758" y="289"/>
                    </a:lnTo>
                    <a:lnTo>
                      <a:pt x="731" y="273"/>
                    </a:lnTo>
                    <a:lnTo>
                      <a:pt x="704" y="257"/>
                    </a:lnTo>
                    <a:lnTo>
                      <a:pt x="677" y="241"/>
                    </a:lnTo>
                    <a:lnTo>
                      <a:pt x="648" y="225"/>
                    </a:lnTo>
                    <a:lnTo>
                      <a:pt x="619" y="209"/>
                    </a:lnTo>
                    <a:lnTo>
                      <a:pt x="592" y="193"/>
                    </a:lnTo>
                    <a:lnTo>
                      <a:pt x="563" y="177"/>
                    </a:lnTo>
                    <a:lnTo>
                      <a:pt x="535" y="161"/>
                    </a:lnTo>
                    <a:lnTo>
                      <a:pt x="506" y="146"/>
                    </a:lnTo>
                    <a:lnTo>
                      <a:pt x="478" y="131"/>
                    </a:lnTo>
                    <a:lnTo>
                      <a:pt x="450" y="117"/>
                    </a:lnTo>
                    <a:lnTo>
                      <a:pt x="422" y="103"/>
                    </a:lnTo>
                    <a:lnTo>
                      <a:pt x="396" y="90"/>
                    </a:lnTo>
                    <a:lnTo>
                      <a:pt x="368" y="77"/>
                    </a:lnTo>
                    <a:lnTo>
                      <a:pt x="341" y="65"/>
                    </a:lnTo>
                    <a:lnTo>
                      <a:pt x="316" y="55"/>
                    </a:lnTo>
                    <a:lnTo>
                      <a:pt x="290" y="45"/>
                    </a:lnTo>
                    <a:lnTo>
                      <a:pt x="266" y="35"/>
                    </a:lnTo>
                    <a:lnTo>
                      <a:pt x="242" y="27"/>
                    </a:lnTo>
                    <a:lnTo>
                      <a:pt x="220" y="20"/>
                    </a:lnTo>
                    <a:lnTo>
                      <a:pt x="197" y="15"/>
                    </a:lnTo>
                    <a:lnTo>
                      <a:pt x="177" y="11"/>
                    </a:lnTo>
                    <a:lnTo>
                      <a:pt x="157" y="8"/>
                    </a:lnTo>
                    <a:lnTo>
                      <a:pt x="138" y="6"/>
                    </a:lnTo>
                    <a:lnTo>
                      <a:pt x="120" y="6"/>
                    </a:lnTo>
                    <a:lnTo>
                      <a:pt x="103" y="7"/>
                    </a:lnTo>
                    <a:lnTo>
                      <a:pt x="88" y="11"/>
                    </a:lnTo>
                    <a:lnTo>
                      <a:pt x="75" y="15"/>
                    </a:lnTo>
                    <a:lnTo>
                      <a:pt x="63" y="22"/>
                    </a:lnTo>
                    <a:lnTo>
                      <a:pt x="32" y="48"/>
                    </a:lnTo>
                    <a:lnTo>
                      <a:pt x="11" y="74"/>
                    </a:lnTo>
                    <a:lnTo>
                      <a:pt x="1" y="102"/>
                    </a:lnTo>
                    <a:lnTo>
                      <a:pt x="0" y="129"/>
                    </a:lnTo>
                    <a:lnTo>
                      <a:pt x="5" y="157"/>
                    </a:lnTo>
                    <a:lnTo>
                      <a:pt x="18" y="185"/>
                    </a:lnTo>
                    <a:lnTo>
                      <a:pt x="34" y="211"/>
                    </a:lnTo>
                    <a:lnTo>
                      <a:pt x="54" y="237"/>
                    </a:lnTo>
                    <a:lnTo>
                      <a:pt x="77" y="260"/>
                    </a:lnTo>
                    <a:lnTo>
                      <a:pt x="100" y="283"/>
                    </a:lnTo>
                    <a:lnTo>
                      <a:pt x="124" y="302"/>
                    </a:lnTo>
                    <a:lnTo>
                      <a:pt x="146" y="319"/>
                    </a:lnTo>
                    <a:lnTo>
                      <a:pt x="166" y="333"/>
                    </a:lnTo>
                    <a:lnTo>
                      <a:pt x="181" y="343"/>
                    </a:lnTo>
                    <a:lnTo>
                      <a:pt x="190" y="350"/>
                    </a:lnTo>
                    <a:lnTo>
                      <a:pt x="194" y="352"/>
                    </a:lnTo>
                    <a:close/>
                  </a:path>
                </a:pathLst>
              </a:custGeom>
              <a:noFill/>
              <a:ln w="25400">
                <a:solidFill>
                  <a:srgbClr val="00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840" name="Group 240"/>
              <p:cNvGrpSpPr/>
              <p:nvPr/>
            </p:nvGrpSpPr>
            <p:grpSpPr>
              <a:xfrm>
                <a:off x="4109123" y="6094968"/>
                <a:ext cx="147835" cy="173038"/>
                <a:chOff x="4109123" y="6094968"/>
                <a:chExt cx="147835" cy="173038"/>
              </a:xfrm>
            </p:grpSpPr>
            <p:sp>
              <p:nvSpPr>
                <p:cNvPr id="843" name="Freeform 185"/>
                <p:cNvSpPr>
                  <a:spLocks/>
                </p:cNvSpPr>
                <p:nvPr/>
              </p:nvSpPr>
              <p:spPr bwMode="auto">
                <a:xfrm>
                  <a:off x="4109123" y="6094968"/>
                  <a:ext cx="147835" cy="173038"/>
                </a:xfrm>
                <a:custGeom>
                  <a:avLst/>
                  <a:gdLst/>
                  <a:ahLst/>
                  <a:cxnLst>
                    <a:cxn ang="0">
                      <a:pos x="75" y="42"/>
                    </a:cxn>
                    <a:cxn ang="0">
                      <a:pos x="74" y="33"/>
                    </a:cxn>
                    <a:cxn ang="0">
                      <a:pos x="73" y="25"/>
                    </a:cxn>
                    <a:cxn ang="0">
                      <a:pos x="69" y="18"/>
                    </a:cxn>
                    <a:cxn ang="0">
                      <a:pos x="64" y="12"/>
                    </a:cxn>
                    <a:cxn ang="0">
                      <a:pos x="58" y="7"/>
                    </a:cxn>
                    <a:cxn ang="0">
                      <a:pos x="52" y="3"/>
                    </a:cxn>
                    <a:cxn ang="0">
                      <a:pos x="45" y="1"/>
                    </a:cxn>
                    <a:cxn ang="0">
                      <a:pos x="38" y="0"/>
                    </a:cxn>
                    <a:cxn ang="0">
                      <a:pos x="31" y="1"/>
                    </a:cxn>
                    <a:cxn ang="0">
                      <a:pos x="23" y="3"/>
                    </a:cxn>
                    <a:cxn ang="0">
                      <a:pos x="17" y="7"/>
                    </a:cxn>
                    <a:cxn ang="0">
                      <a:pos x="11" y="12"/>
                    </a:cxn>
                    <a:cxn ang="0">
                      <a:pos x="6" y="18"/>
                    </a:cxn>
                    <a:cxn ang="0">
                      <a:pos x="3" y="25"/>
                    </a:cxn>
                    <a:cxn ang="0">
                      <a:pos x="1" y="33"/>
                    </a:cxn>
                    <a:cxn ang="0">
                      <a:pos x="0" y="42"/>
                    </a:cxn>
                    <a:cxn ang="0">
                      <a:pos x="1" y="50"/>
                    </a:cxn>
                    <a:cxn ang="0">
                      <a:pos x="3" y="58"/>
                    </a:cxn>
                    <a:cxn ang="0">
                      <a:pos x="6" y="65"/>
                    </a:cxn>
                    <a:cxn ang="0">
                      <a:pos x="11" y="71"/>
                    </a:cxn>
                    <a:cxn ang="0">
                      <a:pos x="17" y="76"/>
                    </a:cxn>
                    <a:cxn ang="0">
                      <a:pos x="23" y="80"/>
                    </a:cxn>
                    <a:cxn ang="0">
                      <a:pos x="31" y="82"/>
                    </a:cxn>
                    <a:cxn ang="0">
                      <a:pos x="38" y="83"/>
                    </a:cxn>
                    <a:cxn ang="0">
                      <a:pos x="45" y="82"/>
                    </a:cxn>
                    <a:cxn ang="0">
                      <a:pos x="52" y="80"/>
                    </a:cxn>
                    <a:cxn ang="0">
                      <a:pos x="58" y="76"/>
                    </a:cxn>
                    <a:cxn ang="0">
                      <a:pos x="64" y="71"/>
                    </a:cxn>
                    <a:cxn ang="0">
                      <a:pos x="69" y="65"/>
                    </a:cxn>
                    <a:cxn ang="0">
                      <a:pos x="73" y="58"/>
                    </a:cxn>
                    <a:cxn ang="0">
                      <a:pos x="74" y="50"/>
                    </a:cxn>
                    <a:cxn ang="0">
                      <a:pos x="75" y="42"/>
                    </a:cxn>
                  </a:cxnLst>
                  <a:rect l="0" t="0" r="r" b="b"/>
                  <a:pathLst>
                    <a:path w="75" h="83">
                      <a:moveTo>
                        <a:pt x="75" y="42"/>
                      </a:moveTo>
                      <a:lnTo>
                        <a:pt x="74" y="33"/>
                      </a:lnTo>
                      <a:lnTo>
                        <a:pt x="73" y="25"/>
                      </a:lnTo>
                      <a:lnTo>
                        <a:pt x="69" y="18"/>
                      </a:lnTo>
                      <a:lnTo>
                        <a:pt x="64" y="12"/>
                      </a:lnTo>
                      <a:lnTo>
                        <a:pt x="58" y="7"/>
                      </a:lnTo>
                      <a:lnTo>
                        <a:pt x="52" y="3"/>
                      </a:lnTo>
                      <a:lnTo>
                        <a:pt x="45" y="1"/>
                      </a:lnTo>
                      <a:lnTo>
                        <a:pt x="38" y="0"/>
                      </a:lnTo>
                      <a:lnTo>
                        <a:pt x="31" y="1"/>
                      </a:lnTo>
                      <a:lnTo>
                        <a:pt x="23" y="3"/>
                      </a:lnTo>
                      <a:lnTo>
                        <a:pt x="17" y="7"/>
                      </a:lnTo>
                      <a:lnTo>
                        <a:pt x="11" y="12"/>
                      </a:lnTo>
                      <a:lnTo>
                        <a:pt x="6" y="18"/>
                      </a:lnTo>
                      <a:lnTo>
                        <a:pt x="3" y="25"/>
                      </a:lnTo>
                      <a:lnTo>
                        <a:pt x="1" y="33"/>
                      </a:lnTo>
                      <a:lnTo>
                        <a:pt x="0" y="42"/>
                      </a:lnTo>
                      <a:lnTo>
                        <a:pt x="1" y="50"/>
                      </a:lnTo>
                      <a:lnTo>
                        <a:pt x="3" y="58"/>
                      </a:lnTo>
                      <a:lnTo>
                        <a:pt x="6" y="65"/>
                      </a:lnTo>
                      <a:lnTo>
                        <a:pt x="11" y="71"/>
                      </a:lnTo>
                      <a:lnTo>
                        <a:pt x="17" y="76"/>
                      </a:lnTo>
                      <a:lnTo>
                        <a:pt x="23" y="80"/>
                      </a:lnTo>
                      <a:lnTo>
                        <a:pt x="31" y="82"/>
                      </a:lnTo>
                      <a:lnTo>
                        <a:pt x="38" y="83"/>
                      </a:lnTo>
                      <a:lnTo>
                        <a:pt x="45" y="82"/>
                      </a:lnTo>
                      <a:lnTo>
                        <a:pt x="52" y="80"/>
                      </a:lnTo>
                      <a:lnTo>
                        <a:pt x="58" y="76"/>
                      </a:lnTo>
                      <a:lnTo>
                        <a:pt x="64" y="71"/>
                      </a:lnTo>
                      <a:lnTo>
                        <a:pt x="69" y="65"/>
                      </a:lnTo>
                      <a:lnTo>
                        <a:pt x="73" y="58"/>
                      </a:lnTo>
                      <a:lnTo>
                        <a:pt x="74" y="50"/>
                      </a:lnTo>
                      <a:lnTo>
                        <a:pt x="75" y="42"/>
                      </a:lnTo>
                      <a:close/>
                    </a:path>
                  </a:pathLst>
                </a:custGeom>
                <a:noFill/>
                <a:ln w="25400">
                  <a:solidFill>
                    <a:srgbClr val="00FF00"/>
                  </a:solidFill>
                  <a:prstDash val="sysDot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44" name="Freeform 186"/>
                <p:cNvSpPr>
                  <a:spLocks/>
                </p:cNvSpPr>
                <p:nvPr/>
              </p:nvSpPr>
              <p:spPr bwMode="auto">
                <a:xfrm>
                  <a:off x="4146574" y="6138749"/>
                  <a:ext cx="72932" cy="87561"/>
                </a:xfrm>
                <a:custGeom>
                  <a:avLst/>
                  <a:gdLst/>
                  <a:ahLst/>
                  <a:cxnLst>
                    <a:cxn ang="0">
                      <a:pos x="19" y="42"/>
                    </a:cxn>
                    <a:cxn ang="0">
                      <a:pos x="15" y="42"/>
                    </a:cxn>
                    <a:cxn ang="0">
                      <a:pos x="12" y="40"/>
                    </a:cxn>
                    <a:cxn ang="0">
                      <a:pos x="9" y="39"/>
                    </a:cxn>
                    <a:cxn ang="0">
                      <a:pos x="6" y="36"/>
                    </a:cxn>
                    <a:cxn ang="0">
                      <a:pos x="3" y="33"/>
                    </a:cxn>
                    <a:cxn ang="0">
                      <a:pos x="1" y="29"/>
                    </a:cxn>
                    <a:cxn ang="0">
                      <a:pos x="0" y="25"/>
                    </a:cxn>
                    <a:cxn ang="0">
                      <a:pos x="0" y="21"/>
                    </a:cxn>
                    <a:cxn ang="0">
                      <a:pos x="0" y="16"/>
                    </a:cxn>
                    <a:cxn ang="0">
                      <a:pos x="1" y="13"/>
                    </a:cxn>
                    <a:cxn ang="0">
                      <a:pos x="3" y="9"/>
                    </a:cxn>
                    <a:cxn ang="0">
                      <a:pos x="6" y="6"/>
                    </a:cxn>
                    <a:cxn ang="0">
                      <a:pos x="9" y="3"/>
                    </a:cxn>
                    <a:cxn ang="0">
                      <a:pos x="12" y="1"/>
                    </a:cxn>
                    <a:cxn ang="0">
                      <a:pos x="15" y="0"/>
                    </a:cxn>
                    <a:cxn ang="0">
                      <a:pos x="19" y="0"/>
                    </a:cxn>
                    <a:cxn ang="0">
                      <a:pos x="23" y="0"/>
                    </a:cxn>
                    <a:cxn ang="0">
                      <a:pos x="26" y="1"/>
                    </a:cxn>
                    <a:cxn ang="0">
                      <a:pos x="29" y="3"/>
                    </a:cxn>
                    <a:cxn ang="0">
                      <a:pos x="32" y="6"/>
                    </a:cxn>
                    <a:cxn ang="0">
                      <a:pos x="34" y="9"/>
                    </a:cxn>
                    <a:cxn ang="0">
                      <a:pos x="36" y="13"/>
                    </a:cxn>
                    <a:cxn ang="0">
                      <a:pos x="37" y="16"/>
                    </a:cxn>
                    <a:cxn ang="0">
                      <a:pos x="37" y="21"/>
                    </a:cxn>
                    <a:cxn ang="0">
                      <a:pos x="36" y="29"/>
                    </a:cxn>
                    <a:cxn ang="0">
                      <a:pos x="32" y="36"/>
                    </a:cxn>
                    <a:cxn ang="0">
                      <a:pos x="26" y="40"/>
                    </a:cxn>
                    <a:cxn ang="0">
                      <a:pos x="19" y="42"/>
                    </a:cxn>
                  </a:cxnLst>
                  <a:rect l="0" t="0" r="r" b="b"/>
                  <a:pathLst>
                    <a:path w="37" h="42">
                      <a:moveTo>
                        <a:pt x="19" y="42"/>
                      </a:moveTo>
                      <a:lnTo>
                        <a:pt x="15" y="42"/>
                      </a:lnTo>
                      <a:lnTo>
                        <a:pt x="12" y="40"/>
                      </a:lnTo>
                      <a:lnTo>
                        <a:pt x="9" y="39"/>
                      </a:lnTo>
                      <a:lnTo>
                        <a:pt x="6" y="36"/>
                      </a:lnTo>
                      <a:lnTo>
                        <a:pt x="3" y="33"/>
                      </a:lnTo>
                      <a:lnTo>
                        <a:pt x="1" y="29"/>
                      </a:lnTo>
                      <a:lnTo>
                        <a:pt x="0" y="25"/>
                      </a:lnTo>
                      <a:lnTo>
                        <a:pt x="0" y="21"/>
                      </a:lnTo>
                      <a:lnTo>
                        <a:pt x="0" y="16"/>
                      </a:lnTo>
                      <a:lnTo>
                        <a:pt x="1" y="13"/>
                      </a:lnTo>
                      <a:lnTo>
                        <a:pt x="3" y="9"/>
                      </a:lnTo>
                      <a:lnTo>
                        <a:pt x="6" y="6"/>
                      </a:lnTo>
                      <a:lnTo>
                        <a:pt x="9" y="3"/>
                      </a:lnTo>
                      <a:lnTo>
                        <a:pt x="12" y="1"/>
                      </a:lnTo>
                      <a:lnTo>
                        <a:pt x="15" y="0"/>
                      </a:lnTo>
                      <a:lnTo>
                        <a:pt x="19" y="0"/>
                      </a:lnTo>
                      <a:lnTo>
                        <a:pt x="23" y="0"/>
                      </a:lnTo>
                      <a:lnTo>
                        <a:pt x="26" y="1"/>
                      </a:lnTo>
                      <a:lnTo>
                        <a:pt x="29" y="3"/>
                      </a:lnTo>
                      <a:lnTo>
                        <a:pt x="32" y="6"/>
                      </a:lnTo>
                      <a:lnTo>
                        <a:pt x="34" y="9"/>
                      </a:lnTo>
                      <a:lnTo>
                        <a:pt x="36" y="13"/>
                      </a:lnTo>
                      <a:lnTo>
                        <a:pt x="37" y="16"/>
                      </a:lnTo>
                      <a:lnTo>
                        <a:pt x="37" y="21"/>
                      </a:lnTo>
                      <a:lnTo>
                        <a:pt x="36" y="29"/>
                      </a:lnTo>
                      <a:lnTo>
                        <a:pt x="32" y="36"/>
                      </a:lnTo>
                      <a:lnTo>
                        <a:pt x="26" y="40"/>
                      </a:lnTo>
                      <a:lnTo>
                        <a:pt x="19" y="42"/>
                      </a:lnTo>
                      <a:close/>
                    </a:path>
                  </a:pathLst>
                </a:custGeom>
                <a:noFill/>
                <a:ln w="25400">
                  <a:solidFill>
                    <a:srgbClr val="00FF00"/>
                  </a:solidFill>
                  <a:prstDash val="sysDot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841" name="Freeform 187"/>
              <p:cNvSpPr>
                <a:spLocks/>
              </p:cNvSpPr>
              <p:nvPr/>
            </p:nvSpPr>
            <p:spPr bwMode="auto">
              <a:xfrm>
                <a:off x="3105819" y="6109562"/>
                <a:ext cx="147835" cy="175122"/>
              </a:xfrm>
              <a:custGeom>
                <a:avLst/>
                <a:gdLst/>
                <a:ahLst/>
                <a:cxnLst>
                  <a:cxn ang="0">
                    <a:pos x="75" y="42"/>
                  </a:cxn>
                  <a:cxn ang="0">
                    <a:pos x="74" y="34"/>
                  </a:cxn>
                  <a:cxn ang="0">
                    <a:pos x="72" y="25"/>
                  </a:cxn>
                  <a:cxn ang="0">
                    <a:pos x="69" y="18"/>
                  </a:cxn>
                  <a:cxn ang="0">
                    <a:pos x="64" y="12"/>
                  </a:cxn>
                  <a:cxn ang="0">
                    <a:pos x="57" y="7"/>
                  </a:cxn>
                  <a:cxn ang="0">
                    <a:pos x="51" y="3"/>
                  </a:cxn>
                  <a:cxn ang="0">
                    <a:pos x="44" y="1"/>
                  </a:cxn>
                  <a:cxn ang="0">
                    <a:pos x="37" y="0"/>
                  </a:cxn>
                  <a:cxn ang="0">
                    <a:pos x="30" y="1"/>
                  </a:cxn>
                  <a:cxn ang="0">
                    <a:pos x="23" y="3"/>
                  </a:cxn>
                  <a:cxn ang="0">
                    <a:pos x="17" y="7"/>
                  </a:cxn>
                  <a:cxn ang="0">
                    <a:pos x="11" y="12"/>
                  </a:cxn>
                  <a:cxn ang="0">
                    <a:pos x="6" y="18"/>
                  </a:cxn>
                  <a:cxn ang="0">
                    <a:pos x="3" y="25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3" y="58"/>
                  </a:cxn>
                  <a:cxn ang="0">
                    <a:pos x="6" y="65"/>
                  </a:cxn>
                  <a:cxn ang="0">
                    <a:pos x="10" y="71"/>
                  </a:cxn>
                  <a:cxn ang="0">
                    <a:pos x="17" y="76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7" y="84"/>
                  </a:cxn>
                  <a:cxn ang="0">
                    <a:pos x="44" y="83"/>
                  </a:cxn>
                  <a:cxn ang="0">
                    <a:pos x="51" y="81"/>
                  </a:cxn>
                  <a:cxn ang="0">
                    <a:pos x="57" y="76"/>
                  </a:cxn>
                  <a:cxn ang="0">
                    <a:pos x="64" y="71"/>
                  </a:cxn>
                  <a:cxn ang="0">
                    <a:pos x="69" y="65"/>
                  </a:cxn>
                  <a:cxn ang="0">
                    <a:pos x="72" y="58"/>
                  </a:cxn>
                  <a:cxn ang="0">
                    <a:pos x="74" y="50"/>
                  </a:cxn>
                  <a:cxn ang="0">
                    <a:pos x="75" y="42"/>
                  </a:cxn>
                </a:cxnLst>
                <a:rect l="0" t="0" r="r" b="b"/>
                <a:pathLst>
                  <a:path w="75" h="84">
                    <a:moveTo>
                      <a:pt x="75" y="42"/>
                    </a:moveTo>
                    <a:lnTo>
                      <a:pt x="74" y="34"/>
                    </a:lnTo>
                    <a:lnTo>
                      <a:pt x="72" y="25"/>
                    </a:lnTo>
                    <a:lnTo>
                      <a:pt x="69" y="18"/>
                    </a:lnTo>
                    <a:lnTo>
                      <a:pt x="64" y="12"/>
                    </a:lnTo>
                    <a:lnTo>
                      <a:pt x="57" y="7"/>
                    </a:lnTo>
                    <a:lnTo>
                      <a:pt x="51" y="3"/>
                    </a:lnTo>
                    <a:lnTo>
                      <a:pt x="44" y="1"/>
                    </a:lnTo>
                    <a:lnTo>
                      <a:pt x="37" y="0"/>
                    </a:lnTo>
                    <a:lnTo>
                      <a:pt x="30" y="1"/>
                    </a:lnTo>
                    <a:lnTo>
                      <a:pt x="23" y="3"/>
                    </a:lnTo>
                    <a:lnTo>
                      <a:pt x="17" y="7"/>
                    </a:lnTo>
                    <a:lnTo>
                      <a:pt x="11" y="12"/>
                    </a:lnTo>
                    <a:lnTo>
                      <a:pt x="6" y="18"/>
                    </a:lnTo>
                    <a:lnTo>
                      <a:pt x="3" y="25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3" y="58"/>
                    </a:lnTo>
                    <a:lnTo>
                      <a:pt x="6" y="65"/>
                    </a:lnTo>
                    <a:lnTo>
                      <a:pt x="10" y="71"/>
                    </a:lnTo>
                    <a:lnTo>
                      <a:pt x="17" y="76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7" y="84"/>
                    </a:lnTo>
                    <a:lnTo>
                      <a:pt x="44" y="83"/>
                    </a:lnTo>
                    <a:lnTo>
                      <a:pt x="51" y="81"/>
                    </a:lnTo>
                    <a:lnTo>
                      <a:pt x="57" y="76"/>
                    </a:lnTo>
                    <a:lnTo>
                      <a:pt x="64" y="71"/>
                    </a:lnTo>
                    <a:lnTo>
                      <a:pt x="69" y="65"/>
                    </a:lnTo>
                    <a:lnTo>
                      <a:pt x="72" y="58"/>
                    </a:lnTo>
                    <a:lnTo>
                      <a:pt x="74" y="50"/>
                    </a:lnTo>
                    <a:lnTo>
                      <a:pt x="75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2" name="Freeform 188"/>
              <p:cNvSpPr>
                <a:spLocks/>
              </p:cNvSpPr>
              <p:nvPr/>
            </p:nvSpPr>
            <p:spPr bwMode="auto">
              <a:xfrm>
                <a:off x="3143271" y="6153342"/>
                <a:ext cx="70961" cy="87561"/>
              </a:xfrm>
              <a:custGeom>
                <a:avLst/>
                <a:gdLst/>
                <a:ahLst/>
                <a:cxnLst>
                  <a:cxn ang="0">
                    <a:pos x="18" y="42"/>
                  </a:cxn>
                  <a:cxn ang="0">
                    <a:pos x="14" y="42"/>
                  </a:cxn>
                  <a:cxn ang="0">
                    <a:pos x="11" y="40"/>
                  </a:cxn>
                  <a:cxn ang="0">
                    <a:pos x="8" y="39"/>
                  </a:cxn>
                  <a:cxn ang="0">
                    <a:pos x="5" y="36"/>
                  </a:cxn>
                  <a:cxn ang="0">
                    <a:pos x="3" y="33"/>
                  </a:cxn>
                  <a:cxn ang="0">
                    <a:pos x="1" y="29"/>
                  </a:cxn>
                  <a:cxn ang="0">
                    <a:pos x="0" y="25"/>
                  </a:cxn>
                  <a:cxn ang="0">
                    <a:pos x="0" y="21"/>
                  </a:cxn>
                  <a:cxn ang="0">
                    <a:pos x="0" y="17"/>
                  </a:cxn>
                  <a:cxn ang="0">
                    <a:pos x="1" y="14"/>
                  </a:cxn>
                  <a:cxn ang="0">
                    <a:pos x="3" y="9"/>
                  </a:cxn>
                  <a:cxn ang="0">
                    <a:pos x="5" y="6"/>
                  </a:cxn>
                  <a:cxn ang="0">
                    <a:pos x="8" y="3"/>
                  </a:cxn>
                  <a:cxn ang="0">
                    <a:pos x="11" y="1"/>
                  </a:cxn>
                  <a:cxn ang="0">
                    <a:pos x="14" y="0"/>
                  </a:cxn>
                  <a:cxn ang="0">
                    <a:pos x="18" y="0"/>
                  </a:cxn>
                  <a:cxn ang="0">
                    <a:pos x="22" y="0"/>
                  </a:cxn>
                  <a:cxn ang="0">
                    <a:pos x="25" y="1"/>
                  </a:cxn>
                  <a:cxn ang="0">
                    <a:pos x="28" y="3"/>
                  </a:cxn>
                  <a:cxn ang="0">
                    <a:pos x="31" y="6"/>
                  </a:cxn>
                  <a:cxn ang="0">
                    <a:pos x="33" y="9"/>
                  </a:cxn>
                  <a:cxn ang="0">
                    <a:pos x="35" y="14"/>
                  </a:cxn>
                  <a:cxn ang="0">
                    <a:pos x="36" y="17"/>
                  </a:cxn>
                  <a:cxn ang="0">
                    <a:pos x="36" y="21"/>
                  </a:cxn>
                  <a:cxn ang="0">
                    <a:pos x="35" y="29"/>
                  </a:cxn>
                  <a:cxn ang="0">
                    <a:pos x="31" y="36"/>
                  </a:cxn>
                  <a:cxn ang="0">
                    <a:pos x="25" y="40"/>
                  </a:cxn>
                  <a:cxn ang="0">
                    <a:pos x="18" y="42"/>
                  </a:cxn>
                </a:cxnLst>
                <a:rect l="0" t="0" r="r" b="b"/>
                <a:pathLst>
                  <a:path w="36" h="42">
                    <a:moveTo>
                      <a:pt x="18" y="42"/>
                    </a:moveTo>
                    <a:lnTo>
                      <a:pt x="14" y="42"/>
                    </a:lnTo>
                    <a:lnTo>
                      <a:pt x="11" y="40"/>
                    </a:lnTo>
                    <a:lnTo>
                      <a:pt x="8" y="39"/>
                    </a:lnTo>
                    <a:lnTo>
                      <a:pt x="5" y="36"/>
                    </a:lnTo>
                    <a:lnTo>
                      <a:pt x="3" y="33"/>
                    </a:lnTo>
                    <a:lnTo>
                      <a:pt x="1" y="29"/>
                    </a:lnTo>
                    <a:lnTo>
                      <a:pt x="0" y="25"/>
                    </a:lnTo>
                    <a:lnTo>
                      <a:pt x="0" y="21"/>
                    </a:lnTo>
                    <a:lnTo>
                      <a:pt x="0" y="17"/>
                    </a:lnTo>
                    <a:lnTo>
                      <a:pt x="1" y="14"/>
                    </a:lnTo>
                    <a:lnTo>
                      <a:pt x="3" y="9"/>
                    </a:lnTo>
                    <a:lnTo>
                      <a:pt x="5" y="6"/>
                    </a:lnTo>
                    <a:lnTo>
                      <a:pt x="8" y="3"/>
                    </a:lnTo>
                    <a:lnTo>
                      <a:pt x="11" y="1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2" y="0"/>
                    </a:lnTo>
                    <a:lnTo>
                      <a:pt x="25" y="1"/>
                    </a:lnTo>
                    <a:lnTo>
                      <a:pt x="28" y="3"/>
                    </a:lnTo>
                    <a:lnTo>
                      <a:pt x="31" y="6"/>
                    </a:lnTo>
                    <a:lnTo>
                      <a:pt x="33" y="9"/>
                    </a:lnTo>
                    <a:lnTo>
                      <a:pt x="35" y="14"/>
                    </a:lnTo>
                    <a:lnTo>
                      <a:pt x="36" y="17"/>
                    </a:lnTo>
                    <a:lnTo>
                      <a:pt x="36" y="21"/>
                    </a:lnTo>
                    <a:lnTo>
                      <a:pt x="35" y="29"/>
                    </a:lnTo>
                    <a:lnTo>
                      <a:pt x="31" y="36"/>
                    </a:lnTo>
                    <a:lnTo>
                      <a:pt x="25" y="40"/>
                    </a:lnTo>
                    <a:lnTo>
                      <a:pt x="18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98" name="Group 244"/>
            <p:cNvGrpSpPr/>
            <p:nvPr/>
          </p:nvGrpSpPr>
          <p:grpSpPr>
            <a:xfrm>
              <a:off x="1854155" y="6167936"/>
              <a:ext cx="145863" cy="175122"/>
              <a:chOff x="1854155" y="6167936"/>
              <a:chExt cx="145863" cy="175122"/>
            </a:xfrm>
          </p:grpSpPr>
          <p:sp>
            <p:nvSpPr>
              <p:cNvPr id="832" name="Freeform 189"/>
              <p:cNvSpPr>
                <a:spLocks/>
              </p:cNvSpPr>
              <p:nvPr/>
            </p:nvSpPr>
            <p:spPr bwMode="auto">
              <a:xfrm>
                <a:off x="1854155" y="6167936"/>
                <a:ext cx="145863" cy="175122"/>
              </a:xfrm>
              <a:custGeom>
                <a:avLst/>
                <a:gdLst/>
                <a:ahLst/>
                <a:cxnLst>
                  <a:cxn ang="0">
                    <a:pos x="74" y="42"/>
                  </a:cxn>
                  <a:cxn ang="0">
                    <a:pos x="73" y="34"/>
                  </a:cxn>
                  <a:cxn ang="0">
                    <a:pos x="71" y="26"/>
                  </a:cxn>
                  <a:cxn ang="0">
                    <a:pos x="68" y="19"/>
                  </a:cxn>
                  <a:cxn ang="0">
                    <a:pos x="63" y="13"/>
                  </a:cxn>
                  <a:cxn ang="0">
                    <a:pos x="58" y="8"/>
                  </a:cxn>
                  <a:cxn ang="0">
                    <a:pos x="52" y="3"/>
                  </a:cxn>
                  <a:cxn ang="0">
                    <a:pos x="45" y="1"/>
                  </a:cxn>
                  <a:cxn ang="0">
                    <a:pos x="37" y="0"/>
                  </a:cxn>
                  <a:cxn ang="0">
                    <a:pos x="29" y="1"/>
                  </a:cxn>
                  <a:cxn ang="0">
                    <a:pos x="22" y="3"/>
                  </a:cxn>
                  <a:cxn ang="0">
                    <a:pos x="16" y="8"/>
                  </a:cxn>
                  <a:cxn ang="0">
                    <a:pos x="11" y="13"/>
                  </a:cxn>
                  <a:cxn ang="0">
                    <a:pos x="6" y="19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3" y="59"/>
                  </a:cxn>
                  <a:cxn ang="0">
                    <a:pos x="6" y="66"/>
                  </a:cxn>
                  <a:cxn ang="0">
                    <a:pos x="11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7" y="84"/>
                  </a:cxn>
                  <a:cxn ang="0">
                    <a:pos x="45" y="83"/>
                  </a:cxn>
                  <a:cxn ang="0">
                    <a:pos x="52" y="81"/>
                  </a:cxn>
                  <a:cxn ang="0">
                    <a:pos x="58" y="77"/>
                  </a:cxn>
                  <a:cxn ang="0">
                    <a:pos x="63" y="72"/>
                  </a:cxn>
                  <a:cxn ang="0">
                    <a:pos x="68" y="66"/>
                  </a:cxn>
                  <a:cxn ang="0">
                    <a:pos x="71" y="59"/>
                  </a:cxn>
                  <a:cxn ang="0">
                    <a:pos x="73" y="50"/>
                  </a:cxn>
                  <a:cxn ang="0">
                    <a:pos x="74" y="42"/>
                  </a:cxn>
                </a:cxnLst>
                <a:rect l="0" t="0" r="r" b="b"/>
                <a:pathLst>
                  <a:path w="74" h="84">
                    <a:moveTo>
                      <a:pt x="74" y="42"/>
                    </a:moveTo>
                    <a:lnTo>
                      <a:pt x="73" y="34"/>
                    </a:lnTo>
                    <a:lnTo>
                      <a:pt x="71" y="26"/>
                    </a:lnTo>
                    <a:lnTo>
                      <a:pt x="68" y="19"/>
                    </a:lnTo>
                    <a:lnTo>
                      <a:pt x="63" y="13"/>
                    </a:lnTo>
                    <a:lnTo>
                      <a:pt x="58" y="8"/>
                    </a:lnTo>
                    <a:lnTo>
                      <a:pt x="52" y="3"/>
                    </a:lnTo>
                    <a:lnTo>
                      <a:pt x="45" y="1"/>
                    </a:lnTo>
                    <a:lnTo>
                      <a:pt x="37" y="0"/>
                    </a:lnTo>
                    <a:lnTo>
                      <a:pt x="29" y="1"/>
                    </a:lnTo>
                    <a:lnTo>
                      <a:pt x="22" y="3"/>
                    </a:lnTo>
                    <a:lnTo>
                      <a:pt x="16" y="8"/>
                    </a:lnTo>
                    <a:lnTo>
                      <a:pt x="11" y="13"/>
                    </a:lnTo>
                    <a:lnTo>
                      <a:pt x="6" y="19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3" y="59"/>
                    </a:lnTo>
                    <a:lnTo>
                      <a:pt x="6" y="66"/>
                    </a:lnTo>
                    <a:lnTo>
                      <a:pt x="11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7" y="84"/>
                    </a:lnTo>
                    <a:lnTo>
                      <a:pt x="45" y="83"/>
                    </a:lnTo>
                    <a:lnTo>
                      <a:pt x="52" y="81"/>
                    </a:lnTo>
                    <a:lnTo>
                      <a:pt x="58" y="77"/>
                    </a:lnTo>
                    <a:lnTo>
                      <a:pt x="63" y="72"/>
                    </a:lnTo>
                    <a:lnTo>
                      <a:pt x="68" y="66"/>
                    </a:lnTo>
                    <a:lnTo>
                      <a:pt x="71" y="59"/>
                    </a:lnTo>
                    <a:lnTo>
                      <a:pt x="73" y="50"/>
                    </a:lnTo>
                    <a:lnTo>
                      <a:pt x="74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3" name="Freeform 190"/>
              <p:cNvSpPr>
                <a:spLocks/>
              </p:cNvSpPr>
              <p:nvPr/>
            </p:nvSpPr>
            <p:spPr bwMode="auto">
              <a:xfrm>
                <a:off x="1889635" y="6213801"/>
                <a:ext cx="74903" cy="85477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5" y="41"/>
                  </a:cxn>
                  <a:cxn ang="0">
                    <a:pos x="12" y="39"/>
                  </a:cxn>
                  <a:cxn ang="0">
                    <a:pos x="9" y="38"/>
                  </a:cxn>
                  <a:cxn ang="0">
                    <a:pos x="6" y="35"/>
                  </a:cxn>
                  <a:cxn ang="0">
                    <a:pos x="3" y="32"/>
                  </a:cxn>
                  <a:cxn ang="0">
                    <a:pos x="2" y="28"/>
                  </a:cxn>
                  <a:cxn ang="0">
                    <a:pos x="0" y="24"/>
                  </a:cxn>
                  <a:cxn ang="0">
                    <a:pos x="0" y="20"/>
                  </a:cxn>
                  <a:cxn ang="0">
                    <a:pos x="0" y="16"/>
                  </a:cxn>
                  <a:cxn ang="0">
                    <a:pos x="2" y="12"/>
                  </a:cxn>
                  <a:cxn ang="0">
                    <a:pos x="3" y="9"/>
                  </a:cxn>
                  <a:cxn ang="0">
                    <a:pos x="6" y="6"/>
                  </a:cxn>
                  <a:cxn ang="0">
                    <a:pos x="9" y="3"/>
                  </a:cxn>
                  <a:cxn ang="0">
                    <a:pos x="12" y="1"/>
                  </a:cxn>
                  <a:cxn ang="0">
                    <a:pos x="15" y="0"/>
                  </a:cxn>
                  <a:cxn ang="0">
                    <a:pos x="19" y="0"/>
                  </a:cxn>
                  <a:cxn ang="0">
                    <a:pos x="23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5" y="9"/>
                  </a:cxn>
                  <a:cxn ang="0">
                    <a:pos x="37" y="12"/>
                  </a:cxn>
                  <a:cxn ang="0">
                    <a:pos x="38" y="16"/>
                  </a:cxn>
                  <a:cxn ang="0">
                    <a:pos x="38" y="20"/>
                  </a:cxn>
                  <a:cxn ang="0">
                    <a:pos x="37" y="28"/>
                  </a:cxn>
                  <a:cxn ang="0">
                    <a:pos x="33" y="35"/>
                  </a:cxn>
                  <a:cxn ang="0">
                    <a:pos x="27" y="39"/>
                  </a:cxn>
                  <a:cxn ang="0">
                    <a:pos x="19" y="41"/>
                  </a:cxn>
                </a:cxnLst>
                <a:rect l="0" t="0" r="r" b="b"/>
                <a:pathLst>
                  <a:path w="38" h="41">
                    <a:moveTo>
                      <a:pt x="19" y="41"/>
                    </a:moveTo>
                    <a:lnTo>
                      <a:pt x="15" y="41"/>
                    </a:lnTo>
                    <a:lnTo>
                      <a:pt x="12" y="39"/>
                    </a:lnTo>
                    <a:lnTo>
                      <a:pt x="9" y="38"/>
                    </a:lnTo>
                    <a:lnTo>
                      <a:pt x="6" y="35"/>
                    </a:lnTo>
                    <a:lnTo>
                      <a:pt x="3" y="32"/>
                    </a:lnTo>
                    <a:lnTo>
                      <a:pt x="2" y="28"/>
                    </a:lnTo>
                    <a:lnTo>
                      <a:pt x="0" y="24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2" y="12"/>
                    </a:lnTo>
                    <a:lnTo>
                      <a:pt x="3" y="9"/>
                    </a:lnTo>
                    <a:lnTo>
                      <a:pt x="6" y="6"/>
                    </a:lnTo>
                    <a:lnTo>
                      <a:pt x="9" y="3"/>
                    </a:lnTo>
                    <a:lnTo>
                      <a:pt x="12" y="1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5" y="9"/>
                    </a:lnTo>
                    <a:lnTo>
                      <a:pt x="37" y="12"/>
                    </a:lnTo>
                    <a:lnTo>
                      <a:pt x="38" y="16"/>
                    </a:lnTo>
                    <a:lnTo>
                      <a:pt x="38" y="20"/>
                    </a:lnTo>
                    <a:lnTo>
                      <a:pt x="37" y="28"/>
                    </a:lnTo>
                    <a:lnTo>
                      <a:pt x="33" y="35"/>
                    </a:lnTo>
                    <a:lnTo>
                      <a:pt x="27" y="39"/>
                    </a:lnTo>
                    <a:lnTo>
                      <a:pt x="19" y="41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99" name="Group 248"/>
            <p:cNvGrpSpPr/>
            <p:nvPr/>
          </p:nvGrpSpPr>
          <p:grpSpPr>
            <a:xfrm>
              <a:off x="675422" y="6566129"/>
              <a:ext cx="147835" cy="175122"/>
              <a:chOff x="675422" y="6566129"/>
              <a:chExt cx="147835" cy="175122"/>
            </a:xfrm>
          </p:grpSpPr>
          <p:sp>
            <p:nvSpPr>
              <p:cNvPr id="830" name="Freeform 191"/>
              <p:cNvSpPr>
                <a:spLocks/>
              </p:cNvSpPr>
              <p:nvPr/>
            </p:nvSpPr>
            <p:spPr bwMode="auto">
              <a:xfrm>
                <a:off x="675422" y="6566129"/>
                <a:ext cx="147835" cy="175122"/>
              </a:xfrm>
              <a:custGeom>
                <a:avLst/>
                <a:gdLst/>
                <a:ahLst/>
                <a:cxnLst>
                  <a:cxn ang="0">
                    <a:pos x="75" y="42"/>
                  </a:cxn>
                  <a:cxn ang="0">
                    <a:pos x="74" y="34"/>
                  </a:cxn>
                  <a:cxn ang="0">
                    <a:pos x="71" y="26"/>
                  </a:cxn>
                  <a:cxn ang="0">
                    <a:pos x="68" y="19"/>
                  </a:cxn>
                  <a:cxn ang="0">
                    <a:pos x="63" y="13"/>
                  </a:cxn>
                  <a:cxn ang="0">
                    <a:pos x="57" y="8"/>
                  </a:cxn>
                  <a:cxn ang="0">
                    <a:pos x="51" y="4"/>
                  </a:cxn>
                  <a:cxn ang="0">
                    <a:pos x="44" y="1"/>
                  </a:cxn>
                  <a:cxn ang="0">
                    <a:pos x="37" y="0"/>
                  </a:cxn>
                  <a:cxn ang="0">
                    <a:pos x="30" y="1"/>
                  </a:cxn>
                  <a:cxn ang="0">
                    <a:pos x="22" y="4"/>
                  </a:cxn>
                  <a:cxn ang="0">
                    <a:pos x="16" y="8"/>
                  </a:cxn>
                  <a:cxn ang="0">
                    <a:pos x="11" y="13"/>
                  </a:cxn>
                  <a:cxn ang="0">
                    <a:pos x="6" y="19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1"/>
                  </a:cxn>
                  <a:cxn ang="0">
                    <a:pos x="3" y="59"/>
                  </a:cxn>
                  <a:cxn ang="0">
                    <a:pos x="6" y="66"/>
                  </a:cxn>
                  <a:cxn ang="0">
                    <a:pos x="11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7" y="84"/>
                  </a:cxn>
                  <a:cxn ang="0">
                    <a:pos x="44" y="83"/>
                  </a:cxn>
                  <a:cxn ang="0">
                    <a:pos x="51" y="81"/>
                  </a:cxn>
                  <a:cxn ang="0">
                    <a:pos x="57" y="77"/>
                  </a:cxn>
                  <a:cxn ang="0">
                    <a:pos x="63" y="72"/>
                  </a:cxn>
                  <a:cxn ang="0">
                    <a:pos x="68" y="66"/>
                  </a:cxn>
                  <a:cxn ang="0">
                    <a:pos x="71" y="59"/>
                  </a:cxn>
                  <a:cxn ang="0">
                    <a:pos x="74" y="51"/>
                  </a:cxn>
                  <a:cxn ang="0">
                    <a:pos x="75" y="42"/>
                  </a:cxn>
                </a:cxnLst>
                <a:rect l="0" t="0" r="r" b="b"/>
                <a:pathLst>
                  <a:path w="75" h="84">
                    <a:moveTo>
                      <a:pt x="75" y="42"/>
                    </a:moveTo>
                    <a:lnTo>
                      <a:pt x="74" y="34"/>
                    </a:lnTo>
                    <a:lnTo>
                      <a:pt x="71" y="26"/>
                    </a:lnTo>
                    <a:lnTo>
                      <a:pt x="68" y="19"/>
                    </a:lnTo>
                    <a:lnTo>
                      <a:pt x="63" y="13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44" y="1"/>
                    </a:lnTo>
                    <a:lnTo>
                      <a:pt x="37" y="0"/>
                    </a:lnTo>
                    <a:lnTo>
                      <a:pt x="30" y="1"/>
                    </a:lnTo>
                    <a:lnTo>
                      <a:pt x="22" y="4"/>
                    </a:lnTo>
                    <a:lnTo>
                      <a:pt x="16" y="8"/>
                    </a:lnTo>
                    <a:lnTo>
                      <a:pt x="11" y="13"/>
                    </a:lnTo>
                    <a:lnTo>
                      <a:pt x="6" y="19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1"/>
                    </a:lnTo>
                    <a:lnTo>
                      <a:pt x="3" y="59"/>
                    </a:lnTo>
                    <a:lnTo>
                      <a:pt x="6" y="66"/>
                    </a:lnTo>
                    <a:lnTo>
                      <a:pt x="11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7" y="84"/>
                    </a:lnTo>
                    <a:lnTo>
                      <a:pt x="44" y="83"/>
                    </a:lnTo>
                    <a:lnTo>
                      <a:pt x="51" y="81"/>
                    </a:lnTo>
                    <a:lnTo>
                      <a:pt x="57" y="77"/>
                    </a:lnTo>
                    <a:lnTo>
                      <a:pt x="63" y="72"/>
                    </a:lnTo>
                    <a:lnTo>
                      <a:pt x="68" y="66"/>
                    </a:lnTo>
                    <a:lnTo>
                      <a:pt x="71" y="59"/>
                    </a:lnTo>
                    <a:lnTo>
                      <a:pt x="74" y="51"/>
                    </a:lnTo>
                    <a:lnTo>
                      <a:pt x="75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1" name="Freeform 192"/>
              <p:cNvSpPr>
                <a:spLocks/>
              </p:cNvSpPr>
              <p:nvPr/>
            </p:nvSpPr>
            <p:spPr bwMode="auto">
              <a:xfrm>
                <a:off x="710902" y="6611994"/>
                <a:ext cx="74903" cy="87561"/>
              </a:xfrm>
              <a:custGeom>
                <a:avLst/>
                <a:gdLst/>
                <a:ahLst/>
                <a:cxnLst>
                  <a:cxn ang="0">
                    <a:pos x="19" y="42"/>
                  </a:cxn>
                  <a:cxn ang="0">
                    <a:pos x="16" y="41"/>
                  </a:cxn>
                  <a:cxn ang="0">
                    <a:pos x="13" y="40"/>
                  </a:cxn>
                  <a:cxn ang="0">
                    <a:pos x="10" y="38"/>
                  </a:cxn>
                  <a:cxn ang="0">
                    <a:pos x="6" y="36"/>
                  </a:cxn>
                  <a:cxn ang="0">
                    <a:pos x="3" y="33"/>
                  </a:cxn>
                  <a:cxn ang="0">
                    <a:pos x="2" y="29"/>
                  </a:cxn>
                  <a:cxn ang="0">
                    <a:pos x="0" y="24"/>
                  </a:cxn>
                  <a:cxn ang="0">
                    <a:pos x="0" y="20"/>
                  </a:cxn>
                  <a:cxn ang="0">
                    <a:pos x="0" y="16"/>
                  </a:cxn>
                  <a:cxn ang="0">
                    <a:pos x="2" y="13"/>
                  </a:cxn>
                  <a:cxn ang="0">
                    <a:pos x="3" y="9"/>
                  </a:cxn>
                  <a:cxn ang="0">
                    <a:pos x="6" y="6"/>
                  </a:cxn>
                  <a:cxn ang="0">
                    <a:pos x="10" y="3"/>
                  </a:cxn>
                  <a:cxn ang="0">
                    <a:pos x="13" y="1"/>
                  </a:cxn>
                  <a:cxn ang="0">
                    <a:pos x="16" y="0"/>
                  </a:cxn>
                  <a:cxn ang="0">
                    <a:pos x="19" y="0"/>
                  </a:cxn>
                  <a:cxn ang="0">
                    <a:pos x="23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5" y="9"/>
                  </a:cxn>
                  <a:cxn ang="0">
                    <a:pos x="37" y="13"/>
                  </a:cxn>
                  <a:cxn ang="0">
                    <a:pos x="38" y="16"/>
                  </a:cxn>
                  <a:cxn ang="0">
                    <a:pos x="38" y="20"/>
                  </a:cxn>
                  <a:cxn ang="0">
                    <a:pos x="36" y="29"/>
                  </a:cxn>
                  <a:cxn ang="0">
                    <a:pos x="32" y="36"/>
                  </a:cxn>
                  <a:cxn ang="0">
                    <a:pos x="26" y="40"/>
                  </a:cxn>
                  <a:cxn ang="0">
                    <a:pos x="19" y="42"/>
                  </a:cxn>
                </a:cxnLst>
                <a:rect l="0" t="0" r="r" b="b"/>
                <a:pathLst>
                  <a:path w="38" h="42">
                    <a:moveTo>
                      <a:pt x="19" y="42"/>
                    </a:moveTo>
                    <a:lnTo>
                      <a:pt x="16" y="41"/>
                    </a:lnTo>
                    <a:lnTo>
                      <a:pt x="13" y="40"/>
                    </a:lnTo>
                    <a:lnTo>
                      <a:pt x="10" y="38"/>
                    </a:lnTo>
                    <a:lnTo>
                      <a:pt x="6" y="36"/>
                    </a:lnTo>
                    <a:lnTo>
                      <a:pt x="3" y="33"/>
                    </a:lnTo>
                    <a:lnTo>
                      <a:pt x="2" y="29"/>
                    </a:lnTo>
                    <a:lnTo>
                      <a:pt x="0" y="24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2" y="13"/>
                    </a:lnTo>
                    <a:lnTo>
                      <a:pt x="3" y="9"/>
                    </a:lnTo>
                    <a:lnTo>
                      <a:pt x="6" y="6"/>
                    </a:lnTo>
                    <a:lnTo>
                      <a:pt x="10" y="3"/>
                    </a:lnTo>
                    <a:lnTo>
                      <a:pt x="13" y="1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5" y="9"/>
                    </a:lnTo>
                    <a:lnTo>
                      <a:pt x="37" y="13"/>
                    </a:lnTo>
                    <a:lnTo>
                      <a:pt x="38" y="16"/>
                    </a:lnTo>
                    <a:lnTo>
                      <a:pt x="38" y="20"/>
                    </a:lnTo>
                    <a:lnTo>
                      <a:pt x="36" y="29"/>
                    </a:lnTo>
                    <a:lnTo>
                      <a:pt x="32" y="36"/>
                    </a:lnTo>
                    <a:lnTo>
                      <a:pt x="26" y="40"/>
                    </a:lnTo>
                    <a:lnTo>
                      <a:pt x="19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00" name="Group 250"/>
            <p:cNvGrpSpPr/>
            <p:nvPr/>
          </p:nvGrpSpPr>
          <p:grpSpPr>
            <a:xfrm>
              <a:off x="291052" y="5946949"/>
              <a:ext cx="147835" cy="175122"/>
              <a:chOff x="291052" y="5946949"/>
              <a:chExt cx="147835" cy="175122"/>
            </a:xfrm>
          </p:grpSpPr>
          <p:sp>
            <p:nvSpPr>
              <p:cNvPr id="828" name="Freeform 193"/>
              <p:cNvSpPr>
                <a:spLocks/>
              </p:cNvSpPr>
              <p:nvPr/>
            </p:nvSpPr>
            <p:spPr bwMode="auto">
              <a:xfrm>
                <a:off x="291052" y="5946949"/>
                <a:ext cx="147835" cy="175122"/>
              </a:xfrm>
              <a:custGeom>
                <a:avLst/>
                <a:gdLst/>
                <a:ahLst/>
                <a:cxnLst>
                  <a:cxn ang="0">
                    <a:pos x="75" y="42"/>
                  </a:cxn>
                  <a:cxn ang="0">
                    <a:pos x="74" y="34"/>
                  </a:cxn>
                  <a:cxn ang="0">
                    <a:pos x="72" y="26"/>
                  </a:cxn>
                  <a:cxn ang="0">
                    <a:pos x="69" y="19"/>
                  </a:cxn>
                  <a:cxn ang="0">
                    <a:pos x="64" y="12"/>
                  </a:cxn>
                  <a:cxn ang="0">
                    <a:pos x="58" y="7"/>
                  </a:cxn>
                  <a:cxn ang="0">
                    <a:pos x="52" y="3"/>
                  </a:cxn>
                  <a:cxn ang="0">
                    <a:pos x="45" y="1"/>
                  </a:cxn>
                  <a:cxn ang="0">
                    <a:pos x="38" y="0"/>
                  </a:cxn>
                  <a:cxn ang="0">
                    <a:pos x="30" y="1"/>
                  </a:cxn>
                  <a:cxn ang="0">
                    <a:pos x="23" y="3"/>
                  </a:cxn>
                  <a:cxn ang="0">
                    <a:pos x="17" y="7"/>
                  </a:cxn>
                  <a:cxn ang="0">
                    <a:pos x="11" y="12"/>
                  </a:cxn>
                  <a:cxn ang="0">
                    <a:pos x="6" y="19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3" y="58"/>
                  </a:cxn>
                  <a:cxn ang="0">
                    <a:pos x="6" y="66"/>
                  </a:cxn>
                  <a:cxn ang="0">
                    <a:pos x="11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8" y="84"/>
                  </a:cxn>
                  <a:cxn ang="0">
                    <a:pos x="45" y="83"/>
                  </a:cxn>
                  <a:cxn ang="0">
                    <a:pos x="52" y="81"/>
                  </a:cxn>
                  <a:cxn ang="0">
                    <a:pos x="58" y="77"/>
                  </a:cxn>
                  <a:cxn ang="0">
                    <a:pos x="64" y="72"/>
                  </a:cxn>
                  <a:cxn ang="0">
                    <a:pos x="69" y="66"/>
                  </a:cxn>
                  <a:cxn ang="0">
                    <a:pos x="72" y="58"/>
                  </a:cxn>
                  <a:cxn ang="0">
                    <a:pos x="74" y="50"/>
                  </a:cxn>
                  <a:cxn ang="0">
                    <a:pos x="75" y="42"/>
                  </a:cxn>
                </a:cxnLst>
                <a:rect l="0" t="0" r="r" b="b"/>
                <a:pathLst>
                  <a:path w="75" h="84">
                    <a:moveTo>
                      <a:pt x="75" y="42"/>
                    </a:moveTo>
                    <a:lnTo>
                      <a:pt x="74" y="34"/>
                    </a:lnTo>
                    <a:lnTo>
                      <a:pt x="72" y="26"/>
                    </a:lnTo>
                    <a:lnTo>
                      <a:pt x="69" y="19"/>
                    </a:lnTo>
                    <a:lnTo>
                      <a:pt x="64" y="12"/>
                    </a:lnTo>
                    <a:lnTo>
                      <a:pt x="58" y="7"/>
                    </a:lnTo>
                    <a:lnTo>
                      <a:pt x="52" y="3"/>
                    </a:lnTo>
                    <a:lnTo>
                      <a:pt x="45" y="1"/>
                    </a:lnTo>
                    <a:lnTo>
                      <a:pt x="38" y="0"/>
                    </a:lnTo>
                    <a:lnTo>
                      <a:pt x="30" y="1"/>
                    </a:lnTo>
                    <a:lnTo>
                      <a:pt x="23" y="3"/>
                    </a:lnTo>
                    <a:lnTo>
                      <a:pt x="17" y="7"/>
                    </a:lnTo>
                    <a:lnTo>
                      <a:pt x="11" y="12"/>
                    </a:lnTo>
                    <a:lnTo>
                      <a:pt x="6" y="19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3" y="58"/>
                    </a:lnTo>
                    <a:lnTo>
                      <a:pt x="6" y="66"/>
                    </a:lnTo>
                    <a:lnTo>
                      <a:pt x="11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8" y="84"/>
                    </a:lnTo>
                    <a:lnTo>
                      <a:pt x="45" y="83"/>
                    </a:lnTo>
                    <a:lnTo>
                      <a:pt x="52" y="81"/>
                    </a:lnTo>
                    <a:lnTo>
                      <a:pt x="58" y="77"/>
                    </a:lnTo>
                    <a:lnTo>
                      <a:pt x="64" y="72"/>
                    </a:lnTo>
                    <a:lnTo>
                      <a:pt x="69" y="66"/>
                    </a:lnTo>
                    <a:lnTo>
                      <a:pt x="72" y="58"/>
                    </a:lnTo>
                    <a:lnTo>
                      <a:pt x="74" y="50"/>
                    </a:lnTo>
                    <a:lnTo>
                      <a:pt x="75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9" name="Freeform 194"/>
              <p:cNvSpPr>
                <a:spLocks/>
              </p:cNvSpPr>
              <p:nvPr/>
            </p:nvSpPr>
            <p:spPr bwMode="auto">
              <a:xfrm>
                <a:off x="328504" y="5992814"/>
                <a:ext cx="72932" cy="87561"/>
              </a:xfrm>
              <a:custGeom>
                <a:avLst/>
                <a:gdLst/>
                <a:ahLst/>
                <a:cxnLst>
                  <a:cxn ang="0">
                    <a:pos x="19" y="42"/>
                  </a:cxn>
                  <a:cxn ang="0">
                    <a:pos x="15" y="41"/>
                  </a:cxn>
                  <a:cxn ang="0">
                    <a:pos x="11" y="39"/>
                  </a:cxn>
                  <a:cxn ang="0">
                    <a:pos x="8" y="37"/>
                  </a:cxn>
                  <a:cxn ang="0">
                    <a:pos x="5" y="35"/>
                  </a:cxn>
                  <a:cxn ang="0">
                    <a:pos x="3" y="32"/>
                  </a:cxn>
                  <a:cxn ang="0">
                    <a:pos x="1" y="28"/>
                  </a:cxn>
                  <a:cxn ang="0">
                    <a:pos x="0" y="24"/>
                  </a:cxn>
                  <a:cxn ang="0">
                    <a:pos x="0" y="20"/>
                  </a:cxn>
                  <a:cxn ang="0">
                    <a:pos x="0" y="16"/>
                  </a:cxn>
                  <a:cxn ang="0">
                    <a:pos x="1" y="13"/>
                  </a:cxn>
                  <a:cxn ang="0">
                    <a:pos x="3" y="9"/>
                  </a:cxn>
                  <a:cxn ang="0">
                    <a:pos x="5" y="6"/>
                  </a:cxn>
                  <a:cxn ang="0">
                    <a:pos x="8" y="3"/>
                  </a:cxn>
                  <a:cxn ang="0">
                    <a:pos x="11" y="1"/>
                  </a:cxn>
                  <a:cxn ang="0">
                    <a:pos x="15" y="0"/>
                  </a:cxn>
                  <a:cxn ang="0">
                    <a:pos x="19" y="0"/>
                  </a:cxn>
                  <a:cxn ang="0">
                    <a:pos x="23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4" y="9"/>
                  </a:cxn>
                  <a:cxn ang="0">
                    <a:pos x="36" y="13"/>
                  </a:cxn>
                  <a:cxn ang="0">
                    <a:pos x="37" y="16"/>
                  </a:cxn>
                  <a:cxn ang="0">
                    <a:pos x="37" y="20"/>
                  </a:cxn>
                  <a:cxn ang="0">
                    <a:pos x="36" y="28"/>
                  </a:cxn>
                  <a:cxn ang="0">
                    <a:pos x="32" y="35"/>
                  </a:cxn>
                  <a:cxn ang="0">
                    <a:pos x="26" y="39"/>
                  </a:cxn>
                  <a:cxn ang="0">
                    <a:pos x="19" y="42"/>
                  </a:cxn>
                </a:cxnLst>
                <a:rect l="0" t="0" r="r" b="b"/>
                <a:pathLst>
                  <a:path w="37" h="42">
                    <a:moveTo>
                      <a:pt x="19" y="42"/>
                    </a:moveTo>
                    <a:lnTo>
                      <a:pt x="15" y="41"/>
                    </a:lnTo>
                    <a:lnTo>
                      <a:pt x="11" y="39"/>
                    </a:lnTo>
                    <a:lnTo>
                      <a:pt x="8" y="37"/>
                    </a:lnTo>
                    <a:lnTo>
                      <a:pt x="5" y="35"/>
                    </a:lnTo>
                    <a:lnTo>
                      <a:pt x="3" y="32"/>
                    </a:lnTo>
                    <a:lnTo>
                      <a:pt x="1" y="28"/>
                    </a:lnTo>
                    <a:lnTo>
                      <a:pt x="0" y="24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1" y="13"/>
                    </a:lnTo>
                    <a:lnTo>
                      <a:pt x="3" y="9"/>
                    </a:lnTo>
                    <a:lnTo>
                      <a:pt x="5" y="6"/>
                    </a:lnTo>
                    <a:lnTo>
                      <a:pt x="8" y="3"/>
                    </a:lnTo>
                    <a:lnTo>
                      <a:pt x="11" y="1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4" y="9"/>
                    </a:lnTo>
                    <a:lnTo>
                      <a:pt x="36" y="13"/>
                    </a:lnTo>
                    <a:lnTo>
                      <a:pt x="37" y="16"/>
                    </a:lnTo>
                    <a:lnTo>
                      <a:pt x="37" y="20"/>
                    </a:lnTo>
                    <a:lnTo>
                      <a:pt x="36" y="28"/>
                    </a:lnTo>
                    <a:lnTo>
                      <a:pt x="32" y="35"/>
                    </a:lnTo>
                    <a:lnTo>
                      <a:pt x="26" y="39"/>
                    </a:lnTo>
                    <a:lnTo>
                      <a:pt x="19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01" name="Group 269"/>
            <p:cNvGrpSpPr/>
            <p:nvPr/>
          </p:nvGrpSpPr>
          <p:grpSpPr>
            <a:xfrm>
              <a:off x="854794" y="5509145"/>
              <a:ext cx="1038784" cy="835998"/>
              <a:chOff x="854794" y="5509145"/>
              <a:chExt cx="1038784" cy="835998"/>
            </a:xfrm>
          </p:grpSpPr>
          <p:sp>
            <p:nvSpPr>
              <p:cNvPr id="823" name="Freeform 22"/>
              <p:cNvSpPr>
                <a:spLocks/>
              </p:cNvSpPr>
              <p:nvPr/>
            </p:nvSpPr>
            <p:spPr bwMode="auto">
              <a:xfrm>
                <a:off x="854794" y="5755149"/>
                <a:ext cx="451388" cy="371091"/>
              </a:xfrm>
              <a:custGeom>
                <a:avLst/>
                <a:gdLst/>
                <a:ahLst/>
                <a:cxnLst>
                  <a:cxn ang="0">
                    <a:pos x="229" y="0"/>
                  </a:cxn>
                  <a:cxn ang="0">
                    <a:pos x="224" y="19"/>
                  </a:cxn>
                  <a:cxn ang="0">
                    <a:pos x="216" y="36"/>
                  </a:cxn>
                  <a:cxn ang="0">
                    <a:pos x="207" y="54"/>
                  </a:cxn>
                  <a:cxn ang="0">
                    <a:pos x="198" y="72"/>
                  </a:cxn>
                  <a:cxn ang="0">
                    <a:pos x="188" y="89"/>
                  </a:cxn>
                  <a:cxn ang="0">
                    <a:pos x="176" y="105"/>
                  </a:cxn>
                  <a:cxn ang="0">
                    <a:pos x="163" y="121"/>
                  </a:cxn>
                  <a:cxn ang="0">
                    <a:pos x="150" y="135"/>
                  </a:cxn>
                  <a:cxn ang="0">
                    <a:pos x="136" y="147"/>
                  </a:cxn>
                  <a:cxn ang="0">
                    <a:pos x="121" y="159"/>
                  </a:cxn>
                  <a:cxn ang="0">
                    <a:pos x="107" y="167"/>
                  </a:cxn>
                  <a:cxn ang="0">
                    <a:pos x="92" y="173"/>
                  </a:cxn>
                  <a:cxn ang="0">
                    <a:pos x="77" y="177"/>
                  </a:cxn>
                  <a:cxn ang="0">
                    <a:pos x="61" y="178"/>
                  </a:cxn>
                  <a:cxn ang="0">
                    <a:pos x="46" y="176"/>
                  </a:cxn>
                  <a:cxn ang="0">
                    <a:pos x="31" y="171"/>
                  </a:cxn>
                  <a:cxn ang="0">
                    <a:pos x="9" y="156"/>
                  </a:cxn>
                  <a:cxn ang="0">
                    <a:pos x="0" y="137"/>
                  </a:cxn>
                  <a:cxn ang="0">
                    <a:pos x="1" y="117"/>
                  </a:cxn>
                  <a:cxn ang="0">
                    <a:pos x="11" y="97"/>
                  </a:cxn>
                  <a:cxn ang="0">
                    <a:pos x="27" y="82"/>
                  </a:cxn>
                  <a:cxn ang="0">
                    <a:pos x="49" y="71"/>
                  </a:cxn>
                  <a:cxn ang="0">
                    <a:pos x="73" y="66"/>
                  </a:cxn>
                  <a:cxn ang="0">
                    <a:pos x="99" y="71"/>
                  </a:cxn>
                  <a:cxn ang="0">
                    <a:pos x="119" y="74"/>
                  </a:cxn>
                  <a:cxn ang="0">
                    <a:pos x="142" y="69"/>
                  </a:cxn>
                  <a:cxn ang="0">
                    <a:pos x="163" y="57"/>
                  </a:cxn>
                  <a:cxn ang="0">
                    <a:pos x="184" y="43"/>
                  </a:cxn>
                  <a:cxn ang="0">
                    <a:pos x="202" y="28"/>
                  </a:cxn>
                  <a:cxn ang="0">
                    <a:pos x="215" y="15"/>
                  </a:cxn>
                  <a:cxn ang="0">
                    <a:pos x="226" y="4"/>
                  </a:cxn>
                  <a:cxn ang="0">
                    <a:pos x="229" y="0"/>
                  </a:cxn>
                </a:cxnLst>
                <a:rect l="0" t="0" r="r" b="b"/>
                <a:pathLst>
                  <a:path w="229" h="178">
                    <a:moveTo>
                      <a:pt x="229" y="0"/>
                    </a:moveTo>
                    <a:lnTo>
                      <a:pt x="224" y="19"/>
                    </a:lnTo>
                    <a:lnTo>
                      <a:pt x="216" y="36"/>
                    </a:lnTo>
                    <a:lnTo>
                      <a:pt x="207" y="54"/>
                    </a:lnTo>
                    <a:lnTo>
                      <a:pt x="198" y="72"/>
                    </a:lnTo>
                    <a:lnTo>
                      <a:pt x="188" y="89"/>
                    </a:lnTo>
                    <a:lnTo>
                      <a:pt x="176" y="105"/>
                    </a:lnTo>
                    <a:lnTo>
                      <a:pt x="163" y="121"/>
                    </a:lnTo>
                    <a:lnTo>
                      <a:pt x="150" y="135"/>
                    </a:lnTo>
                    <a:lnTo>
                      <a:pt x="136" y="147"/>
                    </a:lnTo>
                    <a:lnTo>
                      <a:pt x="121" y="159"/>
                    </a:lnTo>
                    <a:lnTo>
                      <a:pt x="107" y="167"/>
                    </a:lnTo>
                    <a:lnTo>
                      <a:pt x="92" y="173"/>
                    </a:lnTo>
                    <a:lnTo>
                      <a:pt x="77" y="177"/>
                    </a:lnTo>
                    <a:lnTo>
                      <a:pt x="61" y="178"/>
                    </a:lnTo>
                    <a:lnTo>
                      <a:pt x="46" y="176"/>
                    </a:lnTo>
                    <a:lnTo>
                      <a:pt x="31" y="171"/>
                    </a:lnTo>
                    <a:lnTo>
                      <a:pt x="9" y="156"/>
                    </a:lnTo>
                    <a:lnTo>
                      <a:pt x="0" y="137"/>
                    </a:lnTo>
                    <a:lnTo>
                      <a:pt x="1" y="117"/>
                    </a:lnTo>
                    <a:lnTo>
                      <a:pt x="11" y="97"/>
                    </a:lnTo>
                    <a:lnTo>
                      <a:pt x="27" y="82"/>
                    </a:lnTo>
                    <a:lnTo>
                      <a:pt x="49" y="71"/>
                    </a:lnTo>
                    <a:lnTo>
                      <a:pt x="73" y="66"/>
                    </a:lnTo>
                    <a:lnTo>
                      <a:pt x="99" y="71"/>
                    </a:lnTo>
                    <a:lnTo>
                      <a:pt x="119" y="74"/>
                    </a:lnTo>
                    <a:lnTo>
                      <a:pt x="142" y="69"/>
                    </a:lnTo>
                    <a:lnTo>
                      <a:pt x="163" y="57"/>
                    </a:lnTo>
                    <a:lnTo>
                      <a:pt x="184" y="43"/>
                    </a:lnTo>
                    <a:lnTo>
                      <a:pt x="202" y="28"/>
                    </a:lnTo>
                    <a:lnTo>
                      <a:pt x="215" y="15"/>
                    </a:lnTo>
                    <a:lnTo>
                      <a:pt x="226" y="4"/>
                    </a:lnTo>
                    <a:lnTo>
                      <a:pt x="229" y="0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4" name="Freeform 21"/>
              <p:cNvSpPr>
                <a:spLocks/>
              </p:cNvSpPr>
              <p:nvPr/>
            </p:nvSpPr>
            <p:spPr bwMode="auto">
              <a:xfrm>
                <a:off x="1103156" y="5771827"/>
                <a:ext cx="262160" cy="573316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128" y="37"/>
                  </a:cxn>
                  <a:cxn ang="0">
                    <a:pos x="133" y="78"/>
                  </a:cxn>
                  <a:cxn ang="0">
                    <a:pos x="133" y="120"/>
                  </a:cxn>
                  <a:cxn ang="0">
                    <a:pos x="129" y="161"/>
                  </a:cxn>
                  <a:cxn ang="0">
                    <a:pos x="119" y="199"/>
                  </a:cxn>
                  <a:cxn ang="0">
                    <a:pos x="104" y="231"/>
                  </a:cxn>
                  <a:cxn ang="0">
                    <a:pos x="82" y="257"/>
                  </a:cxn>
                  <a:cxn ang="0">
                    <a:pos x="55" y="272"/>
                  </a:cxn>
                  <a:cxn ang="0">
                    <a:pos x="29" y="275"/>
                  </a:cxn>
                  <a:cxn ang="0">
                    <a:pos x="12" y="267"/>
                  </a:cxn>
                  <a:cxn ang="0">
                    <a:pos x="2" y="250"/>
                  </a:cxn>
                  <a:cxn ang="0">
                    <a:pos x="0" y="228"/>
                  </a:cxn>
                  <a:cxn ang="0">
                    <a:pos x="4" y="205"/>
                  </a:cxn>
                  <a:cxn ang="0">
                    <a:pos x="14" y="181"/>
                  </a:cxn>
                  <a:cxn ang="0">
                    <a:pos x="31" y="161"/>
                  </a:cxn>
                  <a:cxn ang="0">
                    <a:pos x="54" y="147"/>
                  </a:cxn>
                  <a:cxn ang="0">
                    <a:pos x="72" y="134"/>
                  </a:cxn>
                  <a:cxn ang="0">
                    <a:pos x="86" y="115"/>
                  </a:cxn>
                  <a:cxn ang="0">
                    <a:pos x="98" y="91"/>
                  </a:cxn>
                  <a:cxn ang="0">
                    <a:pos x="106" y="66"/>
                  </a:cxn>
                  <a:cxn ang="0">
                    <a:pos x="112" y="41"/>
                  </a:cxn>
                  <a:cxn ang="0">
                    <a:pos x="116" y="20"/>
                  </a:cxn>
                  <a:cxn ang="0">
                    <a:pos x="117" y="6"/>
                  </a:cxn>
                  <a:cxn ang="0">
                    <a:pos x="118" y="0"/>
                  </a:cxn>
                </a:cxnLst>
                <a:rect l="0" t="0" r="r" b="b"/>
                <a:pathLst>
                  <a:path w="133" h="275">
                    <a:moveTo>
                      <a:pt x="118" y="0"/>
                    </a:moveTo>
                    <a:lnTo>
                      <a:pt x="128" y="37"/>
                    </a:lnTo>
                    <a:lnTo>
                      <a:pt x="133" y="78"/>
                    </a:lnTo>
                    <a:lnTo>
                      <a:pt x="133" y="120"/>
                    </a:lnTo>
                    <a:lnTo>
                      <a:pt x="129" y="161"/>
                    </a:lnTo>
                    <a:lnTo>
                      <a:pt x="119" y="199"/>
                    </a:lnTo>
                    <a:lnTo>
                      <a:pt x="104" y="231"/>
                    </a:lnTo>
                    <a:lnTo>
                      <a:pt x="82" y="257"/>
                    </a:lnTo>
                    <a:lnTo>
                      <a:pt x="55" y="272"/>
                    </a:lnTo>
                    <a:lnTo>
                      <a:pt x="29" y="275"/>
                    </a:lnTo>
                    <a:lnTo>
                      <a:pt x="12" y="267"/>
                    </a:lnTo>
                    <a:lnTo>
                      <a:pt x="2" y="250"/>
                    </a:lnTo>
                    <a:lnTo>
                      <a:pt x="0" y="228"/>
                    </a:lnTo>
                    <a:lnTo>
                      <a:pt x="4" y="205"/>
                    </a:lnTo>
                    <a:lnTo>
                      <a:pt x="14" y="181"/>
                    </a:lnTo>
                    <a:lnTo>
                      <a:pt x="31" y="161"/>
                    </a:lnTo>
                    <a:lnTo>
                      <a:pt x="54" y="147"/>
                    </a:lnTo>
                    <a:lnTo>
                      <a:pt x="72" y="134"/>
                    </a:lnTo>
                    <a:lnTo>
                      <a:pt x="86" y="115"/>
                    </a:lnTo>
                    <a:lnTo>
                      <a:pt x="98" y="91"/>
                    </a:lnTo>
                    <a:lnTo>
                      <a:pt x="106" y="66"/>
                    </a:lnTo>
                    <a:lnTo>
                      <a:pt x="112" y="41"/>
                    </a:lnTo>
                    <a:lnTo>
                      <a:pt x="116" y="20"/>
                    </a:lnTo>
                    <a:lnTo>
                      <a:pt x="117" y="6"/>
                    </a:lnTo>
                    <a:lnTo>
                      <a:pt x="118" y="0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5" name="Freeform 23"/>
              <p:cNvSpPr>
                <a:spLocks/>
              </p:cNvSpPr>
              <p:nvPr/>
            </p:nvSpPr>
            <p:spPr bwMode="auto">
              <a:xfrm>
                <a:off x="1351518" y="5765572"/>
                <a:ext cx="254276" cy="57540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0" y="20"/>
                  </a:cxn>
                  <a:cxn ang="0">
                    <a:pos x="58" y="46"/>
                  </a:cxn>
                  <a:cxn ang="0">
                    <a:pos x="84" y="76"/>
                  </a:cxn>
                  <a:cxn ang="0">
                    <a:pos x="105" y="110"/>
                  </a:cxn>
                  <a:cxn ang="0">
                    <a:pos x="121" y="144"/>
                  </a:cxn>
                  <a:cxn ang="0">
                    <a:pos x="129" y="180"/>
                  </a:cxn>
                  <a:cxn ang="0">
                    <a:pos x="129" y="215"/>
                  </a:cxn>
                  <a:cxn ang="0">
                    <a:pos x="118" y="248"/>
                  </a:cxn>
                  <a:cxn ang="0">
                    <a:pos x="100" y="269"/>
                  </a:cxn>
                  <a:cxn ang="0">
                    <a:pos x="83" y="276"/>
                  </a:cxn>
                  <a:cxn ang="0">
                    <a:pos x="66" y="272"/>
                  </a:cxn>
                  <a:cxn ang="0">
                    <a:pos x="50" y="258"/>
                  </a:cxn>
                  <a:cxn ang="0">
                    <a:pos x="39" y="237"/>
                  </a:cxn>
                  <a:cxn ang="0">
                    <a:pos x="32" y="212"/>
                  </a:cxn>
                  <a:cxn ang="0">
                    <a:pos x="33" y="184"/>
                  </a:cxn>
                  <a:cxn ang="0">
                    <a:pos x="41" y="157"/>
                  </a:cxn>
                  <a:cxn ang="0">
                    <a:pos x="47" y="133"/>
                  </a:cxn>
                  <a:cxn ang="0">
                    <a:pos x="46" y="108"/>
                  </a:cxn>
                  <a:cxn ang="0">
                    <a:pos x="40" y="82"/>
                  </a:cxn>
                  <a:cxn ang="0">
                    <a:pos x="31" y="57"/>
                  </a:cxn>
                  <a:cxn ang="0">
                    <a:pos x="21" y="35"/>
                  </a:cxn>
                  <a:cxn ang="0">
                    <a:pos x="10" y="17"/>
                  </a:cxn>
                  <a:cxn ang="0">
                    <a:pos x="3" y="4"/>
                  </a:cxn>
                  <a:cxn ang="0">
                    <a:pos x="0" y="0"/>
                  </a:cxn>
                </a:cxnLst>
                <a:rect l="0" t="0" r="r" b="b"/>
                <a:pathLst>
                  <a:path w="129" h="276">
                    <a:moveTo>
                      <a:pt x="0" y="0"/>
                    </a:moveTo>
                    <a:lnTo>
                      <a:pt x="30" y="20"/>
                    </a:lnTo>
                    <a:lnTo>
                      <a:pt x="58" y="46"/>
                    </a:lnTo>
                    <a:lnTo>
                      <a:pt x="84" y="76"/>
                    </a:lnTo>
                    <a:lnTo>
                      <a:pt x="105" y="110"/>
                    </a:lnTo>
                    <a:lnTo>
                      <a:pt x="121" y="144"/>
                    </a:lnTo>
                    <a:lnTo>
                      <a:pt x="129" y="180"/>
                    </a:lnTo>
                    <a:lnTo>
                      <a:pt x="129" y="215"/>
                    </a:lnTo>
                    <a:lnTo>
                      <a:pt x="118" y="248"/>
                    </a:lnTo>
                    <a:lnTo>
                      <a:pt x="100" y="269"/>
                    </a:lnTo>
                    <a:lnTo>
                      <a:pt x="83" y="276"/>
                    </a:lnTo>
                    <a:lnTo>
                      <a:pt x="66" y="272"/>
                    </a:lnTo>
                    <a:lnTo>
                      <a:pt x="50" y="258"/>
                    </a:lnTo>
                    <a:lnTo>
                      <a:pt x="39" y="237"/>
                    </a:lnTo>
                    <a:lnTo>
                      <a:pt x="32" y="212"/>
                    </a:lnTo>
                    <a:lnTo>
                      <a:pt x="33" y="184"/>
                    </a:lnTo>
                    <a:lnTo>
                      <a:pt x="41" y="157"/>
                    </a:lnTo>
                    <a:lnTo>
                      <a:pt x="47" y="133"/>
                    </a:lnTo>
                    <a:lnTo>
                      <a:pt x="46" y="108"/>
                    </a:lnTo>
                    <a:lnTo>
                      <a:pt x="40" y="82"/>
                    </a:lnTo>
                    <a:lnTo>
                      <a:pt x="31" y="57"/>
                    </a:lnTo>
                    <a:lnTo>
                      <a:pt x="21" y="35"/>
                    </a:lnTo>
                    <a:lnTo>
                      <a:pt x="10" y="17"/>
                    </a:lnTo>
                    <a:lnTo>
                      <a:pt x="3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6" name="Freeform 24"/>
              <p:cNvSpPr>
                <a:spLocks/>
              </p:cNvSpPr>
              <p:nvPr/>
            </p:nvSpPr>
            <p:spPr bwMode="auto">
              <a:xfrm>
                <a:off x="1367287" y="5732216"/>
                <a:ext cx="441532" cy="377346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17" y="1"/>
                  </a:cxn>
                  <a:cxn ang="0">
                    <a:pos x="35" y="0"/>
                  </a:cxn>
                  <a:cxn ang="0">
                    <a:pos x="53" y="0"/>
                  </a:cxn>
                  <a:cxn ang="0">
                    <a:pos x="71" y="2"/>
                  </a:cxn>
                  <a:cxn ang="0">
                    <a:pos x="89" y="5"/>
                  </a:cxn>
                  <a:cxn ang="0">
                    <a:pos x="108" y="9"/>
                  </a:cxn>
                  <a:cxn ang="0">
                    <a:pos x="125" y="15"/>
                  </a:cxn>
                  <a:cxn ang="0">
                    <a:pos x="142" y="22"/>
                  </a:cxn>
                  <a:cxn ang="0">
                    <a:pos x="159" y="32"/>
                  </a:cxn>
                  <a:cxn ang="0">
                    <a:pos x="173" y="41"/>
                  </a:cxn>
                  <a:cxn ang="0">
                    <a:pos x="187" y="52"/>
                  </a:cxn>
                  <a:cxn ang="0">
                    <a:pos x="199" y="64"/>
                  </a:cxn>
                  <a:cxn ang="0">
                    <a:pos x="209" y="79"/>
                  </a:cxn>
                  <a:cxn ang="0">
                    <a:pos x="216" y="93"/>
                  </a:cxn>
                  <a:cxn ang="0">
                    <a:pos x="221" y="109"/>
                  </a:cxn>
                  <a:cxn ang="0">
                    <a:pos x="224" y="127"/>
                  </a:cxn>
                  <a:cxn ang="0">
                    <a:pos x="221" y="155"/>
                  </a:cxn>
                  <a:cxn ang="0">
                    <a:pos x="211" y="173"/>
                  </a:cxn>
                  <a:cxn ang="0">
                    <a:pos x="195" y="181"/>
                  </a:cxn>
                  <a:cxn ang="0">
                    <a:pos x="175" y="180"/>
                  </a:cxn>
                  <a:cxn ang="0">
                    <a:pos x="155" y="171"/>
                  </a:cxn>
                  <a:cxn ang="0">
                    <a:pos x="136" y="154"/>
                  </a:cxn>
                  <a:cxn ang="0">
                    <a:pos x="122" y="131"/>
                  </a:cxn>
                  <a:cxn ang="0">
                    <a:pos x="115" y="103"/>
                  </a:cxn>
                  <a:cxn ang="0">
                    <a:pos x="108" y="81"/>
                  </a:cxn>
                  <a:cxn ang="0">
                    <a:pos x="94" y="61"/>
                  </a:cxn>
                  <a:cxn ang="0">
                    <a:pos x="75" y="44"/>
                  </a:cxn>
                  <a:cxn ang="0">
                    <a:pos x="55" y="30"/>
                  </a:cxn>
                  <a:cxn ang="0">
                    <a:pos x="35" y="18"/>
                  </a:cxn>
                  <a:cxn ang="0">
                    <a:pos x="18" y="10"/>
                  </a:cxn>
                  <a:cxn ang="0">
                    <a:pos x="6" y="5"/>
                  </a:cxn>
                  <a:cxn ang="0">
                    <a:pos x="0" y="3"/>
                  </a:cxn>
                </a:cxnLst>
                <a:rect l="0" t="0" r="r" b="b"/>
                <a:pathLst>
                  <a:path w="224" h="181">
                    <a:moveTo>
                      <a:pt x="0" y="3"/>
                    </a:moveTo>
                    <a:lnTo>
                      <a:pt x="17" y="1"/>
                    </a:lnTo>
                    <a:lnTo>
                      <a:pt x="35" y="0"/>
                    </a:lnTo>
                    <a:lnTo>
                      <a:pt x="53" y="0"/>
                    </a:lnTo>
                    <a:lnTo>
                      <a:pt x="71" y="2"/>
                    </a:lnTo>
                    <a:lnTo>
                      <a:pt x="89" y="5"/>
                    </a:lnTo>
                    <a:lnTo>
                      <a:pt x="108" y="9"/>
                    </a:lnTo>
                    <a:lnTo>
                      <a:pt x="125" y="15"/>
                    </a:lnTo>
                    <a:lnTo>
                      <a:pt x="142" y="22"/>
                    </a:lnTo>
                    <a:lnTo>
                      <a:pt x="159" y="32"/>
                    </a:lnTo>
                    <a:lnTo>
                      <a:pt x="173" y="41"/>
                    </a:lnTo>
                    <a:lnTo>
                      <a:pt x="187" y="52"/>
                    </a:lnTo>
                    <a:lnTo>
                      <a:pt x="199" y="64"/>
                    </a:lnTo>
                    <a:lnTo>
                      <a:pt x="209" y="79"/>
                    </a:lnTo>
                    <a:lnTo>
                      <a:pt x="216" y="93"/>
                    </a:lnTo>
                    <a:lnTo>
                      <a:pt x="221" y="109"/>
                    </a:lnTo>
                    <a:lnTo>
                      <a:pt x="224" y="127"/>
                    </a:lnTo>
                    <a:lnTo>
                      <a:pt x="221" y="155"/>
                    </a:lnTo>
                    <a:lnTo>
                      <a:pt x="211" y="173"/>
                    </a:lnTo>
                    <a:lnTo>
                      <a:pt x="195" y="181"/>
                    </a:lnTo>
                    <a:lnTo>
                      <a:pt x="175" y="180"/>
                    </a:lnTo>
                    <a:lnTo>
                      <a:pt x="155" y="171"/>
                    </a:lnTo>
                    <a:lnTo>
                      <a:pt x="136" y="154"/>
                    </a:lnTo>
                    <a:lnTo>
                      <a:pt x="122" y="131"/>
                    </a:lnTo>
                    <a:lnTo>
                      <a:pt x="115" y="103"/>
                    </a:lnTo>
                    <a:lnTo>
                      <a:pt x="108" y="81"/>
                    </a:lnTo>
                    <a:lnTo>
                      <a:pt x="94" y="61"/>
                    </a:lnTo>
                    <a:lnTo>
                      <a:pt x="75" y="44"/>
                    </a:lnTo>
                    <a:lnTo>
                      <a:pt x="55" y="30"/>
                    </a:lnTo>
                    <a:lnTo>
                      <a:pt x="35" y="18"/>
                    </a:lnTo>
                    <a:lnTo>
                      <a:pt x="18" y="10"/>
                    </a:lnTo>
                    <a:lnTo>
                      <a:pt x="6" y="5"/>
                    </a:lnTo>
                    <a:lnTo>
                      <a:pt x="0" y="3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7" name="Freeform 25"/>
              <p:cNvSpPr>
                <a:spLocks/>
              </p:cNvSpPr>
              <p:nvPr/>
            </p:nvSpPr>
            <p:spPr bwMode="auto">
              <a:xfrm>
                <a:off x="1383056" y="5509145"/>
                <a:ext cx="510522" cy="248090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13" y="63"/>
                  </a:cxn>
                  <a:cxn ang="0">
                    <a:pos x="27" y="51"/>
                  </a:cxn>
                  <a:cxn ang="0">
                    <a:pos x="42" y="41"/>
                  </a:cxn>
                  <a:cxn ang="0">
                    <a:pos x="59" y="30"/>
                  </a:cxn>
                  <a:cxn ang="0">
                    <a:pos x="75" y="22"/>
                  </a:cxn>
                  <a:cxn ang="0">
                    <a:pos x="93" y="14"/>
                  </a:cxn>
                  <a:cxn ang="0">
                    <a:pos x="111" y="8"/>
                  </a:cxn>
                  <a:cxn ang="0">
                    <a:pos x="128" y="4"/>
                  </a:cxn>
                  <a:cxn ang="0">
                    <a:pos x="146" y="1"/>
                  </a:cxn>
                  <a:cxn ang="0">
                    <a:pos x="163" y="0"/>
                  </a:cxn>
                  <a:cxn ang="0">
                    <a:pos x="179" y="1"/>
                  </a:cxn>
                  <a:cxn ang="0">
                    <a:pos x="196" y="4"/>
                  </a:cxn>
                  <a:cxn ang="0">
                    <a:pos x="211" y="9"/>
                  </a:cxn>
                  <a:cxn ang="0">
                    <a:pos x="224" y="17"/>
                  </a:cxn>
                  <a:cxn ang="0">
                    <a:pos x="237" y="27"/>
                  </a:cxn>
                  <a:cxn ang="0">
                    <a:pos x="248" y="41"/>
                  </a:cxn>
                  <a:cxn ang="0">
                    <a:pos x="259" y="66"/>
                  </a:cxn>
                  <a:cxn ang="0">
                    <a:pos x="259" y="88"/>
                  </a:cxn>
                  <a:cxn ang="0">
                    <a:pos x="249" y="104"/>
                  </a:cxn>
                  <a:cxn ang="0">
                    <a:pos x="233" y="115"/>
                  </a:cxn>
                  <a:cxn ang="0">
                    <a:pos x="211" y="119"/>
                  </a:cxn>
                  <a:cxn ang="0">
                    <a:pos x="188" y="117"/>
                  </a:cxn>
                  <a:cxn ang="0">
                    <a:pos x="165" y="107"/>
                  </a:cxn>
                  <a:cxn ang="0">
                    <a:pos x="145" y="89"/>
                  </a:cxn>
                  <a:cxn ang="0">
                    <a:pos x="127" y="74"/>
                  </a:cxn>
                  <a:cxn ang="0">
                    <a:pos x="106" y="66"/>
                  </a:cxn>
                  <a:cxn ang="0">
                    <a:pos x="82" y="63"/>
                  </a:cxn>
                  <a:cxn ang="0">
                    <a:pos x="58" y="63"/>
                  </a:cxn>
                  <a:cxn ang="0">
                    <a:pos x="35" y="66"/>
                  </a:cxn>
                  <a:cxn ang="0">
                    <a:pos x="17" y="70"/>
                  </a:cxn>
                  <a:cxn ang="0">
                    <a:pos x="5" y="74"/>
                  </a:cxn>
                  <a:cxn ang="0">
                    <a:pos x="0" y="75"/>
                  </a:cxn>
                </a:cxnLst>
                <a:rect l="0" t="0" r="r" b="b"/>
                <a:pathLst>
                  <a:path w="259" h="119">
                    <a:moveTo>
                      <a:pt x="0" y="75"/>
                    </a:moveTo>
                    <a:lnTo>
                      <a:pt x="13" y="63"/>
                    </a:lnTo>
                    <a:lnTo>
                      <a:pt x="27" y="51"/>
                    </a:lnTo>
                    <a:lnTo>
                      <a:pt x="42" y="41"/>
                    </a:lnTo>
                    <a:lnTo>
                      <a:pt x="59" y="30"/>
                    </a:lnTo>
                    <a:lnTo>
                      <a:pt x="75" y="22"/>
                    </a:lnTo>
                    <a:lnTo>
                      <a:pt x="93" y="14"/>
                    </a:lnTo>
                    <a:lnTo>
                      <a:pt x="111" y="8"/>
                    </a:lnTo>
                    <a:lnTo>
                      <a:pt x="128" y="4"/>
                    </a:lnTo>
                    <a:lnTo>
                      <a:pt x="146" y="1"/>
                    </a:lnTo>
                    <a:lnTo>
                      <a:pt x="163" y="0"/>
                    </a:lnTo>
                    <a:lnTo>
                      <a:pt x="179" y="1"/>
                    </a:lnTo>
                    <a:lnTo>
                      <a:pt x="196" y="4"/>
                    </a:lnTo>
                    <a:lnTo>
                      <a:pt x="211" y="9"/>
                    </a:lnTo>
                    <a:lnTo>
                      <a:pt x="224" y="17"/>
                    </a:lnTo>
                    <a:lnTo>
                      <a:pt x="237" y="27"/>
                    </a:lnTo>
                    <a:lnTo>
                      <a:pt x="248" y="41"/>
                    </a:lnTo>
                    <a:lnTo>
                      <a:pt x="259" y="66"/>
                    </a:lnTo>
                    <a:lnTo>
                      <a:pt x="259" y="88"/>
                    </a:lnTo>
                    <a:lnTo>
                      <a:pt x="249" y="104"/>
                    </a:lnTo>
                    <a:lnTo>
                      <a:pt x="233" y="115"/>
                    </a:lnTo>
                    <a:lnTo>
                      <a:pt x="211" y="119"/>
                    </a:lnTo>
                    <a:lnTo>
                      <a:pt x="188" y="117"/>
                    </a:lnTo>
                    <a:lnTo>
                      <a:pt x="165" y="107"/>
                    </a:lnTo>
                    <a:lnTo>
                      <a:pt x="145" y="89"/>
                    </a:lnTo>
                    <a:lnTo>
                      <a:pt x="127" y="74"/>
                    </a:lnTo>
                    <a:lnTo>
                      <a:pt x="106" y="66"/>
                    </a:lnTo>
                    <a:lnTo>
                      <a:pt x="82" y="63"/>
                    </a:lnTo>
                    <a:lnTo>
                      <a:pt x="58" y="63"/>
                    </a:lnTo>
                    <a:lnTo>
                      <a:pt x="35" y="66"/>
                    </a:lnTo>
                    <a:lnTo>
                      <a:pt x="17" y="70"/>
                    </a:lnTo>
                    <a:lnTo>
                      <a:pt x="5" y="74"/>
                    </a:lnTo>
                    <a:lnTo>
                      <a:pt x="0" y="75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02" name="Group 246"/>
            <p:cNvGrpSpPr/>
            <p:nvPr/>
          </p:nvGrpSpPr>
          <p:grpSpPr>
            <a:xfrm>
              <a:off x="1024311" y="5417414"/>
              <a:ext cx="145863" cy="175122"/>
              <a:chOff x="1024311" y="5417414"/>
              <a:chExt cx="145863" cy="175122"/>
            </a:xfrm>
          </p:grpSpPr>
          <p:sp>
            <p:nvSpPr>
              <p:cNvPr id="821" name="Freeform 195"/>
              <p:cNvSpPr>
                <a:spLocks/>
              </p:cNvSpPr>
              <p:nvPr/>
            </p:nvSpPr>
            <p:spPr bwMode="auto">
              <a:xfrm>
                <a:off x="1024311" y="5417414"/>
                <a:ext cx="145863" cy="175122"/>
              </a:xfrm>
              <a:custGeom>
                <a:avLst/>
                <a:gdLst/>
                <a:ahLst/>
                <a:cxnLst>
                  <a:cxn ang="0">
                    <a:pos x="74" y="42"/>
                  </a:cxn>
                  <a:cxn ang="0">
                    <a:pos x="73" y="34"/>
                  </a:cxn>
                  <a:cxn ang="0">
                    <a:pos x="71" y="25"/>
                  </a:cxn>
                  <a:cxn ang="0">
                    <a:pos x="68" y="18"/>
                  </a:cxn>
                  <a:cxn ang="0">
                    <a:pos x="63" y="12"/>
                  </a:cxn>
                  <a:cxn ang="0">
                    <a:pos x="57" y="7"/>
                  </a:cxn>
                  <a:cxn ang="0">
                    <a:pos x="51" y="3"/>
                  </a:cxn>
                  <a:cxn ang="0">
                    <a:pos x="44" y="1"/>
                  </a:cxn>
                  <a:cxn ang="0">
                    <a:pos x="36" y="0"/>
                  </a:cxn>
                  <a:cxn ang="0">
                    <a:pos x="29" y="1"/>
                  </a:cxn>
                  <a:cxn ang="0">
                    <a:pos x="22" y="3"/>
                  </a:cxn>
                  <a:cxn ang="0">
                    <a:pos x="16" y="7"/>
                  </a:cxn>
                  <a:cxn ang="0">
                    <a:pos x="11" y="12"/>
                  </a:cxn>
                  <a:cxn ang="0">
                    <a:pos x="6" y="18"/>
                  </a:cxn>
                  <a:cxn ang="0">
                    <a:pos x="3" y="25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2" y="58"/>
                  </a:cxn>
                  <a:cxn ang="0">
                    <a:pos x="5" y="65"/>
                  </a:cxn>
                  <a:cxn ang="0">
                    <a:pos x="10" y="71"/>
                  </a:cxn>
                  <a:cxn ang="0">
                    <a:pos x="16" y="76"/>
                  </a:cxn>
                  <a:cxn ang="0">
                    <a:pos x="22" y="81"/>
                  </a:cxn>
                  <a:cxn ang="0">
                    <a:pos x="29" y="83"/>
                  </a:cxn>
                  <a:cxn ang="0">
                    <a:pos x="36" y="84"/>
                  </a:cxn>
                  <a:cxn ang="0">
                    <a:pos x="44" y="83"/>
                  </a:cxn>
                  <a:cxn ang="0">
                    <a:pos x="51" y="81"/>
                  </a:cxn>
                  <a:cxn ang="0">
                    <a:pos x="57" y="76"/>
                  </a:cxn>
                  <a:cxn ang="0">
                    <a:pos x="63" y="71"/>
                  </a:cxn>
                  <a:cxn ang="0">
                    <a:pos x="68" y="65"/>
                  </a:cxn>
                  <a:cxn ang="0">
                    <a:pos x="71" y="58"/>
                  </a:cxn>
                  <a:cxn ang="0">
                    <a:pos x="73" y="50"/>
                  </a:cxn>
                  <a:cxn ang="0">
                    <a:pos x="74" y="42"/>
                  </a:cxn>
                </a:cxnLst>
                <a:rect l="0" t="0" r="r" b="b"/>
                <a:pathLst>
                  <a:path w="74" h="84">
                    <a:moveTo>
                      <a:pt x="74" y="42"/>
                    </a:moveTo>
                    <a:lnTo>
                      <a:pt x="73" y="34"/>
                    </a:lnTo>
                    <a:lnTo>
                      <a:pt x="71" y="25"/>
                    </a:lnTo>
                    <a:lnTo>
                      <a:pt x="68" y="18"/>
                    </a:lnTo>
                    <a:lnTo>
                      <a:pt x="63" y="12"/>
                    </a:lnTo>
                    <a:lnTo>
                      <a:pt x="57" y="7"/>
                    </a:lnTo>
                    <a:lnTo>
                      <a:pt x="51" y="3"/>
                    </a:lnTo>
                    <a:lnTo>
                      <a:pt x="44" y="1"/>
                    </a:lnTo>
                    <a:lnTo>
                      <a:pt x="36" y="0"/>
                    </a:lnTo>
                    <a:lnTo>
                      <a:pt x="29" y="1"/>
                    </a:lnTo>
                    <a:lnTo>
                      <a:pt x="22" y="3"/>
                    </a:lnTo>
                    <a:lnTo>
                      <a:pt x="16" y="7"/>
                    </a:lnTo>
                    <a:lnTo>
                      <a:pt x="11" y="12"/>
                    </a:lnTo>
                    <a:lnTo>
                      <a:pt x="6" y="18"/>
                    </a:lnTo>
                    <a:lnTo>
                      <a:pt x="3" y="25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2" y="58"/>
                    </a:lnTo>
                    <a:lnTo>
                      <a:pt x="5" y="65"/>
                    </a:lnTo>
                    <a:lnTo>
                      <a:pt x="10" y="71"/>
                    </a:lnTo>
                    <a:lnTo>
                      <a:pt x="16" y="76"/>
                    </a:lnTo>
                    <a:lnTo>
                      <a:pt x="22" y="81"/>
                    </a:lnTo>
                    <a:lnTo>
                      <a:pt x="29" y="83"/>
                    </a:lnTo>
                    <a:lnTo>
                      <a:pt x="36" y="84"/>
                    </a:lnTo>
                    <a:lnTo>
                      <a:pt x="44" y="83"/>
                    </a:lnTo>
                    <a:lnTo>
                      <a:pt x="51" y="81"/>
                    </a:lnTo>
                    <a:lnTo>
                      <a:pt x="57" y="76"/>
                    </a:lnTo>
                    <a:lnTo>
                      <a:pt x="63" y="71"/>
                    </a:lnTo>
                    <a:lnTo>
                      <a:pt x="68" y="65"/>
                    </a:lnTo>
                    <a:lnTo>
                      <a:pt x="71" y="58"/>
                    </a:lnTo>
                    <a:lnTo>
                      <a:pt x="73" y="50"/>
                    </a:lnTo>
                    <a:lnTo>
                      <a:pt x="74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2" name="Freeform 196"/>
              <p:cNvSpPr>
                <a:spLocks/>
              </p:cNvSpPr>
              <p:nvPr/>
            </p:nvSpPr>
            <p:spPr bwMode="auto">
              <a:xfrm>
                <a:off x="1059791" y="5461194"/>
                <a:ext cx="72932" cy="85477"/>
              </a:xfrm>
              <a:custGeom>
                <a:avLst/>
                <a:gdLst/>
                <a:ahLst/>
                <a:cxnLst>
                  <a:cxn ang="0">
                    <a:pos x="18" y="41"/>
                  </a:cxn>
                  <a:cxn ang="0">
                    <a:pos x="14" y="41"/>
                  </a:cxn>
                  <a:cxn ang="0">
                    <a:pos x="11" y="39"/>
                  </a:cxn>
                  <a:cxn ang="0">
                    <a:pos x="8" y="38"/>
                  </a:cxn>
                  <a:cxn ang="0">
                    <a:pos x="5" y="35"/>
                  </a:cxn>
                  <a:cxn ang="0">
                    <a:pos x="3" y="32"/>
                  </a:cxn>
                  <a:cxn ang="0">
                    <a:pos x="1" y="29"/>
                  </a:cxn>
                  <a:cxn ang="0">
                    <a:pos x="0" y="25"/>
                  </a:cxn>
                  <a:cxn ang="0">
                    <a:pos x="0" y="21"/>
                  </a:cxn>
                  <a:cxn ang="0">
                    <a:pos x="0" y="17"/>
                  </a:cxn>
                  <a:cxn ang="0">
                    <a:pos x="1" y="13"/>
                  </a:cxn>
                  <a:cxn ang="0">
                    <a:pos x="3" y="9"/>
                  </a:cxn>
                  <a:cxn ang="0">
                    <a:pos x="5" y="6"/>
                  </a:cxn>
                  <a:cxn ang="0">
                    <a:pos x="8" y="3"/>
                  </a:cxn>
                  <a:cxn ang="0">
                    <a:pos x="11" y="1"/>
                  </a:cxn>
                  <a:cxn ang="0">
                    <a:pos x="14" y="0"/>
                  </a:cxn>
                  <a:cxn ang="0">
                    <a:pos x="18" y="0"/>
                  </a:cxn>
                  <a:cxn ang="0">
                    <a:pos x="23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4" y="9"/>
                  </a:cxn>
                  <a:cxn ang="0">
                    <a:pos x="36" y="13"/>
                  </a:cxn>
                  <a:cxn ang="0">
                    <a:pos x="37" y="17"/>
                  </a:cxn>
                  <a:cxn ang="0">
                    <a:pos x="37" y="21"/>
                  </a:cxn>
                  <a:cxn ang="0">
                    <a:pos x="36" y="29"/>
                  </a:cxn>
                  <a:cxn ang="0">
                    <a:pos x="32" y="35"/>
                  </a:cxn>
                  <a:cxn ang="0">
                    <a:pos x="26" y="39"/>
                  </a:cxn>
                  <a:cxn ang="0">
                    <a:pos x="18" y="41"/>
                  </a:cxn>
                </a:cxnLst>
                <a:rect l="0" t="0" r="r" b="b"/>
                <a:pathLst>
                  <a:path w="37" h="41">
                    <a:moveTo>
                      <a:pt x="18" y="41"/>
                    </a:moveTo>
                    <a:lnTo>
                      <a:pt x="14" y="41"/>
                    </a:lnTo>
                    <a:lnTo>
                      <a:pt x="11" y="39"/>
                    </a:lnTo>
                    <a:lnTo>
                      <a:pt x="8" y="38"/>
                    </a:lnTo>
                    <a:lnTo>
                      <a:pt x="5" y="35"/>
                    </a:lnTo>
                    <a:lnTo>
                      <a:pt x="3" y="32"/>
                    </a:lnTo>
                    <a:lnTo>
                      <a:pt x="1" y="29"/>
                    </a:lnTo>
                    <a:lnTo>
                      <a:pt x="0" y="25"/>
                    </a:lnTo>
                    <a:lnTo>
                      <a:pt x="0" y="21"/>
                    </a:lnTo>
                    <a:lnTo>
                      <a:pt x="0" y="17"/>
                    </a:lnTo>
                    <a:lnTo>
                      <a:pt x="1" y="13"/>
                    </a:lnTo>
                    <a:lnTo>
                      <a:pt x="3" y="9"/>
                    </a:lnTo>
                    <a:lnTo>
                      <a:pt x="5" y="6"/>
                    </a:lnTo>
                    <a:lnTo>
                      <a:pt x="8" y="3"/>
                    </a:lnTo>
                    <a:lnTo>
                      <a:pt x="11" y="1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4" y="9"/>
                    </a:lnTo>
                    <a:lnTo>
                      <a:pt x="36" y="13"/>
                    </a:lnTo>
                    <a:lnTo>
                      <a:pt x="37" y="17"/>
                    </a:lnTo>
                    <a:lnTo>
                      <a:pt x="37" y="21"/>
                    </a:lnTo>
                    <a:lnTo>
                      <a:pt x="36" y="29"/>
                    </a:lnTo>
                    <a:lnTo>
                      <a:pt x="32" y="35"/>
                    </a:lnTo>
                    <a:lnTo>
                      <a:pt x="26" y="39"/>
                    </a:lnTo>
                    <a:lnTo>
                      <a:pt x="18" y="41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03" name="Group 255"/>
            <p:cNvGrpSpPr/>
            <p:nvPr/>
          </p:nvGrpSpPr>
          <p:grpSpPr>
            <a:xfrm>
              <a:off x="918965" y="3634878"/>
              <a:ext cx="147835" cy="175122"/>
              <a:chOff x="886332" y="3476481"/>
              <a:chExt cx="147835" cy="175122"/>
            </a:xfrm>
          </p:grpSpPr>
          <p:sp>
            <p:nvSpPr>
              <p:cNvPr id="819" name="Freeform 197"/>
              <p:cNvSpPr>
                <a:spLocks/>
              </p:cNvSpPr>
              <p:nvPr/>
            </p:nvSpPr>
            <p:spPr bwMode="auto">
              <a:xfrm>
                <a:off x="886332" y="3476481"/>
                <a:ext cx="147835" cy="175122"/>
              </a:xfrm>
              <a:custGeom>
                <a:avLst/>
                <a:gdLst/>
                <a:ahLst/>
                <a:cxnLst>
                  <a:cxn ang="0">
                    <a:pos x="75" y="42"/>
                  </a:cxn>
                  <a:cxn ang="0">
                    <a:pos x="74" y="34"/>
                  </a:cxn>
                  <a:cxn ang="0">
                    <a:pos x="72" y="26"/>
                  </a:cxn>
                  <a:cxn ang="0">
                    <a:pos x="69" y="18"/>
                  </a:cxn>
                  <a:cxn ang="0">
                    <a:pos x="64" y="12"/>
                  </a:cxn>
                  <a:cxn ang="0">
                    <a:pos x="57" y="7"/>
                  </a:cxn>
                  <a:cxn ang="0">
                    <a:pos x="51" y="3"/>
                  </a:cxn>
                  <a:cxn ang="0">
                    <a:pos x="44" y="1"/>
                  </a:cxn>
                  <a:cxn ang="0">
                    <a:pos x="37" y="0"/>
                  </a:cxn>
                  <a:cxn ang="0">
                    <a:pos x="30" y="1"/>
                  </a:cxn>
                  <a:cxn ang="0">
                    <a:pos x="23" y="3"/>
                  </a:cxn>
                  <a:cxn ang="0">
                    <a:pos x="17" y="7"/>
                  </a:cxn>
                  <a:cxn ang="0">
                    <a:pos x="11" y="12"/>
                  </a:cxn>
                  <a:cxn ang="0">
                    <a:pos x="6" y="18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3" y="58"/>
                  </a:cxn>
                  <a:cxn ang="0">
                    <a:pos x="6" y="65"/>
                  </a:cxn>
                  <a:cxn ang="0">
                    <a:pos x="11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7" y="84"/>
                  </a:cxn>
                  <a:cxn ang="0">
                    <a:pos x="44" y="83"/>
                  </a:cxn>
                  <a:cxn ang="0">
                    <a:pos x="51" y="81"/>
                  </a:cxn>
                  <a:cxn ang="0">
                    <a:pos x="57" y="77"/>
                  </a:cxn>
                  <a:cxn ang="0">
                    <a:pos x="64" y="72"/>
                  </a:cxn>
                  <a:cxn ang="0">
                    <a:pos x="69" y="65"/>
                  </a:cxn>
                  <a:cxn ang="0">
                    <a:pos x="72" y="58"/>
                  </a:cxn>
                  <a:cxn ang="0">
                    <a:pos x="74" y="50"/>
                  </a:cxn>
                  <a:cxn ang="0">
                    <a:pos x="75" y="42"/>
                  </a:cxn>
                </a:cxnLst>
                <a:rect l="0" t="0" r="r" b="b"/>
                <a:pathLst>
                  <a:path w="75" h="84">
                    <a:moveTo>
                      <a:pt x="75" y="42"/>
                    </a:moveTo>
                    <a:lnTo>
                      <a:pt x="74" y="34"/>
                    </a:lnTo>
                    <a:lnTo>
                      <a:pt x="72" y="26"/>
                    </a:lnTo>
                    <a:lnTo>
                      <a:pt x="69" y="18"/>
                    </a:lnTo>
                    <a:lnTo>
                      <a:pt x="64" y="12"/>
                    </a:lnTo>
                    <a:lnTo>
                      <a:pt x="57" y="7"/>
                    </a:lnTo>
                    <a:lnTo>
                      <a:pt x="51" y="3"/>
                    </a:lnTo>
                    <a:lnTo>
                      <a:pt x="44" y="1"/>
                    </a:lnTo>
                    <a:lnTo>
                      <a:pt x="37" y="0"/>
                    </a:lnTo>
                    <a:lnTo>
                      <a:pt x="30" y="1"/>
                    </a:lnTo>
                    <a:lnTo>
                      <a:pt x="23" y="3"/>
                    </a:lnTo>
                    <a:lnTo>
                      <a:pt x="17" y="7"/>
                    </a:lnTo>
                    <a:lnTo>
                      <a:pt x="11" y="12"/>
                    </a:lnTo>
                    <a:lnTo>
                      <a:pt x="6" y="18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3" y="58"/>
                    </a:lnTo>
                    <a:lnTo>
                      <a:pt x="6" y="65"/>
                    </a:lnTo>
                    <a:lnTo>
                      <a:pt x="11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7" y="84"/>
                    </a:lnTo>
                    <a:lnTo>
                      <a:pt x="44" y="83"/>
                    </a:lnTo>
                    <a:lnTo>
                      <a:pt x="51" y="81"/>
                    </a:lnTo>
                    <a:lnTo>
                      <a:pt x="57" y="77"/>
                    </a:lnTo>
                    <a:lnTo>
                      <a:pt x="64" y="72"/>
                    </a:lnTo>
                    <a:lnTo>
                      <a:pt x="69" y="65"/>
                    </a:lnTo>
                    <a:lnTo>
                      <a:pt x="72" y="58"/>
                    </a:lnTo>
                    <a:lnTo>
                      <a:pt x="74" y="50"/>
                    </a:lnTo>
                    <a:lnTo>
                      <a:pt x="75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0" name="Freeform 198"/>
              <p:cNvSpPr>
                <a:spLocks/>
              </p:cNvSpPr>
              <p:nvPr/>
            </p:nvSpPr>
            <p:spPr bwMode="auto">
              <a:xfrm>
                <a:off x="923784" y="3522346"/>
                <a:ext cx="72932" cy="83391"/>
              </a:xfrm>
              <a:custGeom>
                <a:avLst/>
                <a:gdLst/>
                <a:ahLst/>
                <a:cxnLst>
                  <a:cxn ang="0">
                    <a:pos x="18" y="40"/>
                  </a:cxn>
                  <a:cxn ang="0">
                    <a:pos x="15" y="40"/>
                  </a:cxn>
                  <a:cxn ang="0">
                    <a:pos x="12" y="38"/>
                  </a:cxn>
                  <a:cxn ang="0">
                    <a:pos x="9" y="37"/>
                  </a:cxn>
                  <a:cxn ang="0">
                    <a:pos x="6" y="34"/>
                  </a:cxn>
                  <a:cxn ang="0">
                    <a:pos x="3" y="31"/>
                  </a:cxn>
                  <a:cxn ang="0">
                    <a:pos x="2" y="28"/>
                  </a:cxn>
                  <a:cxn ang="0">
                    <a:pos x="0" y="24"/>
                  </a:cxn>
                  <a:cxn ang="0">
                    <a:pos x="0" y="20"/>
                  </a:cxn>
                  <a:cxn ang="0">
                    <a:pos x="0" y="16"/>
                  </a:cxn>
                  <a:cxn ang="0">
                    <a:pos x="2" y="13"/>
                  </a:cxn>
                  <a:cxn ang="0">
                    <a:pos x="3" y="9"/>
                  </a:cxn>
                  <a:cxn ang="0">
                    <a:pos x="6" y="6"/>
                  </a:cxn>
                  <a:cxn ang="0">
                    <a:pos x="9" y="3"/>
                  </a:cxn>
                  <a:cxn ang="0">
                    <a:pos x="12" y="1"/>
                  </a:cxn>
                  <a:cxn ang="0">
                    <a:pos x="15" y="0"/>
                  </a:cxn>
                  <a:cxn ang="0">
                    <a:pos x="18" y="0"/>
                  </a:cxn>
                  <a:cxn ang="0">
                    <a:pos x="22" y="0"/>
                  </a:cxn>
                  <a:cxn ang="0">
                    <a:pos x="25" y="1"/>
                  </a:cxn>
                  <a:cxn ang="0">
                    <a:pos x="28" y="3"/>
                  </a:cxn>
                  <a:cxn ang="0">
                    <a:pos x="31" y="6"/>
                  </a:cxn>
                  <a:cxn ang="0">
                    <a:pos x="34" y="9"/>
                  </a:cxn>
                  <a:cxn ang="0">
                    <a:pos x="36" y="13"/>
                  </a:cxn>
                  <a:cxn ang="0">
                    <a:pos x="37" y="16"/>
                  </a:cxn>
                  <a:cxn ang="0">
                    <a:pos x="37" y="20"/>
                  </a:cxn>
                  <a:cxn ang="0">
                    <a:pos x="35" y="28"/>
                  </a:cxn>
                  <a:cxn ang="0">
                    <a:pos x="31" y="34"/>
                  </a:cxn>
                  <a:cxn ang="0">
                    <a:pos x="25" y="38"/>
                  </a:cxn>
                  <a:cxn ang="0">
                    <a:pos x="18" y="40"/>
                  </a:cxn>
                </a:cxnLst>
                <a:rect l="0" t="0" r="r" b="b"/>
                <a:pathLst>
                  <a:path w="37" h="40">
                    <a:moveTo>
                      <a:pt x="18" y="40"/>
                    </a:moveTo>
                    <a:lnTo>
                      <a:pt x="15" y="40"/>
                    </a:lnTo>
                    <a:lnTo>
                      <a:pt x="12" y="38"/>
                    </a:lnTo>
                    <a:lnTo>
                      <a:pt x="9" y="37"/>
                    </a:lnTo>
                    <a:lnTo>
                      <a:pt x="6" y="34"/>
                    </a:lnTo>
                    <a:lnTo>
                      <a:pt x="3" y="31"/>
                    </a:lnTo>
                    <a:lnTo>
                      <a:pt x="2" y="28"/>
                    </a:lnTo>
                    <a:lnTo>
                      <a:pt x="0" y="24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2" y="13"/>
                    </a:lnTo>
                    <a:lnTo>
                      <a:pt x="3" y="9"/>
                    </a:lnTo>
                    <a:lnTo>
                      <a:pt x="6" y="6"/>
                    </a:lnTo>
                    <a:lnTo>
                      <a:pt x="9" y="3"/>
                    </a:lnTo>
                    <a:lnTo>
                      <a:pt x="12" y="1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2" y="0"/>
                    </a:lnTo>
                    <a:lnTo>
                      <a:pt x="25" y="1"/>
                    </a:lnTo>
                    <a:lnTo>
                      <a:pt x="28" y="3"/>
                    </a:lnTo>
                    <a:lnTo>
                      <a:pt x="31" y="6"/>
                    </a:lnTo>
                    <a:lnTo>
                      <a:pt x="34" y="9"/>
                    </a:lnTo>
                    <a:lnTo>
                      <a:pt x="36" y="13"/>
                    </a:lnTo>
                    <a:lnTo>
                      <a:pt x="37" y="16"/>
                    </a:lnTo>
                    <a:lnTo>
                      <a:pt x="37" y="20"/>
                    </a:lnTo>
                    <a:lnTo>
                      <a:pt x="35" y="28"/>
                    </a:lnTo>
                    <a:lnTo>
                      <a:pt x="31" y="34"/>
                    </a:lnTo>
                    <a:lnTo>
                      <a:pt x="25" y="38"/>
                    </a:lnTo>
                    <a:lnTo>
                      <a:pt x="18" y="40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04" name="Group 254"/>
            <p:cNvGrpSpPr/>
            <p:nvPr/>
          </p:nvGrpSpPr>
          <p:grpSpPr>
            <a:xfrm>
              <a:off x="178699" y="3478566"/>
              <a:ext cx="145863" cy="177207"/>
              <a:chOff x="178699" y="3478566"/>
              <a:chExt cx="145863" cy="177207"/>
            </a:xfrm>
          </p:grpSpPr>
          <p:sp>
            <p:nvSpPr>
              <p:cNvPr id="817" name="Freeform 199"/>
              <p:cNvSpPr>
                <a:spLocks/>
              </p:cNvSpPr>
              <p:nvPr/>
            </p:nvSpPr>
            <p:spPr bwMode="auto">
              <a:xfrm>
                <a:off x="178699" y="3478566"/>
                <a:ext cx="145863" cy="177207"/>
              </a:xfrm>
              <a:custGeom>
                <a:avLst/>
                <a:gdLst/>
                <a:ahLst/>
                <a:cxnLst>
                  <a:cxn ang="0">
                    <a:pos x="74" y="43"/>
                  </a:cxn>
                  <a:cxn ang="0">
                    <a:pos x="73" y="35"/>
                  </a:cxn>
                  <a:cxn ang="0">
                    <a:pos x="71" y="27"/>
                  </a:cxn>
                  <a:cxn ang="0">
                    <a:pos x="68" y="20"/>
                  </a:cxn>
                  <a:cxn ang="0">
                    <a:pos x="63" y="12"/>
                  </a:cxn>
                  <a:cxn ang="0">
                    <a:pos x="57" y="7"/>
                  </a:cxn>
                  <a:cxn ang="0">
                    <a:pos x="51" y="3"/>
                  </a:cxn>
                  <a:cxn ang="0">
                    <a:pos x="44" y="1"/>
                  </a:cxn>
                  <a:cxn ang="0">
                    <a:pos x="36" y="0"/>
                  </a:cxn>
                  <a:cxn ang="0">
                    <a:pos x="29" y="1"/>
                  </a:cxn>
                  <a:cxn ang="0">
                    <a:pos x="22" y="3"/>
                  </a:cxn>
                  <a:cxn ang="0">
                    <a:pos x="16" y="7"/>
                  </a:cxn>
                  <a:cxn ang="0">
                    <a:pos x="11" y="12"/>
                  </a:cxn>
                  <a:cxn ang="0">
                    <a:pos x="6" y="20"/>
                  </a:cxn>
                  <a:cxn ang="0">
                    <a:pos x="3" y="27"/>
                  </a:cxn>
                  <a:cxn ang="0">
                    <a:pos x="1" y="35"/>
                  </a:cxn>
                  <a:cxn ang="0">
                    <a:pos x="0" y="43"/>
                  </a:cxn>
                  <a:cxn ang="0">
                    <a:pos x="1" y="51"/>
                  </a:cxn>
                  <a:cxn ang="0">
                    <a:pos x="2" y="59"/>
                  </a:cxn>
                  <a:cxn ang="0">
                    <a:pos x="5" y="67"/>
                  </a:cxn>
                  <a:cxn ang="0">
                    <a:pos x="10" y="73"/>
                  </a:cxn>
                  <a:cxn ang="0">
                    <a:pos x="16" y="78"/>
                  </a:cxn>
                  <a:cxn ang="0">
                    <a:pos x="22" y="82"/>
                  </a:cxn>
                  <a:cxn ang="0">
                    <a:pos x="29" y="84"/>
                  </a:cxn>
                  <a:cxn ang="0">
                    <a:pos x="36" y="85"/>
                  </a:cxn>
                  <a:cxn ang="0">
                    <a:pos x="44" y="84"/>
                  </a:cxn>
                  <a:cxn ang="0">
                    <a:pos x="51" y="82"/>
                  </a:cxn>
                  <a:cxn ang="0">
                    <a:pos x="57" y="78"/>
                  </a:cxn>
                  <a:cxn ang="0">
                    <a:pos x="63" y="73"/>
                  </a:cxn>
                  <a:cxn ang="0">
                    <a:pos x="68" y="67"/>
                  </a:cxn>
                  <a:cxn ang="0">
                    <a:pos x="71" y="59"/>
                  </a:cxn>
                  <a:cxn ang="0">
                    <a:pos x="73" y="51"/>
                  </a:cxn>
                  <a:cxn ang="0">
                    <a:pos x="74" y="43"/>
                  </a:cxn>
                </a:cxnLst>
                <a:rect l="0" t="0" r="r" b="b"/>
                <a:pathLst>
                  <a:path w="74" h="85">
                    <a:moveTo>
                      <a:pt x="74" y="43"/>
                    </a:moveTo>
                    <a:lnTo>
                      <a:pt x="73" y="35"/>
                    </a:lnTo>
                    <a:lnTo>
                      <a:pt x="71" y="27"/>
                    </a:lnTo>
                    <a:lnTo>
                      <a:pt x="68" y="20"/>
                    </a:lnTo>
                    <a:lnTo>
                      <a:pt x="63" y="12"/>
                    </a:lnTo>
                    <a:lnTo>
                      <a:pt x="57" y="7"/>
                    </a:lnTo>
                    <a:lnTo>
                      <a:pt x="51" y="3"/>
                    </a:lnTo>
                    <a:lnTo>
                      <a:pt x="44" y="1"/>
                    </a:lnTo>
                    <a:lnTo>
                      <a:pt x="36" y="0"/>
                    </a:lnTo>
                    <a:lnTo>
                      <a:pt x="29" y="1"/>
                    </a:lnTo>
                    <a:lnTo>
                      <a:pt x="22" y="3"/>
                    </a:lnTo>
                    <a:lnTo>
                      <a:pt x="16" y="7"/>
                    </a:lnTo>
                    <a:lnTo>
                      <a:pt x="11" y="12"/>
                    </a:lnTo>
                    <a:lnTo>
                      <a:pt x="6" y="20"/>
                    </a:lnTo>
                    <a:lnTo>
                      <a:pt x="3" y="27"/>
                    </a:lnTo>
                    <a:lnTo>
                      <a:pt x="1" y="35"/>
                    </a:lnTo>
                    <a:lnTo>
                      <a:pt x="0" y="43"/>
                    </a:lnTo>
                    <a:lnTo>
                      <a:pt x="1" y="51"/>
                    </a:lnTo>
                    <a:lnTo>
                      <a:pt x="2" y="59"/>
                    </a:lnTo>
                    <a:lnTo>
                      <a:pt x="5" y="67"/>
                    </a:lnTo>
                    <a:lnTo>
                      <a:pt x="10" y="73"/>
                    </a:lnTo>
                    <a:lnTo>
                      <a:pt x="16" y="78"/>
                    </a:lnTo>
                    <a:lnTo>
                      <a:pt x="22" y="82"/>
                    </a:lnTo>
                    <a:lnTo>
                      <a:pt x="29" y="84"/>
                    </a:lnTo>
                    <a:lnTo>
                      <a:pt x="36" y="85"/>
                    </a:lnTo>
                    <a:lnTo>
                      <a:pt x="44" y="84"/>
                    </a:lnTo>
                    <a:lnTo>
                      <a:pt x="51" y="82"/>
                    </a:lnTo>
                    <a:lnTo>
                      <a:pt x="57" y="78"/>
                    </a:lnTo>
                    <a:lnTo>
                      <a:pt x="63" y="73"/>
                    </a:lnTo>
                    <a:lnTo>
                      <a:pt x="68" y="67"/>
                    </a:lnTo>
                    <a:lnTo>
                      <a:pt x="71" y="59"/>
                    </a:lnTo>
                    <a:lnTo>
                      <a:pt x="73" y="51"/>
                    </a:lnTo>
                    <a:lnTo>
                      <a:pt x="74" y="43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8" name="Freeform 200"/>
              <p:cNvSpPr>
                <a:spLocks/>
              </p:cNvSpPr>
              <p:nvPr/>
            </p:nvSpPr>
            <p:spPr bwMode="auto">
              <a:xfrm>
                <a:off x="214179" y="3524431"/>
                <a:ext cx="72932" cy="85477"/>
              </a:xfrm>
              <a:custGeom>
                <a:avLst/>
                <a:gdLst/>
                <a:ahLst/>
                <a:cxnLst>
                  <a:cxn ang="0">
                    <a:pos x="18" y="41"/>
                  </a:cxn>
                  <a:cxn ang="0">
                    <a:pos x="14" y="41"/>
                  </a:cxn>
                  <a:cxn ang="0">
                    <a:pos x="11" y="39"/>
                  </a:cxn>
                  <a:cxn ang="0">
                    <a:pos x="8" y="38"/>
                  </a:cxn>
                  <a:cxn ang="0">
                    <a:pos x="5" y="35"/>
                  </a:cxn>
                  <a:cxn ang="0">
                    <a:pos x="3" y="32"/>
                  </a:cxn>
                  <a:cxn ang="0">
                    <a:pos x="1" y="28"/>
                  </a:cxn>
                  <a:cxn ang="0">
                    <a:pos x="0" y="25"/>
                  </a:cxn>
                  <a:cxn ang="0">
                    <a:pos x="0" y="21"/>
                  </a:cxn>
                  <a:cxn ang="0">
                    <a:pos x="0" y="17"/>
                  </a:cxn>
                  <a:cxn ang="0">
                    <a:pos x="1" y="13"/>
                  </a:cxn>
                  <a:cxn ang="0">
                    <a:pos x="3" y="9"/>
                  </a:cxn>
                  <a:cxn ang="0">
                    <a:pos x="5" y="6"/>
                  </a:cxn>
                  <a:cxn ang="0">
                    <a:pos x="8" y="3"/>
                  </a:cxn>
                  <a:cxn ang="0">
                    <a:pos x="11" y="1"/>
                  </a:cxn>
                  <a:cxn ang="0">
                    <a:pos x="14" y="0"/>
                  </a:cxn>
                  <a:cxn ang="0">
                    <a:pos x="18" y="0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4" y="9"/>
                  </a:cxn>
                  <a:cxn ang="0">
                    <a:pos x="36" y="13"/>
                  </a:cxn>
                  <a:cxn ang="0">
                    <a:pos x="37" y="17"/>
                  </a:cxn>
                  <a:cxn ang="0">
                    <a:pos x="37" y="21"/>
                  </a:cxn>
                  <a:cxn ang="0">
                    <a:pos x="36" y="29"/>
                  </a:cxn>
                  <a:cxn ang="0">
                    <a:pos x="32" y="35"/>
                  </a:cxn>
                  <a:cxn ang="0">
                    <a:pos x="26" y="39"/>
                  </a:cxn>
                  <a:cxn ang="0">
                    <a:pos x="18" y="41"/>
                  </a:cxn>
                </a:cxnLst>
                <a:rect l="0" t="0" r="r" b="b"/>
                <a:pathLst>
                  <a:path w="37" h="41">
                    <a:moveTo>
                      <a:pt x="18" y="41"/>
                    </a:moveTo>
                    <a:lnTo>
                      <a:pt x="14" y="41"/>
                    </a:lnTo>
                    <a:lnTo>
                      <a:pt x="11" y="39"/>
                    </a:lnTo>
                    <a:lnTo>
                      <a:pt x="8" y="38"/>
                    </a:lnTo>
                    <a:lnTo>
                      <a:pt x="5" y="35"/>
                    </a:lnTo>
                    <a:lnTo>
                      <a:pt x="3" y="32"/>
                    </a:lnTo>
                    <a:lnTo>
                      <a:pt x="1" y="28"/>
                    </a:lnTo>
                    <a:lnTo>
                      <a:pt x="0" y="25"/>
                    </a:lnTo>
                    <a:lnTo>
                      <a:pt x="0" y="21"/>
                    </a:lnTo>
                    <a:lnTo>
                      <a:pt x="0" y="17"/>
                    </a:lnTo>
                    <a:lnTo>
                      <a:pt x="1" y="13"/>
                    </a:lnTo>
                    <a:lnTo>
                      <a:pt x="3" y="9"/>
                    </a:lnTo>
                    <a:lnTo>
                      <a:pt x="5" y="6"/>
                    </a:lnTo>
                    <a:lnTo>
                      <a:pt x="8" y="3"/>
                    </a:lnTo>
                    <a:lnTo>
                      <a:pt x="11" y="1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2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4" y="9"/>
                    </a:lnTo>
                    <a:lnTo>
                      <a:pt x="36" y="13"/>
                    </a:lnTo>
                    <a:lnTo>
                      <a:pt x="37" y="17"/>
                    </a:lnTo>
                    <a:lnTo>
                      <a:pt x="37" y="21"/>
                    </a:lnTo>
                    <a:lnTo>
                      <a:pt x="36" y="29"/>
                    </a:lnTo>
                    <a:lnTo>
                      <a:pt x="32" y="35"/>
                    </a:lnTo>
                    <a:lnTo>
                      <a:pt x="26" y="39"/>
                    </a:lnTo>
                    <a:lnTo>
                      <a:pt x="18" y="41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05" name="Group 251"/>
            <p:cNvGrpSpPr/>
            <p:nvPr/>
          </p:nvGrpSpPr>
          <p:grpSpPr>
            <a:xfrm>
              <a:off x="373839" y="5459110"/>
              <a:ext cx="145863" cy="175122"/>
              <a:chOff x="373839" y="5459110"/>
              <a:chExt cx="145863" cy="175122"/>
            </a:xfrm>
          </p:grpSpPr>
          <p:sp>
            <p:nvSpPr>
              <p:cNvPr id="815" name="Freeform 201"/>
              <p:cNvSpPr>
                <a:spLocks/>
              </p:cNvSpPr>
              <p:nvPr/>
            </p:nvSpPr>
            <p:spPr bwMode="auto">
              <a:xfrm>
                <a:off x="373839" y="5459110"/>
                <a:ext cx="145863" cy="175122"/>
              </a:xfrm>
              <a:custGeom>
                <a:avLst/>
                <a:gdLst/>
                <a:ahLst/>
                <a:cxnLst>
                  <a:cxn ang="0">
                    <a:pos x="74" y="42"/>
                  </a:cxn>
                  <a:cxn ang="0">
                    <a:pos x="73" y="34"/>
                  </a:cxn>
                  <a:cxn ang="0">
                    <a:pos x="71" y="26"/>
                  </a:cxn>
                  <a:cxn ang="0">
                    <a:pos x="68" y="19"/>
                  </a:cxn>
                  <a:cxn ang="0">
                    <a:pos x="63" y="12"/>
                  </a:cxn>
                  <a:cxn ang="0">
                    <a:pos x="57" y="7"/>
                  </a:cxn>
                  <a:cxn ang="0">
                    <a:pos x="51" y="3"/>
                  </a:cxn>
                  <a:cxn ang="0">
                    <a:pos x="44" y="1"/>
                  </a:cxn>
                  <a:cxn ang="0">
                    <a:pos x="36" y="0"/>
                  </a:cxn>
                  <a:cxn ang="0">
                    <a:pos x="29" y="1"/>
                  </a:cxn>
                  <a:cxn ang="0">
                    <a:pos x="22" y="3"/>
                  </a:cxn>
                  <a:cxn ang="0">
                    <a:pos x="16" y="7"/>
                  </a:cxn>
                  <a:cxn ang="0">
                    <a:pos x="11" y="12"/>
                  </a:cxn>
                  <a:cxn ang="0">
                    <a:pos x="6" y="19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3" y="58"/>
                  </a:cxn>
                  <a:cxn ang="0">
                    <a:pos x="6" y="66"/>
                  </a:cxn>
                  <a:cxn ang="0">
                    <a:pos x="11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29" y="83"/>
                  </a:cxn>
                  <a:cxn ang="0">
                    <a:pos x="36" y="84"/>
                  </a:cxn>
                  <a:cxn ang="0">
                    <a:pos x="44" y="83"/>
                  </a:cxn>
                  <a:cxn ang="0">
                    <a:pos x="51" y="81"/>
                  </a:cxn>
                  <a:cxn ang="0">
                    <a:pos x="57" y="77"/>
                  </a:cxn>
                  <a:cxn ang="0">
                    <a:pos x="63" y="72"/>
                  </a:cxn>
                  <a:cxn ang="0">
                    <a:pos x="68" y="66"/>
                  </a:cxn>
                  <a:cxn ang="0">
                    <a:pos x="71" y="58"/>
                  </a:cxn>
                  <a:cxn ang="0">
                    <a:pos x="73" y="50"/>
                  </a:cxn>
                  <a:cxn ang="0">
                    <a:pos x="74" y="42"/>
                  </a:cxn>
                </a:cxnLst>
                <a:rect l="0" t="0" r="r" b="b"/>
                <a:pathLst>
                  <a:path w="74" h="84">
                    <a:moveTo>
                      <a:pt x="74" y="42"/>
                    </a:moveTo>
                    <a:lnTo>
                      <a:pt x="73" y="34"/>
                    </a:lnTo>
                    <a:lnTo>
                      <a:pt x="71" y="26"/>
                    </a:lnTo>
                    <a:lnTo>
                      <a:pt x="68" y="19"/>
                    </a:lnTo>
                    <a:lnTo>
                      <a:pt x="63" y="12"/>
                    </a:lnTo>
                    <a:lnTo>
                      <a:pt x="57" y="7"/>
                    </a:lnTo>
                    <a:lnTo>
                      <a:pt x="51" y="3"/>
                    </a:lnTo>
                    <a:lnTo>
                      <a:pt x="44" y="1"/>
                    </a:lnTo>
                    <a:lnTo>
                      <a:pt x="36" y="0"/>
                    </a:lnTo>
                    <a:lnTo>
                      <a:pt x="29" y="1"/>
                    </a:lnTo>
                    <a:lnTo>
                      <a:pt x="22" y="3"/>
                    </a:lnTo>
                    <a:lnTo>
                      <a:pt x="16" y="7"/>
                    </a:lnTo>
                    <a:lnTo>
                      <a:pt x="11" y="12"/>
                    </a:lnTo>
                    <a:lnTo>
                      <a:pt x="6" y="19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3" y="58"/>
                    </a:lnTo>
                    <a:lnTo>
                      <a:pt x="6" y="66"/>
                    </a:lnTo>
                    <a:lnTo>
                      <a:pt x="11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29" y="83"/>
                    </a:lnTo>
                    <a:lnTo>
                      <a:pt x="36" y="84"/>
                    </a:lnTo>
                    <a:lnTo>
                      <a:pt x="44" y="83"/>
                    </a:lnTo>
                    <a:lnTo>
                      <a:pt x="51" y="81"/>
                    </a:lnTo>
                    <a:lnTo>
                      <a:pt x="57" y="77"/>
                    </a:lnTo>
                    <a:lnTo>
                      <a:pt x="63" y="72"/>
                    </a:lnTo>
                    <a:lnTo>
                      <a:pt x="68" y="66"/>
                    </a:lnTo>
                    <a:lnTo>
                      <a:pt x="71" y="58"/>
                    </a:lnTo>
                    <a:lnTo>
                      <a:pt x="73" y="50"/>
                    </a:lnTo>
                    <a:lnTo>
                      <a:pt x="74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6" name="Freeform 202"/>
              <p:cNvSpPr>
                <a:spLocks/>
              </p:cNvSpPr>
              <p:nvPr/>
            </p:nvSpPr>
            <p:spPr bwMode="auto">
              <a:xfrm>
                <a:off x="409320" y="5504975"/>
                <a:ext cx="74903" cy="85477"/>
              </a:xfrm>
              <a:custGeom>
                <a:avLst/>
                <a:gdLst/>
                <a:ahLst/>
                <a:cxnLst>
                  <a:cxn ang="0">
                    <a:pos x="18" y="41"/>
                  </a:cxn>
                  <a:cxn ang="0">
                    <a:pos x="15" y="41"/>
                  </a:cxn>
                  <a:cxn ang="0">
                    <a:pos x="12" y="40"/>
                  </a:cxn>
                  <a:cxn ang="0">
                    <a:pos x="9" y="37"/>
                  </a:cxn>
                  <a:cxn ang="0">
                    <a:pos x="6" y="35"/>
                  </a:cxn>
                  <a:cxn ang="0">
                    <a:pos x="3" y="32"/>
                  </a:cxn>
                  <a:cxn ang="0">
                    <a:pos x="2" y="28"/>
                  </a:cxn>
                  <a:cxn ang="0">
                    <a:pos x="0" y="24"/>
                  </a:cxn>
                  <a:cxn ang="0">
                    <a:pos x="0" y="20"/>
                  </a:cxn>
                  <a:cxn ang="0">
                    <a:pos x="0" y="16"/>
                  </a:cxn>
                  <a:cxn ang="0">
                    <a:pos x="2" y="13"/>
                  </a:cxn>
                  <a:cxn ang="0">
                    <a:pos x="3" y="9"/>
                  </a:cxn>
                  <a:cxn ang="0">
                    <a:pos x="6" y="6"/>
                  </a:cxn>
                  <a:cxn ang="0">
                    <a:pos x="9" y="3"/>
                  </a:cxn>
                  <a:cxn ang="0">
                    <a:pos x="12" y="1"/>
                  </a:cxn>
                  <a:cxn ang="0">
                    <a:pos x="15" y="0"/>
                  </a:cxn>
                  <a:cxn ang="0">
                    <a:pos x="18" y="0"/>
                  </a:cxn>
                  <a:cxn ang="0">
                    <a:pos x="23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5" y="9"/>
                  </a:cxn>
                  <a:cxn ang="0">
                    <a:pos x="37" y="13"/>
                  </a:cxn>
                  <a:cxn ang="0">
                    <a:pos x="38" y="16"/>
                  </a:cxn>
                  <a:cxn ang="0">
                    <a:pos x="38" y="20"/>
                  </a:cxn>
                  <a:cxn ang="0">
                    <a:pos x="36" y="28"/>
                  </a:cxn>
                  <a:cxn ang="0">
                    <a:pos x="32" y="34"/>
                  </a:cxn>
                  <a:cxn ang="0">
                    <a:pos x="26" y="39"/>
                  </a:cxn>
                  <a:cxn ang="0">
                    <a:pos x="18" y="41"/>
                  </a:cxn>
                </a:cxnLst>
                <a:rect l="0" t="0" r="r" b="b"/>
                <a:pathLst>
                  <a:path w="38" h="41">
                    <a:moveTo>
                      <a:pt x="18" y="41"/>
                    </a:moveTo>
                    <a:lnTo>
                      <a:pt x="15" y="41"/>
                    </a:lnTo>
                    <a:lnTo>
                      <a:pt x="12" y="40"/>
                    </a:lnTo>
                    <a:lnTo>
                      <a:pt x="9" y="37"/>
                    </a:lnTo>
                    <a:lnTo>
                      <a:pt x="6" y="35"/>
                    </a:lnTo>
                    <a:lnTo>
                      <a:pt x="3" y="32"/>
                    </a:lnTo>
                    <a:lnTo>
                      <a:pt x="2" y="28"/>
                    </a:lnTo>
                    <a:lnTo>
                      <a:pt x="0" y="24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2" y="13"/>
                    </a:lnTo>
                    <a:lnTo>
                      <a:pt x="3" y="9"/>
                    </a:lnTo>
                    <a:lnTo>
                      <a:pt x="6" y="6"/>
                    </a:lnTo>
                    <a:lnTo>
                      <a:pt x="9" y="3"/>
                    </a:lnTo>
                    <a:lnTo>
                      <a:pt x="12" y="1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5" y="9"/>
                    </a:lnTo>
                    <a:lnTo>
                      <a:pt x="37" y="13"/>
                    </a:lnTo>
                    <a:lnTo>
                      <a:pt x="38" y="16"/>
                    </a:lnTo>
                    <a:lnTo>
                      <a:pt x="38" y="20"/>
                    </a:lnTo>
                    <a:lnTo>
                      <a:pt x="36" y="28"/>
                    </a:lnTo>
                    <a:lnTo>
                      <a:pt x="32" y="34"/>
                    </a:lnTo>
                    <a:lnTo>
                      <a:pt x="26" y="39"/>
                    </a:lnTo>
                    <a:lnTo>
                      <a:pt x="18" y="41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06" name="Group 257"/>
            <p:cNvGrpSpPr/>
            <p:nvPr/>
          </p:nvGrpSpPr>
          <p:grpSpPr>
            <a:xfrm>
              <a:off x="229948" y="1735687"/>
              <a:ext cx="147835" cy="177207"/>
              <a:chOff x="229948" y="1735687"/>
              <a:chExt cx="147835" cy="177207"/>
            </a:xfrm>
          </p:grpSpPr>
          <p:sp>
            <p:nvSpPr>
              <p:cNvPr id="813" name="Freeform 205"/>
              <p:cNvSpPr>
                <a:spLocks/>
              </p:cNvSpPr>
              <p:nvPr/>
            </p:nvSpPr>
            <p:spPr bwMode="auto">
              <a:xfrm>
                <a:off x="229948" y="1735687"/>
                <a:ext cx="147835" cy="177207"/>
              </a:xfrm>
              <a:custGeom>
                <a:avLst/>
                <a:gdLst/>
                <a:ahLst/>
                <a:cxnLst>
                  <a:cxn ang="0">
                    <a:pos x="75" y="42"/>
                  </a:cxn>
                  <a:cxn ang="0">
                    <a:pos x="74" y="34"/>
                  </a:cxn>
                  <a:cxn ang="0">
                    <a:pos x="72" y="26"/>
                  </a:cxn>
                  <a:cxn ang="0">
                    <a:pos x="69" y="19"/>
                  </a:cxn>
                  <a:cxn ang="0">
                    <a:pos x="63" y="13"/>
                  </a:cxn>
                  <a:cxn ang="0">
                    <a:pos x="57" y="8"/>
                  </a:cxn>
                  <a:cxn ang="0">
                    <a:pos x="51" y="4"/>
                  </a:cxn>
                  <a:cxn ang="0">
                    <a:pos x="44" y="1"/>
                  </a:cxn>
                  <a:cxn ang="0">
                    <a:pos x="37" y="0"/>
                  </a:cxn>
                  <a:cxn ang="0">
                    <a:pos x="30" y="1"/>
                  </a:cxn>
                  <a:cxn ang="0">
                    <a:pos x="23" y="4"/>
                  </a:cxn>
                  <a:cxn ang="0">
                    <a:pos x="16" y="8"/>
                  </a:cxn>
                  <a:cxn ang="0">
                    <a:pos x="11" y="13"/>
                  </a:cxn>
                  <a:cxn ang="0">
                    <a:pos x="6" y="19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1"/>
                  </a:cxn>
                  <a:cxn ang="0">
                    <a:pos x="2" y="59"/>
                  </a:cxn>
                  <a:cxn ang="0">
                    <a:pos x="5" y="66"/>
                  </a:cxn>
                  <a:cxn ang="0">
                    <a:pos x="10" y="73"/>
                  </a:cxn>
                  <a:cxn ang="0">
                    <a:pos x="16" y="78"/>
                  </a:cxn>
                  <a:cxn ang="0">
                    <a:pos x="23" y="82"/>
                  </a:cxn>
                  <a:cxn ang="0">
                    <a:pos x="30" y="84"/>
                  </a:cxn>
                  <a:cxn ang="0">
                    <a:pos x="37" y="85"/>
                  </a:cxn>
                  <a:cxn ang="0">
                    <a:pos x="44" y="84"/>
                  </a:cxn>
                  <a:cxn ang="0">
                    <a:pos x="51" y="82"/>
                  </a:cxn>
                  <a:cxn ang="0">
                    <a:pos x="57" y="78"/>
                  </a:cxn>
                  <a:cxn ang="0">
                    <a:pos x="63" y="73"/>
                  </a:cxn>
                  <a:cxn ang="0">
                    <a:pos x="69" y="66"/>
                  </a:cxn>
                  <a:cxn ang="0">
                    <a:pos x="72" y="59"/>
                  </a:cxn>
                  <a:cxn ang="0">
                    <a:pos x="74" y="51"/>
                  </a:cxn>
                  <a:cxn ang="0">
                    <a:pos x="75" y="42"/>
                  </a:cxn>
                </a:cxnLst>
                <a:rect l="0" t="0" r="r" b="b"/>
                <a:pathLst>
                  <a:path w="75" h="85">
                    <a:moveTo>
                      <a:pt x="75" y="42"/>
                    </a:moveTo>
                    <a:lnTo>
                      <a:pt x="74" y="34"/>
                    </a:lnTo>
                    <a:lnTo>
                      <a:pt x="72" y="26"/>
                    </a:lnTo>
                    <a:lnTo>
                      <a:pt x="69" y="19"/>
                    </a:lnTo>
                    <a:lnTo>
                      <a:pt x="63" y="13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44" y="1"/>
                    </a:lnTo>
                    <a:lnTo>
                      <a:pt x="37" y="0"/>
                    </a:lnTo>
                    <a:lnTo>
                      <a:pt x="30" y="1"/>
                    </a:lnTo>
                    <a:lnTo>
                      <a:pt x="23" y="4"/>
                    </a:lnTo>
                    <a:lnTo>
                      <a:pt x="16" y="8"/>
                    </a:lnTo>
                    <a:lnTo>
                      <a:pt x="11" y="13"/>
                    </a:lnTo>
                    <a:lnTo>
                      <a:pt x="6" y="19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1"/>
                    </a:lnTo>
                    <a:lnTo>
                      <a:pt x="2" y="59"/>
                    </a:lnTo>
                    <a:lnTo>
                      <a:pt x="5" y="66"/>
                    </a:lnTo>
                    <a:lnTo>
                      <a:pt x="10" y="73"/>
                    </a:lnTo>
                    <a:lnTo>
                      <a:pt x="16" y="78"/>
                    </a:lnTo>
                    <a:lnTo>
                      <a:pt x="23" y="82"/>
                    </a:lnTo>
                    <a:lnTo>
                      <a:pt x="30" y="84"/>
                    </a:lnTo>
                    <a:lnTo>
                      <a:pt x="37" y="85"/>
                    </a:lnTo>
                    <a:lnTo>
                      <a:pt x="44" y="84"/>
                    </a:lnTo>
                    <a:lnTo>
                      <a:pt x="51" y="82"/>
                    </a:lnTo>
                    <a:lnTo>
                      <a:pt x="57" y="78"/>
                    </a:lnTo>
                    <a:lnTo>
                      <a:pt x="63" y="73"/>
                    </a:lnTo>
                    <a:lnTo>
                      <a:pt x="69" y="66"/>
                    </a:lnTo>
                    <a:lnTo>
                      <a:pt x="72" y="59"/>
                    </a:lnTo>
                    <a:lnTo>
                      <a:pt x="74" y="51"/>
                    </a:lnTo>
                    <a:lnTo>
                      <a:pt x="75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4" name="Freeform 206"/>
              <p:cNvSpPr>
                <a:spLocks/>
              </p:cNvSpPr>
              <p:nvPr/>
            </p:nvSpPr>
            <p:spPr bwMode="auto">
              <a:xfrm>
                <a:off x="267399" y="1781553"/>
                <a:ext cx="70961" cy="87561"/>
              </a:xfrm>
              <a:custGeom>
                <a:avLst/>
                <a:gdLst/>
                <a:ahLst/>
                <a:cxnLst>
                  <a:cxn ang="0">
                    <a:pos x="18" y="42"/>
                  </a:cxn>
                  <a:cxn ang="0">
                    <a:pos x="14" y="42"/>
                  </a:cxn>
                  <a:cxn ang="0">
                    <a:pos x="11" y="40"/>
                  </a:cxn>
                  <a:cxn ang="0">
                    <a:pos x="8" y="39"/>
                  </a:cxn>
                  <a:cxn ang="0">
                    <a:pos x="5" y="36"/>
                  </a:cxn>
                  <a:cxn ang="0">
                    <a:pos x="3" y="33"/>
                  </a:cxn>
                  <a:cxn ang="0">
                    <a:pos x="1" y="29"/>
                  </a:cxn>
                  <a:cxn ang="0">
                    <a:pos x="0" y="24"/>
                  </a:cxn>
                  <a:cxn ang="0">
                    <a:pos x="0" y="20"/>
                  </a:cxn>
                  <a:cxn ang="0">
                    <a:pos x="0" y="16"/>
                  </a:cxn>
                  <a:cxn ang="0">
                    <a:pos x="1" y="13"/>
                  </a:cxn>
                  <a:cxn ang="0">
                    <a:pos x="3" y="9"/>
                  </a:cxn>
                  <a:cxn ang="0">
                    <a:pos x="5" y="6"/>
                  </a:cxn>
                  <a:cxn ang="0">
                    <a:pos x="8" y="3"/>
                  </a:cxn>
                  <a:cxn ang="0">
                    <a:pos x="11" y="1"/>
                  </a:cxn>
                  <a:cxn ang="0">
                    <a:pos x="14" y="0"/>
                  </a:cxn>
                  <a:cxn ang="0">
                    <a:pos x="18" y="0"/>
                  </a:cxn>
                  <a:cxn ang="0">
                    <a:pos x="22" y="0"/>
                  </a:cxn>
                  <a:cxn ang="0">
                    <a:pos x="25" y="1"/>
                  </a:cxn>
                  <a:cxn ang="0">
                    <a:pos x="28" y="3"/>
                  </a:cxn>
                  <a:cxn ang="0">
                    <a:pos x="31" y="6"/>
                  </a:cxn>
                  <a:cxn ang="0">
                    <a:pos x="33" y="9"/>
                  </a:cxn>
                  <a:cxn ang="0">
                    <a:pos x="35" y="13"/>
                  </a:cxn>
                  <a:cxn ang="0">
                    <a:pos x="36" y="16"/>
                  </a:cxn>
                  <a:cxn ang="0">
                    <a:pos x="36" y="20"/>
                  </a:cxn>
                  <a:cxn ang="0">
                    <a:pos x="35" y="29"/>
                  </a:cxn>
                  <a:cxn ang="0">
                    <a:pos x="31" y="36"/>
                  </a:cxn>
                  <a:cxn ang="0">
                    <a:pos x="25" y="40"/>
                  </a:cxn>
                  <a:cxn ang="0">
                    <a:pos x="18" y="42"/>
                  </a:cxn>
                </a:cxnLst>
                <a:rect l="0" t="0" r="r" b="b"/>
                <a:pathLst>
                  <a:path w="36" h="42">
                    <a:moveTo>
                      <a:pt x="18" y="42"/>
                    </a:moveTo>
                    <a:lnTo>
                      <a:pt x="14" y="42"/>
                    </a:lnTo>
                    <a:lnTo>
                      <a:pt x="11" y="40"/>
                    </a:lnTo>
                    <a:lnTo>
                      <a:pt x="8" y="39"/>
                    </a:lnTo>
                    <a:lnTo>
                      <a:pt x="5" y="36"/>
                    </a:lnTo>
                    <a:lnTo>
                      <a:pt x="3" y="33"/>
                    </a:lnTo>
                    <a:lnTo>
                      <a:pt x="1" y="29"/>
                    </a:lnTo>
                    <a:lnTo>
                      <a:pt x="0" y="24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1" y="13"/>
                    </a:lnTo>
                    <a:lnTo>
                      <a:pt x="3" y="9"/>
                    </a:lnTo>
                    <a:lnTo>
                      <a:pt x="5" y="6"/>
                    </a:lnTo>
                    <a:lnTo>
                      <a:pt x="8" y="3"/>
                    </a:lnTo>
                    <a:lnTo>
                      <a:pt x="11" y="1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2" y="0"/>
                    </a:lnTo>
                    <a:lnTo>
                      <a:pt x="25" y="1"/>
                    </a:lnTo>
                    <a:lnTo>
                      <a:pt x="28" y="3"/>
                    </a:lnTo>
                    <a:lnTo>
                      <a:pt x="31" y="6"/>
                    </a:lnTo>
                    <a:lnTo>
                      <a:pt x="33" y="9"/>
                    </a:lnTo>
                    <a:lnTo>
                      <a:pt x="35" y="13"/>
                    </a:lnTo>
                    <a:lnTo>
                      <a:pt x="36" y="16"/>
                    </a:lnTo>
                    <a:lnTo>
                      <a:pt x="36" y="20"/>
                    </a:lnTo>
                    <a:lnTo>
                      <a:pt x="35" y="29"/>
                    </a:lnTo>
                    <a:lnTo>
                      <a:pt x="31" y="36"/>
                    </a:lnTo>
                    <a:lnTo>
                      <a:pt x="25" y="40"/>
                    </a:lnTo>
                    <a:lnTo>
                      <a:pt x="18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07" name="Group 259"/>
            <p:cNvGrpSpPr/>
            <p:nvPr/>
          </p:nvGrpSpPr>
          <p:grpSpPr>
            <a:xfrm>
              <a:off x="837053" y="1502190"/>
              <a:ext cx="145863" cy="175122"/>
              <a:chOff x="837053" y="1502190"/>
              <a:chExt cx="145863" cy="175122"/>
            </a:xfrm>
          </p:grpSpPr>
          <p:sp>
            <p:nvSpPr>
              <p:cNvPr id="811" name="Freeform 208"/>
              <p:cNvSpPr>
                <a:spLocks/>
              </p:cNvSpPr>
              <p:nvPr/>
            </p:nvSpPr>
            <p:spPr bwMode="auto">
              <a:xfrm>
                <a:off x="837053" y="1502190"/>
                <a:ext cx="145863" cy="175122"/>
              </a:xfrm>
              <a:custGeom>
                <a:avLst/>
                <a:gdLst/>
                <a:ahLst/>
                <a:cxnLst>
                  <a:cxn ang="0">
                    <a:pos x="74" y="42"/>
                  </a:cxn>
                  <a:cxn ang="0">
                    <a:pos x="73" y="34"/>
                  </a:cxn>
                  <a:cxn ang="0">
                    <a:pos x="72" y="26"/>
                  </a:cxn>
                  <a:cxn ang="0">
                    <a:pos x="69" y="18"/>
                  </a:cxn>
                  <a:cxn ang="0">
                    <a:pos x="64" y="12"/>
                  </a:cxn>
                  <a:cxn ang="0">
                    <a:pos x="58" y="7"/>
                  </a:cxn>
                  <a:cxn ang="0">
                    <a:pos x="52" y="3"/>
                  </a:cxn>
                  <a:cxn ang="0">
                    <a:pos x="45" y="1"/>
                  </a:cxn>
                  <a:cxn ang="0">
                    <a:pos x="37" y="0"/>
                  </a:cxn>
                  <a:cxn ang="0">
                    <a:pos x="30" y="1"/>
                  </a:cxn>
                  <a:cxn ang="0">
                    <a:pos x="23" y="3"/>
                  </a:cxn>
                  <a:cxn ang="0">
                    <a:pos x="17" y="7"/>
                  </a:cxn>
                  <a:cxn ang="0">
                    <a:pos x="11" y="12"/>
                  </a:cxn>
                  <a:cxn ang="0">
                    <a:pos x="6" y="18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3" y="58"/>
                  </a:cxn>
                  <a:cxn ang="0">
                    <a:pos x="6" y="65"/>
                  </a:cxn>
                  <a:cxn ang="0">
                    <a:pos x="11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7" y="84"/>
                  </a:cxn>
                  <a:cxn ang="0">
                    <a:pos x="45" y="83"/>
                  </a:cxn>
                  <a:cxn ang="0">
                    <a:pos x="52" y="81"/>
                  </a:cxn>
                  <a:cxn ang="0">
                    <a:pos x="58" y="77"/>
                  </a:cxn>
                  <a:cxn ang="0">
                    <a:pos x="64" y="72"/>
                  </a:cxn>
                  <a:cxn ang="0">
                    <a:pos x="69" y="65"/>
                  </a:cxn>
                  <a:cxn ang="0">
                    <a:pos x="72" y="58"/>
                  </a:cxn>
                  <a:cxn ang="0">
                    <a:pos x="73" y="50"/>
                  </a:cxn>
                  <a:cxn ang="0">
                    <a:pos x="74" y="42"/>
                  </a:cxn>
                </a:cxnLst>
                <a:rect l="0" t="0" r="r" b="b"/>
                <a:pathLst>
                  <a:path w="74" h="84">
                    <a:moveTo>
                      <a:pt x="74" y="42"/>
                    </a:moveTo>
                    <a:lnTo>
                      <a:pt x="73" y="34"/>
                    </a:lnTo>
                    <a:lnTo>
                      <a:pt x="72" y="26"/>
                    </a:lnTo>
                    <a:lnTo>
                      <a:pt x="69" y="18"/>
                    </a:lnTo>
                    <a:lnTo>
                      <a:pt x="64" y="12"/>
                    </a:lnTo>
                    <a:lnTo>
                      <a:pt x="58" y="7"/>
                    </a:lnTo>
                    <a:lnTo>
                      <a:pt x="52" y="3"/>
                    </a:lnTo>
                    <a:lnTo>
                      <a:pt x="45" y="1"/>
                    </a:lnTo>
                    <a:lnTo>
                      <a:pt x="37" y="0"/>
                    </a:lnTo>
                    <a:lnTo>
                      <a:pt x="30" y="1"/>
                    </a:lnTo>
                    <a:lnTo>
                      <a:pt x="23" y="3"/>
                    </a:lnTo>
                    <a:lnTo>
                      <a:pt x="17" y="7"/>
                    </a:lnTo>
                    <a:lnTo>
                      <a:pt x="11" y="12"/>
                    </a:lnTo>
                    <a:lnTo>
                      <a:pt x="6" y="18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3" y="58"/>
                    </a:lnTo>
                    <a:lnTo>
                      <a:pt x="6" y="65"/>
                    </a:lnTo>
                    <a:lnTo>
                      <a:pt x="11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7" y="84"/>
                    </a:lnTo>
                    <a:lnTo>
                      <a:pt x="45" y="83"/>
                    </a:lnTo>
                    <a:lnTo>
                      <a:pt x="52" y="81"/>
                    </a:lnTo>
                    <a:lnTo>
                      <a:pt x="58" y="77"/>
                    </a:lnTo>
                    <a:lnTo>
                      <a:pt x="64" y="72"/>
                    </a:lnTo>
                    <a:lnTo>
                      <a:pt x="69" y="65"/>
                    </a:lnTo>
                    <a:lnTo>
                      <a:pt x="72" y="58"/>
                    </a:lnTo>
                    <a:lnTo>
                      <a:pt x="73" y="50"/>
                    </a:lnTo>
                    <a:lnTo>
                      <a:pt x="74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2" name="Freeform 209"/>
              <p:cNvSpPr>
                <a:spLocks/>
              </p:cNvSpPr>
              <p:nvPr/>
            </p:nvSpPr>
            <p:spPr bwMode="auto">
              <a:xfrm>
                <a:off x="874505" y="1545971"/>
                <a:ext cx="72932" cy="85477"/>
              </a:xfrm>
              <a:custGeom>
                <a:avLst/>
                <a:gdLst/>
                <a:ahLst/>
                <a:cxnLst>
                  <a:cxn ang="0">
                    <a:pos x="18" y="41"/>
                  </a:cxn>
                  <a:cxn ang="0">
                    <a:pos x="14" y="41"/>
                  </a:cxn>
                  <a:cxn ang="0">
                    <a:pos x="11" y="39"/>
                  </a:cxn>
                  <a:cxn ang="0">
                    <a:pos x="8" y="38"/>
                  </a:cxn>
                  <a:cxn ang="0">
                    <a:pos x="5" y="35"/>
                  </a:cxn>
                  <a:cxn ang="0">
                    <a:pos x="3" y="32"/>
                  </a:cxn>
                  <a:cxn ang="0">
                    <a:pos x="1" y="28"/>
                  </a:cxn>
                  <a:cxn ang="0">
                    <a:pos x="0" y="25"/>
                  </a:cxn>
                  <a:cxn ang="0">
                    <a:pos x="0" y="21"/>
                  </a:cxn>
                  <a:cxn ang="0">
                    <a:pos x="0" y="17"/>
                  </a:cxn>
                  <a:cxn ang="0">
                    <a:pos x="1" y="13"/>
                  </a:cxn>
                  <a:cxn ang="0">
                    <a:pos x="3" y="9"/>
                  </a:cxn>
                  <a:cxn ang="0">
                    <a:pos x="5" y="6"/>
                  </a:cxn>
                  <a:cxn ang="0">
                    <a:pos x="8" y="3"/>
                  </a:cxn>
                  <a:cxn ang="0">
                    <a:pos x="11" y="1"/>
                  </a:cxn>
                  <a:cxn ang="0">
                    <a:pos x="14" y="0"/>
                  </a:cxn>
                  <a:cxn ang="0">
                    <a:pos x="18" y="0"/>
                  </a:cxn>
                  <a:cxn ang="0">
                    <a:pos x="23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4" y="9"/>
                  </a:cxn>
                  <a:cxn ang="0">
                    <a:pos x="36" y="13"/>
                  </a:cxn>
                  <a:cxn ang="0">
                    <a:pos x="37" y="17"/>
                  </a:cxn>
                  <a:cxn ang="0">
                    <a:pos x="37" y="21"/>
                  </a:cxn>
                  <a:cxn ang="0">
                    <a:pos x="36" y="29"/>
                  </a:cxn>
                  <a:cxn ang="0">
                    <a:pos x="32" y="35"/>
                  </a:cxn>
                  <a:cxn ang="0">
                    <a:pos x="26" y="39"/>
                  </a:cxn>
                  <a:cxn ang="0">
                    <a:pos x="18" y="41"/>
                  </a:cxn>
                </a:cxnLst>
                <a:rect l="0" t="0" r="r" b="b"/>
                <a:pathLst>
                  <a:path w="37" h="41">
                    <a:moveTo>
                      <a:pt x="18" y="41"/>
                    </a:moveTo>
                    <a:lnTo>
                      <a:pt x="14" y="41"/>
                    </a:lnTo>
                    <a:lnTo>
                      <a:pt x="11" y="39"/>
                    </a:lnTo>
                    <a:lnTo>
                      <a:pt x="8" y="38"/>
                    </a:lnTo>
                    <a:lnTo>
                      <a:pt x="5" y="35"/>
                    </a:lnTo>
                    <a:lnTo>
                      <a:pt x="3" y="32"/>
                    </a:lnTo>
                    <a:lnTo>
                      <a:pt x="1" y="28"/>
                    </a:lnTo>
                    <a:lnTo>
                      <a:pt x="0" y="25"/>
                    </a:lnTo>
                    <a:lnTo>
                      <a:pt x="0" y="21"/>
                    </a:lnTo>
                    <a:lnTo>
                      <a:pt x="0" y="17"/>
                    </a:lnTo>
                    <a:lnTo>
                      <a:pt x="1" y="13"/>
                    </a:lnTo>
                    <a:lnTo>
                      <a:pt x="3" y="9"/>
                    </a:lnTo>
                    <a:lnTo>
                      <a:pt x="5" y="6"/>
                    </a:lnTo>
                    <a:lnTo>
                      <a:pt x="8" y="3"/>
                    </a:lnTo>
                    <a:lnTo>
                      <a:pt x="11" y="1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4" y="9"/>
                    </a:lnTo>
                    <a:lnTo>
                      <a:pt x="36" y="13"/>
                    </a:lnTo>
                    <a:lnTo>
                      <a:pt x="37" y="17"/>
                    </a:lnTo>
                    <a:lnTo>
                      <a:pt x="37" y="21"/>
                    </a:lnTo>
                    <a:lnTo>
                      <a:pt x="36" y="29"/>
                    </a:lnTo>
                    <a:lnTo>
                      <a:pt x="32" y="35"/>
                    </a:lnTo>
                    <a:lnTo>
                      <a:pt x="26" y="39"/>
                    </a:lnTo>
                    <a:lnTo>
                      <a:pt x="18" y="41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08" name="Group 258"/>
            <p:cNvGrpSpPr/>
            <p:nvPr/>
          </p:nvGrpSpPr>
          <p:grpSpPr>
            <a:xfrm>
              <a:off x="76200" y="1931914"/>
              <a:ext cx="1046669" cy="1344686"/>
              <a:chOff x="76200" y="1981692"/>
              <a:chExt cx="1046669" cy="1344686"/>
            </a:xfrm>
          </p:grpSpPr>
          <p:sp>
            <p:nvSpPr>
              <p:cNvPr id="803" name="Freeform 8"/>
              <p:cNvSpPr>
                <a:spLocks/>
              </p:cNvSpPr>
              <p:nvPr/>
            </p:nvSpPr>
            <p:spPr bwMode="auto">
              <a:xfrm>
                <a:off x="527587" y="2565431"/>
                <a:ext cx="149806" cy="177207"/>
              </a:xfrm>
              <a:custGeom>
                <a:avLst/>
                <a:gdLst/>
                <a:ahLst/>
                <a:cxnLst>
                  <a:cxn ang="0">
                    <a:pos x="38" y="85"/>
                  </a:cxn>
                  <a:cxn ang="0">
                    <a:pos x="31" y="84"/>
                  </a:cxn>
                  <a:cxn ang="0">
                    <a:pos x="24" y="82"/>
                  </a:cxn>
                  <a:cxn ang="0">
                    <a:pos x="18" y="77"/>
                  </a:cxn>
                  <a:cxn ang="0">
                    <a:pos x="12" y="72"/>
                  </a:cxn>
                  <a:cxn ang="0">
                    <a:pos x="6" y="66"/>
                  </a:cxn>
                  <a:cxn ang="0">
                    <a:pos x="3" y="59"/>
                  </a:cxn>
                  <a:cxn ang="0">
                    <a:pos x="1" y="51"/>
                  </a:cxn>
                  <a:cxn ang="0">
                    <a:pos x="0" y="43"/>
                  </a:cxn>
                  <a:cxn ang="0">
                    <a:pos x="1" y="35"/>
                  </a:cxn>
                  <a:cxn ang="0">
                    <a:pos x="3" y="26"/>
                  </a:cxn>
                  <a:cxn ang="0">
                    <a:pos x="6" y="19"/>
                  </a:cxn>
                  <a:cxn ang="0">
                    <a:pos x="12" y="12"/>
                  </a:cxn>
                  <a:cxn ang="0">
                    <a:pos x="18" y="7"/>
                  </a:cxn>
                  <a:cxn ang="0">
                    <a:pos x="24" y="3"/>
                  </a:cxn>
                  <a:cxn ang="0">
                    <a:pos x="31" y="1"/>
                  </a:cxn>
                  <a:cxn ang="0">
                    <a:pos x="38" y="0"/>
                  </a:cxn>
                  <a:cxn ang="0">
                    <a:pos x="45" y="1"/>
                  </a:cxn>
                  <a:cxn ang="0">
                    <a:pos x="52" y="3"/>
                  </a:cxn>
                  <a:cxn ang="0">
                    <a:pos x="59" y="7"/>
                  </a:cxn>
                  <a:cxn ang="0">
                    <a:pos x="65" y="12"/>
                  </a:cxn>
                  <a:cxn ang="0">
                    <a:pos x="70" y="19"/>
                  </a:cxn>
                  <a:cxn ang="0">
                    <a:pos x="73" y="26"/>
                  </a:cxn>
                  <a:cxn ang="0">
                    <a:pos x="75" y="35"/>
                  </a:cxn>
                  <a:cxn ang="0">
                    <a:pos x="76" y="43"/>
                  </a:cxn>
                  <a:cxn ang="0">
                    <a:pos x="75" y="51"/>
                  </a:cxn>
                  <a:cxn ang="0">
                    <a:pos x="73" y="59"/>
                  </a:cxn>
                  <a:cxn ang="0">
                    <a:pos x="70" y="66"/>
                  </a:cxn>
                  <a:cxn ang="0">
                    <a:pos x="65" y="72"/>
                  </a:cxn>
                  <a:cxn ang="0">
                    <a:pos x="59" y="77"/>
                  </a:cxn>
                  <a:cxn ang="0">
                    <a:pos x="52" y="82"/>
                  </a:cxn>
                  <a:cxn ang="0">
                    <a:pos x="45" y="84"/>
                  </a:cxn>
                  <a:cxn ang="0">
                    <a:pos x="38" y="85"/>
                  </a:cxn>
                </a:cxnLst>
                <a:rect l="0" t="0" r="r" b="b"/>
                <a:pathLst>
                  <a:path w="76" h="85">
                    <a:moveTo>
                      <a:pt x="38" y="85"/>
                    </a:moveTo>
                    <a:lnTo>
                      <a:pt x="31" y="84"/>
                    </a:lnTo>
                    <a:lnTo>
                      <a:pt x="24" y="82"/>
                    </a:lnTo>
                    <a:lnTo>
                      <a:pt x="18" y="77"/>
                    </a:lnTo>
                    <a:lnTo>
                      <a:pt x="12" y="72"/>
                    </a:lnTo>
                    <a:lnTo>
                      <a:pt x="6" y="66"/>
                    </a:lnTo>
                    <a:lnTo>
                      <a:pt x="3" y="59"/>
                    </a:lnTo>
                    <a:lnTo>
                      <a:pt x="1" y="51"/>
                    </a:lnTo>
                    <a:lnTo>
                      <a:pt x="0" y="43"/>
                    </a:lnTo>
                    <a:lnTo>
                      <a:pt x="1" y="35"/>
                    </a:lnTo>
                    <a:lnTo>
                      <a:pt x="3" y="26"/>
                    </a:lnTo>
                    <a:lnTo>
                      <a:pt x="6" y="19"/>
                    </a:lnTo>
                    <a:lnTo>
                      <a:pt x="12" y="12"/>
                    </a:lnTo>
                    <a:lnTo>
                      <a:pt x="18" y="7"/>
                    </a:lnTo>
                    <a:lnTo>
                      <a:pt x="24" y="3"/>
                    </a:lnTo>
                    <a:lnTo>
                      <a:pt x="31" y="1"/>
                    </a:lnTo>
                    <a:lnTo>
                      <a:pt x="38" y="0"/>
                    </a:lnTo>
                    <a:lnTo>
                      <a:pt x="45" y="1"/>
                    </a:lnTo>
                    <a:lnTo>
                      <a:pt x="52" y="3"/>
                    </a:lnTo>
                    <a:lnTo>
                      <a:pt x="59" y="7"/>
                    </a:lnTo>
                    <a:lnTo>
                      <a:pt x="65" y="12"/>
                    </a:lnTo>
                    <a:lnTo>
                      <a:pt x="70" y="19"/>
                    </a:lnTo>
                    <a:lnTo>
                      <a:pt x="73" y="26"/>
                    </a:lnTo>
                    <a:lnTo>
                      <a:pt x="75" y="35"/>
                    </a:lnTo>
                    <a:lnTo>
                      <a:pt x="76" y="43"/>
                    </a:lnTo>
                    <a:lnTo>
                      <a:pt x="75" y="51"/>
                    </a:lnTo>
                    <a:lnTo>
                      <a:pt x="73" y="59"/>
                    </a:lnTo>
                    <a:lnTo>
                      <a:pt x="70" y="66"/>
                    </a:lnTo>
                    <a:lnTo>
                      <a:pt x="65" y="72"/>
                    </a:lnTo>
                    <a:lnTo>
                      <a:pt x="59" y="77"/>
                    </a:lnTo>
                    <a:lnTo>
                      <a:pt x="52" y="82"/>
                    </a:lnTo>
                    <a:lnTo>
                      <a:pt x="45" y="84"/>
                    </a:lnTo>
                    <a:lnTo>
                      <a:pt x="38" y="85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4" name="Freeform 9"/>
              <p:cNvSpPr>
                <a:spLocks/>
              </p:cNvSpPr>
              <p:nvPr/>
            </p:nvSpPr>
            <p:spPr bwMode="auto">
              <a:xfrm>
                <a:off x="434945" y="1981692"/>
                <a:ext cx="327207" cy="533704"/>
              </a:xfrm>
              <a:custGeom>
                <a:avLst/>
                <a:gdLst/>
                <a:ahLst/>
                <a:cxnLst>
                  <a:cxn ang="0">
                    <a:pos x="64" y="256"/>
                  </a:cxn>
                  <a:cxn ang="0">
                    <a:pos x="102" y="256"/>
                  </a:cxn>
                  <a:cxn ang="0">
                    <a:pos x="104" y="253"/>
                  </a:cxn>
                  <a:cxn ang="0">
                    <a:pos x="108" y="245"/>
                  </a:cxn>
                  <a:cxn ang="0">
                    <a:pos x="115" y="233"/>
                  </a:cxn>
                  <a:cxn ang="0">
                    <a:pos x="123" y="217"/>
                  </a:cxn>
                  <a:cxn ang="0">
                    <a:pos x="132" y="197"/>
                  </a:cxn>
                  <a:cxn ang="0">
                    <a:pos x="141" y="176"/>
                  </a:cxn>
                  <a:cxn ang="0">
                    <a:pos x="151" y="152"/>
                  </a:cxn>
                  <a:cxn ang="0">
                    <a:pos x="158" y="128"/>
                  </a:cxn>
                  <a:cxn ang="0">
                    <a:pos x="164" y="104"/>
                  </a:cxn>
                  <a:cxn ang="0">
                    <a:pos x="166" y="81"/>
                  </a:cxn>
                  <a:cxn ang="0">
                    <a:pos x="165" y="59"/>
                  </a:cxn>
                  <a:cxn ang="0">
                    <a:pos x="160" y="40"/>
                  </a:cxn>
                  <a:cxn ang="0">
                    <a:pos x="151" y="23"/>
                  </a:cxn>
                  <a:cxn ang="0">
                    <a:pos x="135" y="11"/>
                  </a:cxn>
                  <a:cxn ang="0">
                    <a:pos x="113" y="3"/>
                  </a:cxn>
                  <a:cxn ang="0">
                    <a:pos x="84" y="0"/>
                  </a:cxn>
                  <a:cxn ang="0">
                    <a:pos x="55" y="3"/>
                  </a:cxn>
                  <a:cxn ang="0">
                    <a:pos x="32" y="11"/>
                  </a:cxn>
                  <a:cxn ang="0">
                    <a:pos x="17" y="23"/>
                  </a:cxn>
                  <a:cxn ang="0">
                    <a:pos x="6" y="40"/>
                  </a:cxn>
                  <a:cxn ang="0">
                    <a:pos x="1" y="59"/>
                  </a:cxn>
                  <a:cxn ang="0">
                    <a:pos x="0" y="81"/>
                  </a:cxn>
                  <a:cxn ang="0">
                    <a:pos x="2" y="104"/>
                  </a:cxn>
                  <a:cxn ang="0">
                    <a:pos x="8" y="128"/>
                  </a:cxn>
                  <a:cxn ang="0">
                    <a:pos x="15" y="152"/>
                  </a:cxn>
                  <a:cxn ang="0">
                    <a:pos x="24" y="176"/>
                  </a:cxn>
                  <a:cxn ang="0">
                    <a:pos x="33" y="197"/>
                  </a:cxn>
                  <a:cxn ang="0">
                    <a:pos x="42" y="217"/>
                  </a:cxn>
                  <a:cxn ang="0">
                    <a:pos x="50" y="233"/>
                  </a:cxn>
                  <a:cxn ang="0">
                    <a:pos x="58" y="245"/>
                  </a:cxn>
                  <a:cxn ang="0">
                    <a:pos x="62" y="253"/>
                  </a:cxn>
                  <a:cxn ang="0">
                    <a:pos x="64" y="256"/>
                  </a:cxn>
                </a:cxnLst>
                <a:rect l="0" t="0" r="r" b="b"/>
                <a:pathLst>
                  <a:path w="166" h="256">
                    <a:moveTo>
                      <a:pt x="64" y="256"/>
                    </a:moveTo>
                    <a:lnTo>
                      <a:pt x="102" y="256"/>
                    </a:lnTo>
                    <a:lnTo>
                      <a:pt x="104" y="253"/>
                    </a:lnTo>
                    <a:lnTo>
                      <a:pt x="108" y="245"/>
                    </a:lnTo>
                    <a:lnTo>
                      <a:pt x="115" y="233"/>
                    </a:lnTo>
                    <a:lnTo>
                      <a:pt x="123" y="217"/>
                    </a:lnTo>
                    <a:lnTo>
                      <a:pt x="132" y="197"/>
                    </a:lnTo>
                    <a:lnTo>
                      <a:pt x="141" y="176"/>
                    </a:lnTo>
                    <a:lnTo>
                      <a:pt x="151" y="152"/>
                    </a:lnTo>
                    <a:lnTo>
                      <a:pt x="158" y="128"/>
                    </a:lnTo>
                    <a:lnTo>
                      <a:pt x="164" y="104"/>
                    </a:lnTo>
                    <a:lnTo>
                      <a:pt x="166" y="81"/>
                    </a:lnTo>
                    <a:lnTo>
                      <a:pt x="165" y="59"/>
                    </a:lnTo>
                    <a:lnTo>
                      <a:pt x="160" y="40"/>
                    </a:lnTo>
                    <a:lnTo>
                      <a:pt x="151" y="23"/>
                    </a:lnTo>
                    <a:lnTo>
                      <a:pt x="135" y="11"/>
                    </a:lnTo>
                    <a:lnTo>
                      <a:pt x="113" y="3"/>
                    </a:lnTo>
                    <a:lnTo>
                      <a:pt x="84" y="0"/>
                    </a:lnTo>
                    <a:lnTo>
                      <a:pt x="55" y="3"/>
                    </a:lnTo>
                    <a:lnTo>
                      <a:pt x="32" y="11"/>
                    </a:lnTo>
                    <a:lnTo>
                      <a:pt x="17" y="23"/>
                    </a:lnTo>
                    <a:lnTo>
                      <a:pt x="6" y="40"/>
                    </a:lnTo>
                    <a:lnTo>
                      <a:pt x="1" y="59"/>
                    </a:lnTo>
                    <a:lnTo>
                      <a:pt x="0" y="81"/>
                    </a:lnTo>
                    <a:lnTo>
                      <a:pt x="2" y="104"/>
                    </a:lnTo>
                    <a:lnTo>
                      <a:pt x="8" y="128"/>
                    </a:lnTo>
                    <a:lnTo>
                      <a:pt x="15" y="152"/>
                    </a:lnTo>
                    <a:lnTo>
                      <a:pt x="24" y="176"/>
                    </a:lnTo>
                    <a:lnTo>
                      <a:pt x="33" y="197"/>
                    </a:lnTo>
                    <a:lnTo>
                      <a:pt x="42" y="217"/>
                    </a:lnTo>
                    <a:lnTo>
                      <a:pt x="50" y="233"/>
                    </a:lnTo>
                    <a:lnTo>
                      <a:pt x="58" y="245"/>
                    </a:lnTo>
                    <a:lnTo>
                      <a:pt x="62" y="253"/>
                    </a:lnTo>
                    <a:lnTo>
                      <a:pt x="64" y="256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5" name="Freeform 10"/>
              <p:cNvSpPr>
                <a:spLocks/>
              </p:cNvSpPr>
              <p:nvPr/>
            </p:nvSpPr>
            <p:spPr bwMode="auto">
              <a:xfrm>
                <a:off x="434945" y="1981692"/>
                <a:ext cx="327207" cy="533704"/>
              </a:xfrm>
              <a:custGeom>
                <a:avLst/>
                <a:gdLst/>
                <a:ahLst/>
                <a:cxnLst>
                  <a:cxn ang="0">
                    <a:pos x="64" y="256"/>
                  </a:cxn>
                  <a:cxn ang="0">
                    <a:pos x="102" y="256"/>
                  </a:cxn>
                  <a:cxn ang="0">
                    <a:pos x="104" y="253"/>
                  </a:cxn>
                  <a:cxn ang="0">
                    <a:pos x="108" y="245"/>
                  </a:cxn>
                  <a:cxn ang="0">
                    <a:pos x="115" y="233"/>
                  </a:cxn>
                  <a:cxn ang="0">
                    <a:pos x="123" y="217"/>
                  </a:cxn>
                  <a:cxn ang="0">
                    <a:pos x="132" y="197"/>
                  </a:cxn>
                  <a:cxn ang="0">
                    <a:pos x="141" y="176"/>
                  </a:cxn>
                  <a:cxn ang="0">
                    <a:pos x="151" y="152"/>
                  </a:cxn>
                  <a:cxn ang="0">
                    <a:pos x="158" y="128"/>
                  </a:cxn>
                  <a:cxn ang="0">
                    <a:pos x="164" y="104"/>
                  </a:cxn>
                  <a:cxn ang="0">
                    <a:pos x="166" y="81"/>
                  </a:cxn>
                  <a:cxn ang="0">
                    <a:pos x="165" y="59"/>
                  </a:cxn>
                  <a:cxn ang="0">
                    <a:pos x="160" y="40"/>
                  </a:cxn>
                  <a:cxn ang="0">
                    <a:pos x="151" y="23"/>
                  </a:cxn>
                  <a:cxn ang="0">
                    <a:pos x="135" y="11"/>
                  </a:cxn>
                  <a:cxn ang="0">
                    <a:pos x="113" y="3"/>
                  </a:cxn>
                  <a:cxn ang="0">
                    <a:pos x="84" y="0"/>
                  </a:cxn>
                  <a:cxn ang="0">
                    <a:pos x="55" y="3"/>
                  </a:cxn>
                  <a:cxn ang="0">
                    <a:pos x="32" y="11"/>
                  </a:cxn>
                  <a:cxn ang="0">
                    <a:pos x="17" y="23"/>
                  </a:cxn>
                  <a:cxn ang="0">
                    <a:pos x="6" y="40"/>
                  </a:cxn>
                  <a:cxn ang="0">
                    <a:pos x="1" y="59"/>
                  </a:cxn>
                  <a:cxn ang="0">
                    <a:pos x="0" y="81"/>
                  </a:cxn>
                  <a:cxn ang="0">
                    <a:pos x="2" y="104"/>
                  </a:cxn>
                  <a:cxn ang="0">
                    <a:pos x="8" y="128"/>
                  </a:cxn>
                  <a:cxn ang="0">
                    <a:pos x="15" y="152"/>
                  </a:cxn>
                  <a:cxn ang="0">
                    <a:pos x="24" y="176"/>
                  </a:cxn>
                  <a:cxn ang="0">
                    <a:pos x="33" y="197"/>
                  </a:cxn>
                  <a:cxn ang="0">
                    <a:pos x="42" y="217"/>
                  </a:cxn>
                  <a:cxn ang="0">
                    <a:pos x="50" y="233"/>
                  </a:cxn>
                  <a:cxn ang="0">
                    <a:pos x="58" y="245"/>
                  </a:cxn>
                  <a:cxn ang="0">
                    <a:pos x="62" y="253"/>
                  </a:cxn>
                  <a:cxn ang="0">
                    <a:pos x="64" y="256"/>
                  </a:cxn>
                </a:cxnLst>
                <a:rect l="0" t="0" r="r" b="b"/>
                <a:pathLst>
                  <a:path w="166" h="256">
                    <a:moveTo>
                      <a:pt x="64" y="256"/>
                    </a:moveTo>
                    <a:lnTo>
                      <a:pt x="102" y="256"/>
                    </a:lnTo>
                    <a:lnTo>
                      <a:pt x="104" y="253"/>
                    </a:lnTo>
                    <a:lnTo>
                      <a:pt x="108" y="245"/>
                    </a:lnTo>
                    <a:lnTo>
                      <a:pt x="115" y="233"/>
                    </a:lnTo>
                    <a:lnTo>
                      <a:pt x="123" y="217"/>
                    </a:lnTo>
                    <a:lnTo>
                      <a:pt x="132" y="197"/>
                    </a:lnTo>
                    <a:lnTo>
                      <a:pt x="141" y="176"/>
                    </a:lnTo>
                    <a:lnTo>
                      <a:pt x="151" y="152"/>
                    </a:lnTo>
                    <a:lnTo>
                      <a:pt x="158" y="128"/>
                    </a:lnTo>
                    <a:lnTo>
                      <a:pt x="164" y="104"/>
                    </a:lnTo>
                    <a:lnTo>
                      <a:pt x="166" y="81"/>
                    </a:lnTo>
                    <a:lnTo>
                      <a:pt x="165" y="59"/>
                    </a:lnTo>
                    <a:lnTo>
                      <a:pt x="160" y="40"/>
                    </a:lnTo>
                    <a:lnTo>
                      <a:pt x="151" y="23"/>
                    </a:lnTo>
                    <a:lnTo>
                      <a:pt x="135" y="11"/>
                    </a:lnTo>
                    <a:lnTo>
                      <a:pt x="113" y="3"/>
                    </a:lnTo>
                    <a:lnTo>
                      <a:pt x="84" y="0"/>
                    </a:lnTo>
                    <a:lnTo>
                      <a:pt x="55" y="3"/>
                    </a:lnTo>
                    <a:lnTo>
                      <a:pt x="32" y="11"/>
                    </a:lnTo>
                    <a:lnTo>
                      <a:pt x="17" y="23"/>
                    </a:lnTo>
                    <a:lnTo>
                      <a:pt x="6" y="40"/>
                    </a:lnTo>
                    <a:lnTo>
                      <a:pt x="1" y="59"/>
                    </a:lnTo>
                    <a:lnTo>
                      <a:pt x="0" y="81"/>
                    </a:lnTo>
                    <a:lnTo>
                      <a:pt x="2" y="104"/>
                    </a:lnTo>
                    <a:lnTo>
                      <a:pt x="8" y="128"/>
                    </a:lnTo>
                    <a:lnTo>
                      <a:pt x="15" y="152"/>
                    </a:lnTo>
                    <a:lnTo>
                      <a:pt x="24" y="176"/>
                    </a:lnTo>
                    <a:lnTo>
                      <a:pt x="33" y="197"/>
                    </a:lnTo>
                    <a:lnTo>
                      <a:pt x="42" y="217"/>
                    </a:lnTo>
                    <a:lnTo>
                      <a:pt x="50" y="233"/>
                    </a:lnTo>
                    <a:lnTo>
                      <a:pt x="58" y="245"/>
                    </a:lnTo>
                    <a:lnTo>
                      <a:pt x="62" y="253"/>
                    </a:lnTo>
                    <a:lnTo>
                      <a:pt x="64" y="256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6" name="Freeform 11"/>
              <p:cNvSpPr>
                <a:spLocks/>
              </p:cNvSpPr>
              <p:nvPr/>
            </p:nvSpPr>
            <p:spPr bwMode="auto">
              <a:xfrm>
                <a:off x="76200" y="2204763"/>
                <a:ext cx="441532" cy="421126"/>
              </a:xfrm>
              <a:custGeom>
                <a:avLst/>
                <a:gdLst/>
                <a:ahLst/>
                <a:cxnLst>
                  <a:cxn ang="0">
                    <a:pos x="205" y="201"/>
                  </a:cxn>
                  <a:cxn ang="0">
                    <a:pos x="224" y="166"/>
                  </a:cxn>
                  <a:cxn ang="0">
                    <a:pos x="223" y="163"/>
                  </a:cxn>
                  <a:cxn ang="0">
                    <a:pos x="219" y="154"/>
                  </a:cxn>
                  <a:cxn ang="0">
                    <a:pos x="213" y="141"/>
                  </a:cxn>
                  <a:cxn ang="0">
                    <a:pos x="204" y="125"/>
                  </a:cxn>
                  <a:cxn ang="0">
                    <a:pos x="194" y="105"/>
                  </a:cxn>
                  <a:cxn ang="0">
                    <a:pos x="181" y="86"/>
                  </a:cxn>
                  <a:cxn ang="0">
                    <a:pos x="168" y="66"/>
                  </a:cxn>
                  <a:cxn ang="0">
                    <a:pos x="154" y="46"/>
                  </a:cxn>
                  <a:cxn ang="0">
                    <a:pos x="137" y="29"/>
                  </a:cxn>
                  <a:cxn ang="0">
                    <a:pos x="121" y="15"/>
                  </a:cxn>
                  <a:cxn ang="0">
                    <a:pos x="105" y="4"/>
                  </a:cxn>
                  <a:cxn ang="0">
                    <a:pos x="86" y="0"/>
                  </a:cxn>
                  <a:cxn ang="0">
                    <a:pos x="69" y="1"/>
                  </a:cxn>
                  <a:cxn ang="0">
                    <a:pos x="52" y="9"/>
                  </a:cxn>
                  <a:cxn ang="0">
                    <a:pos x="34" y="27"/>
                  </a:cxn>
                  <a:cxn ang="0">
                    <a:pos x="18" y="53"/>
                  </a:cxn>
                  <a:cxn ang="0">
                    <a:pos x="6" y="83"/>
                  </a:cxn>
                  <a:cxn ang="0">
                    <a:pos x="0" y="110"/>
                  </a:cxn>
                  <a:cxn ang="0">
                    <a:pos x="3" y="131"/>
                  </a:cxn>
                  <a:cxn ang="0">
                    <a:pos x="10" y="149"/>
                  </a:cxn>
                  <a:cxn ang="0">
                    <a:pos x="22" y="165"/>
                  </a:cxn>
                  <a:cxn ang="0">
                    <a:pos x="38" y="176"/>
                  </a:cxn>
                  <a:cxn ang="0">
                    <a:pos x="58" y="185"/>
                  </a:cxn>
                  <a:cxn ang="0">
                    <a:pos x="78" y="192"/>
                  </a:cxn>
                  <a:cxn ang="0">
                    <a:pos x="101" y="197"/>
                  </a:cxn>
                  <a:cxn ang="0">
                    <a:pos x="122" y="200"/>
                  </a:cxn>
                  <a:cxn ang="0">
                    <a:pos x="144" y="201"/>
                  </a:cxn>
                  <a:cxn ang="0">
                    <a:pos x="163" y="202"/>
                  </a:cxn>
                  <a:cxn ang="0">
                    <a:pos x="180" y="202"/>
                  </a:cxn>
                  <a:cxn ang="0">
                    <a:pos x="194" y="202"/>
                  </a:cxn>
                  <a:cxn ang="0">
                    <a:pos x="202" y="201"/>
                  </a:cxn>
                  <a:cxn ang="0">
                    <a:pos x="205" y="201"/>
                  </a:cxn>
                </a:cxnLst>
                <a:rect l="0" t="0" r="r" b="b"/>
                <a:pathLst>
                  <a:path w="224" h="202">
                    <a:moveTo>
                      <a:pt x="205" y="201"/>
                    </a:moveTo>
                    <a:lnTo>
                      <a:pt x="224" y="166"/>
                    </a:lnTo>
                    <a:lnTo>
                      <a:pt x="223" y="163"/>
                    </a:lnTo>
                    <a:lnTo>
                      <a:pt x="219" y="154"/>
                    </a:lnTo>
                    <a:lnTo>
                      <a:pt x="213" y="141"/>
                    </a:lnTo>
                    <a:lnTo>
                      <a:pt x="204" y="125"/>
                    </a:lnTo>
                    <a:lnTo>
                      <a:pt x="194" y="105"/>
                    </a:lnTo>
                    <a:lnTo>
                      <a:pt x="181" y="86"/>
                    </a:lnTo>
                    <a:lnTo>
                      <a:pt x="168" y="66"/>
                    </a:lnTo>
                    <a:lnTo>
                      <a:pt x="154" y="46"/>
                    </a:lnTo>
                    <a:lnTo>
                      <a:pt x="137" y="29"/>
                    </a:lnTo>
                    <a:lnTo>
                      <a:pt x="121" y="15"/>
                    </a:lnTo>
                    <a:lnTo>
                      <a:pt x="105" y="4"/>
                    </a:lnTo>
                    <a:lnTo>
                      <a:pt x="86" y="0"/>
                    </a:lnTo>
                    <a:lnTo>
                      <a:pt x="69" y="1"/>
                    </a:lnTo>
                    <a:lnTo>
                      <a:pt x="52" y="9"/>
                    </a:lnTo>
                    <a:lnTo>
                      <a:pt x="34" y="27"/>
                    </a:lnTo>
                    <a:lnTo>
                      <a:pt x="18" y="53"/>
                    </a:lnTo>
                    <a:lnTo>
                      <a:pt x="6" y="83"/>
                    </a:lnTo>
                    <a:lnTo>
                      <a:pt x="0" y="110"/>
                    </a:lnTo>
                    <a:lnTo>
                      <a:pt x="3" y="131"/>
                    </a:lnTo>
                    <a:lnTo>
                      <a:pt x="10" y="149"/>
                    </a:lnTo>
                    <a:lnTo>
                      <a:pt x="22" y="165"/>
                    </a:lnTo>
                    <a:lnTo>
                      <a:pt x="38" y="176"/>
                    </a:lnTo>
                    <a:lnTo>
                      <a:pt x="58" y="185"/>
                    </a:lnTo>
                    <a:lnTo>
                      <a:pt x="78" y="192"/>
                    </a:lnTo>
                    <a:lnTo>
                      <a:pt x="101" y="197"/>
                    </a:lnTo>
                    <a:lnTo>
                      <a:pt x="122" y="200"/>
                    </a:lnTo>
                    <a:lnTo>
                      <a:pt x="144" y="201"/>
                    </a:lnTo>
                    <a:lnTo>
                      <a:pt x="163" y="202"/>
                    </a:lnTo>
                    <a:lnTo>
                      <a:pt x="180" y="202"/>
                    </a:lnTo>
                    <a:lnTo>
                      <a:pt x="194" y="202"/>
                    </a:lnTo>
                    <a:lnTo>
                      <a:pt x="202" y="201"/>
                    </a:lnTo>
                    <a:lnTo>
                      <a:pt x="205" y="201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7" name="Freeform 12"/>
              <p:cNvSpPr>
                <a:spLocks/>
              </p:cNvSpPr>
              <p:nvPr/>
            </p:nvSpPr>
            <p:spPr bwMode="auto">
              <a:xfrm>
                <a:off x="80142" y="2684263"/>
                <a:ext cx="439562" cy="419042"/>
              </a:xfrm>
              <a:custGeom>
                <a:avLst/>
                <a:gdLst/>
                <a:ahLst/>
                <a:cxnLst>
                  <a:cxn ang="0">
                    <a:pos x="223" y="38"/>
                  </a:cxn>
                  <a:cxn ang="0">
                    <a:pos x="205" y="1"/>
                  </a:cxn>
                  <a:cxn ang="0">
                    <a:pos x="202" y="1"/>
                  </a:cxn>
                  <a:cxn ang="0">
                    <a:pos x="194" y="0"/>
                  </a:cxn>
                  <a:cxn ang="0">
                    <a:pos x="180" y="0"/>
                  </a:cxn>
                  <a:cxn ang="0">
                    <a:pos x="163" y="0"/>
                  </a:cxn>
                  <a:cxn ang="0">
                    <a:pos x="144" y="0"/>
                  </a:cxn>
                  <a:cxn ang="0">
                    <a:pos x="122" y="2"/>
                  </a:cxn>
                  <a:cxn ang="0">
                    <a:pos x="100" y="5"/>
                  </a:cxn>
                  <a:cxn ang="0">
                    <a:pos x="78" y="10"/>
                  </a:cxn>
                  <a:cxn ang="0">
                    <a:pos x="57" y="16"/>
                  </a:cxn>
                  <a:cxn ang="0">
                    <a:pos x="37" y="26"/>
                  </a:cxn>
                  <a:cxn ang="0">
                    <a:pos x="21" y="38"/>
                  </a:cxn>
                  <a:cxn ang="0">
                    <a:pos x="9" y="52"/>
                  </a:cxn>
                  <a:cxn ang="0">
                    <a:pos x="2" y="70"/>
                  </a:cxn>
                  <a:cxn ang="0">
                    <a:pos x="0" y="91"/>
                  </a:cxn>
                  <a:cxn ang="0">
                    <a:pos x="4" y="117"/>
                  </a:cxn>
                  <a:cxn ang="0">
                    <a:pos x="16" y="146"/>
                  </a:cxn>
                  <a:cxn ang="0">
                    <a:pos x="32" y="173"/>
                  </a:cxn>
                  <a:cxn ang="0">
                    <a:pos x="50" y="191"/>
                  </a:cxn>
                  <a:cxn ang="0">
                    <a:pos x="68" y="200"/>
                  </a:cxn>
                  <a:cxn ang="0">
                    <a:pos x="85" y="201"/>
                  </a:cxn>
                  <a:cxn ang="0">
                    <a:pos x="103" y="197"/>
                  </a:cxn>
                  <a:cxn ang="0">
                    <a:pos x="120" y="187"/>
                  </a:cxn>
                  <a:cxn ang="0">
                    <a:pos x="136" y="174"/>
                  </a:cxn>
                  <a:cxn ang="0">
                    <a:pos x="153" y="156"/>
                  </a:cxn>
                  <a:cxn ang="0">
                    <a:pos x="167" y="137"/>
                  </a:cxn>
                  <a:cxn ang="0">
                    <a:pos x="180" y="118"/>
                  </a:cxn>
                  <a:cxn ang="0">
                    <a:pos x="193" y="97"/>
                  </a:cxn>
                  <a:cxn ang="0">
                    <a:pos x="203" y="79"/>
                  </a:cxn>
                  <a:cxn ang="0">
                    <a:pos x="212" y="62"/>
                  </a:cxn>
                  <a:cxn ang="0">
                    <a:pos x="218" y="49"/>
                  </a:cxn>
                  <a:cxn ang="0">
                    <a:pos x="222" y="41"/>
                  </a:cxn>
                  <a:cxn ang="0">
                    <a:pos x="223" y="38"/>
                  </a:cxn>
                </a:cxnLst>
                <a:rect l="0" t="0" r="r" b="b"/>
                <a:pathLst>
                  <a:path w="223" h="201">
                    <a:moveTo>
                      <a:pt x="223" y="38"/>
                    </a:moveTo>
                    <a:lnTo>
                      <a:pt x="205" y="1"/>
                    </a:lnTo>
                    <a:lnTo>
                      <a:pt x="202" y="1"/>
                    </a:lnTo>
                    <a:lnTo>
                      <a:pt x="194" y="0"/>
                    </a:lnTo>
                    <a:lnTo>
                      <a:pt x="180" y="0"/>
                    </a:lnTo>
                    <a:lnTo>
                      <a:pt x="163" y="0"/>
                    </a:lnTo>
                    <a:lnTo>
                      <a:pt x="144" y="0"/>
                    </a:lnTo>
                    <a:lnTo>
                      <a:pt x="122" y="2"/>
                    </a:lnTo>
                    <a:lnTo>
                      <a:pt x="100" y="5"/>
                    </a:lnTo>
                    <a:lnTo>
                      <a:pt x="78" y="10"/>
                    </a:lnTo>
                    <a:lnTo>
                      <a:pt x="57" y="16"/>
                    </a:lnTo>
                    <a:lnTo>
                      <a:pt x="37" y="26"/>
                    </a:lnTo>
                    <a:lnTo>
                      <a:pt x="21" y="38"/>
                    </a:lnTo>
                    <a:lnTo>
                      <a:pt x="9" y="52"/>
                    </a:lnTo>
                    <a:lnTo>
                      <a:pt x="2" y="70"/>
                    </a:lnTo>
                    <a:lnTo>
                      <a:pt x="0" y="91"/>
                    </a:lnTo>
                    <a:lnTo>
                      <a:pt x="4" y="117"/>
                    </a:lnTo>
                    <a:lnTo>
                      <a:pt x="16" y="146"/>
                    </a:lnTo>
                    <a:lnTo>
                      <a:pt x="32" y="173"/>
                    </a:lnTo>
                    <a:lnTo>
                      <a:pt x="50" y="191"/>
                    </a:lnTo>
                    <a:lnTo>
                      <a:pt x="68" y="200"/>
                    </a:lnTo>
                    <a:lnTo>
                      <a:pt x="85" y="201"/>
                    </a:lnTo>
                    <a:lnTo>
                      <a:pt x="103" y="197"/>
                    </a:lnTo>
                    <a:lnTo>
                      <a:pt x="120" y="187"/>
                    </a:lnTo>
                    <a:lnTo>
                      <a:pt x="136" y="174"/>
                    </a:lnTo>
                    <a:lnTo>
                      <a:pt x="153" y="156"/>
                    </a:lnTo>
                    <a:lnTo>
                      <a:pt x="167" y="137"/>
                    </a:lnTo>
                    <a:lnTo>
                      <a:pt x="180" y="118"/>
                    </a:lnTo>
                    <a:lnTo>
                      <a:pt x="193" y="97"/>
                    </a:lnTo>
                    <a:lnTo>
                      <a:pt x="203" y="79"/>
                    </a:lnTo>
                    <a:lnTo>
                      <a:pt x="212" y="62"/>
                    </a:lnTo>
                    <a:lnTo>
                      <a:pt x="218" y="49"/>
                    </a:lnTo>
                    <a:lnTo>
                      <a:pt x="222" y="41"/>
                    </a:lnTo>
                    <a:lnTo>
                      <a:pt x="223" y="38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8" name="Freeform 13"/>
              <p:cNvSpPr>
                <a:spLocks/>
              </p:cNvSpPr>
              <p:nvPr/>
            </p:nvSpPr>
            <p:spPr bwMode="auto">
              <a:xfrm>
                <a:off x="438887" y="2790588"/>
                <a:ext cx="325236" cy="535790"/>
              </a:xfrm>
              <a:custGeom>
                <a:avLst/>
                <a:gdLst/>
                <a:ahLst/>
                <a:cxnLst>
                  <a:cxn ang="0">
                    <a:pos x="102" y="0"/>
                  </a:cxn>
                  <a:cxn ang="0">
                    <a:pos x="65" y="0"/>
                  </a:cxn>
                  <a:cxn ang="0">
                    <a:pos x="63" y="3"/>
                  </a:cxn>
                  <a:cxn ang="0">
                    <a:pos x="59" y="11"/>
                  </a:cxn>
                  <a:cxn ang="0">
                    <a:pos x="51" y="24"/>
                  </a:cxn>
                  <a:cxn ang="0">
                    <a:pos x="43" y="40"/>
                  </a:cxn>
                  <a:cxn ang="0">
                    <a:pos x="34" y="59"/>
                  </a:cxn>
                  <a:cxn ang="0">
                    <a:pos x="25" y="81"/>
                  </a:cxn>
                  <a:cxn ang="0">
                    <a:pos x="16" y="104"/>
                  </a:cxn>
                  <a:cxn ang="0">
                    <a:pos x="9" y="128"/>
                  </a:cxn>
                  <a:cxn ang="0">
                    <a:pos x="2" y="152"/>
                  </a:cxn>
                  <a:cxn ang="0">
                    <a:pos x="0" y="176"/>
                  </a:cxn>
                  <a:cxn ang="0">
                    <a:pos x="0" y="197"/>
                  </a:cxn>
                  <a:cxn ang="0">
                    <a:pos x="6" y="217"/>
                  </a:cxn>
                  <a:cxn ang="0">
                    <a:pos x="16" y="233"/>
                  </a:cxn>
                  <a:cxn ang="0">
                    <a:pos x="31" y="245"/>
                  </a:cxn>
                  <a:cxn ang="0">
                    <a:pos x="53" y="254"/>
                  </a:cxn>
                  <a:cxn ang="0">
                    <a:pos x="81" y="257"/>
                  </a:cxn>
                  <a:cxn ang="0">
                    <a:pos x="111" y="254"/>
                  </a:cxn>
                  <a:cxn ang="0">
                    <a:pos x="133" y="245"/>
                  </a:cxn>
                  <a:cxn ang="0">
                    <a:pos x="149" y="233"/>
                  </a:cxn>
                  <a:cxn ang="0">
                    <a:pos x="159" y="217"/>
                  </a:cxn>
                  <a:cxn ang="0">
                    <a:pos x="164" y="197"/>
                  </a:cxn>
                  <a:cxn ang="0">
                    <a:pos x="165" y="176"/>
                  </a:cxn>
                  <a:cxn ang="0">
                    <a:pos x="163" y="152"/>
                  </a:cxn>
                  <a:cxn ang="0">
                    <a:pos x="158" y="128"/>
                  </a:cxn>
                  <a:cxn ang="0">
                    <a:pos x="151" y="104"/>
                  </a:cxn>
                  <a:cxn ang="0">
                    <a:pos x="141" y="81"/>
                  </a:cxn>
                  <a:cxn ang="0">
                    <a:pos x="132" y="59"/>
                  </a:cxn>
                  <a:cxn ang="0">
                    <a:pos x="123" y="40"/>
                  </a:cxn>
                  <a:cxn ang="0">
                    <a:pos x="115" y="24"/>
                  </a:cxn>
                  <a:cxn ang="0">
                    <a:pos x="108" y="11"/>
                  </a:cxn>
                  <a:cxn ang="0">
                    <a:pos x="104" y="3"/>
                  </a:cxn>
                  <a:cxn ang="0">
                    <a:pos x="102" y="0"/>
                  </a:cxn>
                </a:cxnLst>
                <a:rect l="0" t="0" r="r" b="b"/>
                <a:pathLst>
                  <a:path w="165" h="257">
                    <a:moveTo>
                      <a:pt x="102" y="0"/>
                    </a:moveTo>
                    <a:lnTo>
                      <a:pt x="65" y="0"/>
                    </a:lnTo>
                    <a:lnTo>
                      <a:pt x="63" y="3"/>
                    </a:lnTo>
                    <a:lnTo>
                      <a:pt x="59" y="11"/>
                    </a:lnTo>
                    <a:lnTo>
                      <a:pt x="51" y="24"/>
                    </a:lnTo>
                    <a:lnTo>
                      <a:pt x="43" y="40"/>
                    </a:lnTo>
                    <a:lnTo>
                      <a:pt x="34" y="59"/>
                    </a:lnTo>
                    <a:lnTo>
                      <a:pt x="25" y="81"/>
                    </a:lnTo>
                    <a:lnTo>
                      <a:pt x="16" y="104"/>
                    </a:lnTo>
                    <a:lnTo>
                      <a:pt x="9" y="128"/>
                    </a:lnTo>
                    <a:lnTo>
                      <a:pt x="2" y="152"/>
                    </a:lnTo>
                    <a:lnTo>
                      <a:pt x="0" y="176"/>
                    </a:lnTo>
                    <a:lnTo>
                      <a:pt x="0" y="197"/>
                    </a:lnTo>
                    <a:lnTo>
                      <a:pt x="6" y="217"/>
                    </a:lnTo>
                    <a:lnTo>
                      <a:pt x="16" y="233"/>
                    </a:lnTo>
                    <a:lnTo>
                      <a:pt x="31" y="245"/>
                    </a:lnTo>
                    <a:lnTo>
                      <a:pt x="53" y="254"/>
                    </a:lnTo>
                    <a:lnTo>
                      <a:pt x="81" y="257"/>
                    </a:lnTo>
                    <a:lnTo>
                      <a:pt x="111" y="254"/>
                    </a:lnTo>
                    <a:lnTo>
                      <a:pt x="133" y="245"/>
                    </a:lnTo>
                    <a:lnTo>
                      <a:pt x="149" y="233"/>
                    </a:lnTo>
                    <a:lnTo>
                      <a:pt x="159" y="217"/>
                    </a:lnTo>
                    <a:lnTo>
                      <a:pt x="164" y="197"/>
                    </a:lnTo>
                    <a:lnTo>
                      <a:pt x="165" y="176"/>
                    </a:lnTo>
                    <a:lnTo>
                      <a:pt x="163" y="152"/>
                    </a:lnTo>
                    <a:lnTo>
                      <a:pt x="158" y="128"/>
                    </a:lnTo>
                    <a:lnTo>
                      <a:pt x="151" y="104"/>
                    </a:lnTo>
                    <a:lnTo>
                      <a:pt x="141" y="81"/>
                    </a:lnTo>
                    <a:lnTo>
                      <a:pt x="132" y="59"/>
                    </a:lnTo>
                    <a:lnTo>
                      <a:pt x="123" y="40"/>
                    </a:lnTo>
                    <a:lnTo>
                      <a:pt x="115" y="24"/>
                    </a:lnTo>
                    <a:lnTo>
                      <a:pt x="108" y="11"/>
                    </a:lnTo>
                    <a:lnTo>
                      <a:pt x="104" y="3"/>
                    </a:lnTo>
                    <a:lnTo>
                      <a:pt x="102" y="0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9" name="Freeform 14"/>
              <p:cNvSpPr>
                <a:spLocks/>
              </p:cNvSpPr>
              <p:nvPr/>
            </p:nvSpPr>
            <p:spPr bwMode="auto">
              <a:xfrm>
                <a:off x="683307" y="2678009"/>
                <a:ext cx="439562" cy="423212"/>
              </a:xfrm>
              <a:custGeom>
                <a:avLst/>
                <a:gdLst/>
                <a:ahLst/>
                <a:cxnLst>
                  <a:cxn ang="0">
                    <a:pos x="18" y="1"/>
                  </a:cxn>
                  <a:cxn ang="0">
                    <a:pos x="0" y="38"/>
                  </a:cxn>
                  <a:cxn ang="0">
                    <a:pos x="1" y="41"/>
                  </a:cxn>
                  <a:cxn ang="0">
                    <a:pos x="5" y="49"/>
                  </a:cxn>
                  <a:cxn ang="0">
                    <a:pos x="11" y="62"/>
                  </a:cxn>
                  <a:cxn ang="0">
                    <a:pos x="19" y="79"/>
                  </a:cxn>
                  <a:cxn ang="0">
                    <a:pos x="30" y="98"/>
                  </a:cxn>
                  <a:cxn ang="0">
                    <a:pos x="42" y="117"/>
                  </a:cxn>
                  <a:cxn ang="0">
                    <a:pos x="55" y="138"/>
                  </a:cxn>
                  <a:cxn ang="0">
                    <a:pos x="71" y="157"/>
                  </a:cxn>
                  <a:cxn ang="0">
                    <a:pos x="86" y="175"/>
                  </a:cxn>
                  <a:cxn ang="0">
                    <a:pos x="102" y="188"/>
                  </a:cxn>
                  <a:cxn ang="0">
                    <a:pos x="120" y="198"/>
                  </a:cxn>
                  <a:cxn ang="0">
                    <a:pos x="137" y="203"/>
                  </a:cxn>
                  <a:cxn ang="0">
                    <a:pos x="154" y="202"/>
                  </a:cxn>
                  <a:cxn ang="0">
                    <a:pos x="172" y="193"/>
                  </a:cxn>
                  <a:cxn ang="0">
                    <a:pos x="189" y="176"/>
                  </a:cxn>
                  <a:cxn ang="0">
                    <a:pos x="205" y="149"/>
                  </a:cxn>
                  <a:cxn ang="0">
                    <a:pos x="218" y="120"/>
                  </a:cxn>
                  <a:cxn ang="0">
                    <a:pos x="223" y="94"/>
                  </a:cxn>
                  <a:cxn ang="0">
                    <a:pos x="221" y="72"/>
                  </a:cxn>
                  <a:cxn ang="0">
                    <a:pos x="214" y="53"/>
                  </a:cxn>
                  <a:cxn ang="0">
                    <a:pos x="201" y="39"/>
                  </a:cxn>
                  <a:cxn ang="0">
                    <a:pos x="185" y="27"/>
                  </a:cxn>
                  <a:cxn ang="0">
                    <a:pos x="167" y="17"/>
                  </a:cxn>
                  <a:cxn ang="0">
                    <a:pos x="145" y="10"/>
                  </a:cxn>
                  <a:cxn ang="0">
                    <a:pos x="124" y="6"/>
                  </a:cxn>
                  <a:cxn ang="0">
                    <a:pos x="101" y="3"/>
                  </a:cxn>
                  <a:cxn ang="0">
                    <a:pos x="80" y="1"/>
                  </a:cxn>
                  <a:cxn ang="0">
                    <a:pos x="60" y="0"/>
                  </a:cxn>
                  <a:cxn ang="0">
                    <a:pos x="43" y="0"/>
                  </a:cxn>
                  <a:cxn ang="0">
                    <a:pos x="30" y="0"/>
                  </a:cxn>
                  <a:cxn ang="0">
                    <a:pos x="21" y="1"/>
                  </a:cxn>
                  <a:cxn ang="0">
                    <a:pos x="18" y="1"/>
                  </a:cxn>
                </a:cxnLst>
                <a:rect l="0" t="0" r="r" b="b"/>
                <a:pathLst>
                  <a:path w="223" h="203">
                    <a:moveTo>
                      <a:pt x="18" y="1"/>
                    </a:moveTo>
                    <a:lnTo>
                      <a:pt x="0" y="38"/>
                    </a:lnTo>
                    <a:lnTo>
                      <a:pt x="1" y="41"/>
                    </a:lnTo>
                    <a:lnTo>
                      <a:pt x="5" y="49"/>
                    </a:lnTo>
                    <a:lnTo>
                      <a:pt x="11" y="62"/>
                    </a:lnTo>
                    <a:lnTo>
                      <a:pt x="19" y="79"/>
                    </a:lnTo>
                    <a:lnTo>
                      <a:pt x="30" y="98"/>
                    </a:lnTo>
                    <a:lnTo>
                      <a:pt x="42" y="117"/>
                    </a:lnTo>
                    <a:lnTo>
                      <a:pt x="55" y="138"/>
                    </a:lnTo>
                    <a:lnTo>
                      <a:pt x="71" y="157"/>
                    </a:lnTo>
                    <a:lnTo>
                      <a:pt x="86" y="175"/>
                    </a:lnTo>
                    <a:lnTo>
                      <a:pt x="102" y="188"/>
                    </a:lnTo>
                    <a:lnTo>
                      <a:pt x="120" y="198"/>
                    </a:lnTo>
                    <a:lnTo>
                      <a:pt x="137" y="203"/>
                    </a:lnTo>
                    <a:lnTo>
                      <a:pt x="154" y="202"/>
                    </a:lnTo>
                    <a:lnTo>
                      <a:pt x="172" y="193"/>
                    </a:lnTo>
                    <a:lnTo>
                      <a:pt x="189" y="176"/>
                    </a:lnTo>
                    <a:lnTo>
                      <a:pt x="205" y="149"/>
                    </a:lnTo>
                    <a:lnTo>
                      <a:pt x="218" y="120"/>
                    </a:lnTo>
                    <a:lnTo>
                      <a:pt x="223" y="94"/>
                    </a:lnTo>
                    <a:lnTo>
                      <a:pt x="221" y="72"/>
                    </a:lnTo>
                    <a:lnTo>
                      <a:pt x="214" y="53"/>
                    </a:lnTo>
                    <a:lnTo>
                      <a:pt x="201" y="39"/>
                    </a:lnTo>
                    <a:lnTo>
                      <a:pt x="185" y="27"/>
                    </a:lnTo>
                    <a:lnTo>
                      <a:pt x="167" y="17"/>
                    </a:lnTo>
                    <a:lnTo>
                      <a:pt x="145" y="10"/>
                    </a:lnTo>
                    <a:lnTo>
                      <a:pt x="124" y="6"/>
                    </a:lnTo>
                    <a:lnTo>
                      <a:pt x="101" y="3"/>
                    </a:lnTo>
                    <a:lnTo>
                      <a:pt x="80" y="1"/>
                    </a:lnTo>
                    <a:lnTo>
                      <a:pt x="60" y="0"/>
                    </a:lnTo>
                    <a:lnTo>
                      <a:pt x="43" y="0"/>
                    </a:lnTo>
                    <a:lnTo>
                      <a:pt x="30" y="0"/>
                    </a:lnTo>
                    <a:lnTo>
                      <a:pt x="21" y="1"/>
                    </a:lnTo>
                    <a:lnTo>
                      <a:pt x="18" y="1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0" name="Freeform 15"/>
              <p:cNvSpPr>
                <a:spLocks/>
              </p:cNvSpPr>
              <p:nvPr/>
            </p:nvSpPr>
            <p:spPr bwMode="auto">
              <a:xfrm>
                <a:off x="681335" y="2202679"/>
                <a:ext cx="441532" cy="419042"/>
              </a:xfrm>
              <a:custGeom>
                <a:avLst/>
                <a:gdLst/>
                <a:ahLst/>
                <a:cxnLst>
                  <a:cxn ang="0">
                    <a:pos x="0" y="164"/>
                  </a:cxn>
                  <a:cxn ang="0">
                    <a:pos x="18" y="200"/>
                  </a:cxn>
                  <a:cxn ang="0">
                    <a:pos x="21" y="200"/>
                  </a:cxn>
                  <a:cxn ang="0">
                    <a:pos x="30" y="201"/>
                  </a:cxn>
                  <a:cxn ang="0">
                    <a:pos x="43" y="201"/>
                  </a:cxn>
                  <a:cxn ang="0">
                    <a:pos x="60" y="201"/>
                  </a:cxn>
                  <a:cxn ang="0">
                    <a:pos x="80" y="200"/>
                  </a:cxn>
                  <a:cxn ang="0">
                    <a:pos x="101" y="199"/>
                  </a:cxn>
                  <a:cxn ang="0">
                    <a:pos x="124" y="196"/>
                  </a:cxn>
                  <a:cxn ang="0">
                    <a:pos x="145" y="191"/>
                  </a:cxn>
                  <a:cxn ang="0">
                    <a:pos x="167" y="184"/>
                  </a:cxn>
                  <a:cxn ang="0">
                    <a:pos x="186" y="175"/>
                  </a:cxn>
                  <a:cxn ang="0">
                    <a:pos x="202" y="164"/>
                  </a:cxn>
                  <a:cxn ang="0">
                    <a:pos x="215" y="149"/>
                  </a:cxn>
                  <a:cxn ang="0">
                    <a:pos x="222" y="131"/>
                  </a:cxn>
                  <a:cxn ang="0">
                    <a:pos x="224" y="109"/>
                  </a:cxn>
                  <a:cxn ang="0">
                    <a:pos x="220" y="85"/>
                  </a:cxn>
                  <a:cxn ang="0">
                    <a:pos x="207" y="55"/>
                  </a:cxn>
                  <a:cxn ang="0">
                    <a:pos x="190" y="29"/>
                  </a:cxn>
                  <a:cxn ang="0">
                    <a:pos x="173" y="10"/>
                  </a:cxn>
                  <a:cxn ang="0">
                    <a:pos x="155" y="1"/>
                  </a:cxn>
                  <a:cxn ang="0">
                    <a:pos x="138" y="0"/>
                  </a:cxn>
                  <a:cxn ang="0">
                    <a:pos x="120" y="4"/>
                  </a:cxn>
                  <a:cxn ang="0">
                    <a:pos x="103" y="14"/>
                  </a:cxn>
                  <a:cxn ang="0">
                    <a:pos x="86" y="28"/>
                  </a:cxn>
                  <a:cxn ang="0">
                    <a:pos x="71" y="45"/>
                  </a:cxn>
                  <a:cxn ang="0">
                    <a:pos x="55" y="65"/>
                  </a:cxn>
                  <a:cxn ang="0">
                    <a:pos x="42" y="84"/>
                  </a:cxn>
                  <a:cxn ang="0">
                    <a:pos x="31" y="104"/>
                  </a:cxn>
                  <a:cxn ang="0">
                    <a:pos x="19" y="123"/>
                  </a:cxn>
                  <a:cxn ang="0">
                    <a:pos x="11" y="139"/>
                  </a:cxn>
                  <a:cxn ang="0">
                    <a:pos x="5" y="152"/>
                  </a:cxn>
                  <a:cxn ang="0">
                    <a:pos x="1" y="161"/>
                  </a:cxn>
                  <a:cxn ang="0">
                    <a:pos x="0" y="164"/>
                  </a:cxn>
                </a:cxnLst>
                <a:rect l="0" t="0" r="r" b="b"/>
                <a:pathLst>
                  <a:path w="224" h="201">
                    <a:moveTo>
                      <a:pt x="0" y="164"/>
                    </a:moveTo>
                    <a:lnTo>
                      <a:pt x="18" y="200"/>
                    </a:lnTo>
                    <a:lnTo>
                      <a:pt x="21" y="200"/>
                    </a:lnTo>
                    <a:lnTo>
                      <a:pt x="30" y="201"/>
                    </a:lnTo>
                    <a:lnTo>
                      <a:pt x="43" y="201"/>
                    </a:lnTo>
                    <a:lnTo>
                      <a:pt x="60" y="201"/>
                    </a:lnTo>
                    <a:lnTo>
                      <a:pt x="80" y="200"/>
                    </a:lnTo>
                    <a:lnTo>
                      <a:pt x="101" y="199"/>
                    </a:lnTo>
                    <a:lnTo>
                      <a:pt x="124" y="196"/>
                    </a:lnTo>
                    <a:lnTo>
                      <a:pt x="145" y="191"/>
                    </a:lnTo>
                    <a:lnTo>
                      <a:pt x="167" y="184"/>
                    </a:lnTo>
                    <a:lnTo>
                      <a:pt x="186" y="175"/>
                    </a:lnTo>
                    <a:lnTo>
                      <a:pt x="202" y="164"/>
                    </a:lnTo>
                    <a:lnTo>
                      <a:pt x="215" y="149"/>
                    </a:lnTo>
                    <a:lnTo>
                      <a:pt x="222" y="131"/>
                    </a:lnTo>
                    <a:lnTo>
                      <a:pt x="224" y="109"/>
                    </a:lnTo>
                    <a:lnTo>
                      <a:pt x="220" y="85"/>
                    </a:lnTo>
                    <a:lnTo>
                      <a:pt x="207" y="55"/>
                    </a:lnTo>
                    <a:lnTo>
                      <a:pt x="190" y="29"/>
                    </a:lnTo>
                    <a:lnTo>
                      <a:pt x="173" y="10"/>
                    </a:lnTo>
                    <a:lnTo>
                      <a:pt x="155" y="1"/>
                    </a:lnTo>
                    <a:lnTo>
                      <a:pt x="138" y="0"/>
                    </a:lnTo>
                    <a:lnTo>
                      <a:pt x="120" y="4"/>
                    </a:lnTo>
                    <a:lnTo>
                      <a:pt x="103" y="14"/>
                    </a:lnTo>
                    <a:lnTo>
                      <a:pt x="86" y="28"/>
                    </a:lnTo>
                    <a:lnTo>
                      <a:pt x="71" y="45"/>
                    </a:lnTo>
                    <a:lnTo>
                      <a:pt x="55" y="65"/>
                    </a:lnTo>
                    <a:lnTo>
                      <a:pt x="42" y="84"/>
                    </a:lnTo>
                    <a:lnTo>
                      <a:pt x="31" y="104"/>
                    </a:lnTo>
                    <a:lnTo>
                      <a:pt x="19" y="123"/>
                    </a:lnTo>
                    <a:lnTo>
                      <a:pt x="11" y="139"/>
                    </a:lnTo>
                    <a:lnTo>
                      <a:pt x="5" y="152"/>
                    </a:lnTo>
                    <a:lnTo>
                      <a:pt x="1" y="161"/>
                    </a:lnTo>
                    <a:lnTo>
                      <a:pt x="0" y="164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09" name="Group 236"/>
            <p:cNvGrpSpPr/>
            <p:nvPr/>
          </p:nvGrpSpPr>
          <p:grpSpPr>
            <a:xfrm flipV="1">
              <a:off x="6060537" y="142913"/>
              <a:ext cx="894891" cy="1146631"/>
              <a:chOff x="6060537" y="5617553"/>
              <a:chExt cx="894891" cy="1146631"/>
            </a:xfrm>
          </p:grpSpPr>
          <p:sp>
            <p:nvSpPr>
              <p:cNvPr id="795" name="Freeform 51"/>
              <p:cNvSpPr>
                <a:spLocks/>
              </p:cNvSpPr>
              <p:nvPr/>
            </p:nvSpPr>
            <p:spPr bwMode="auto">
              <a:xfrm>
                <a:off x="6440964" y="6115816"/>
                <a:ext cx="130094" cy="150104"/>
              </a:xfrm>
              <a:custGeom>
                <a:avLst/>
                <a:gdLst/>
                <a:ahLst/>
                <a:cxnLst>
                  <a:cxn ang="0">
                    <a:pos x="33" y="72"/>
                  </a:cxn>
                  <a:cxn ang="0">
                    <a:pos x="39" y="71"/>
                  </a:cxn>
                  <a:cxn ang="0">
                    <a:pos x="45" y="69"/>
                  </a:cxn>
                  <a:cxn ang="0">
                    <a:pos x="51" y="66"/>
                  </a:cxn>
                  <a:cxn ang="0">
                    <a:pos x="55" y="61"/>
                  </a:cxn>
                  <a:cxn ang="0">
                    <a:pos x="59" y="56"/>
                  </a:cxn>
                  <a:cxn ang="0">
                    <a:pos x="62" y="50"/>
                  </a:cxn>
                  <a:cxn ang="0">
                    <a:pos x="65" y="43"/>
                  </a:cxn>
                  <a:cxn ang="0">
                    <a:pos x="66" y="36"/>
                  </a:cxn>
                  <a:cxn ang="0">
                    <a:pos x="65" y="28"/>
                  </a:cxn>
                  <a:cxn ang="0">
                    <a:pos x="62" y="22"/>
                  </a:cxn>
                  <a:cxn ang="0">
                    <a:pos x="59" y="16"/>
                  </a:cxn>
                  <a:cxn ang="0">
                    <a:pos x="55" y="10"/>
                  </a:cxn>
                  <a:cxn ang="0">
                    <a:pos x="51" y="6"/>
                  </a:cxn>
                  <a:cxn ang="0">
                    <a:pos x="45" y="3"/>
                  </a:cxn>
                  <a:cxn ang="0">
                    <a:pos x="39" y="1"/>
                  </a:cxn>
                  <a:cxn ang="0">
                    <a:pos x="33" y="0"/>
                  </a:cxn>
                  <a:cxn ang="0">
                    <a:pos x="27" y="1"/>
                  </a:cxn>
                  <a:cxn ang="0">
                    <a:pos x="21" y="3"/>
                  </a:cxn>
                  <a:cxn ang="0">
                    <a:pos x="14" y="6"/>
                  </a:cxn>
                  <a:cxn ang="0">
                    <a:pos x="10" y="10"/>
                  </a:cxn>
                  <a:cxn ang="0">
                    <a:pos x="6" y="16"/>
                  </a:cxn>
                  <a:cxn ang="0">
                    <a:pos x="3" y="22"/>
                  </a:cxn>
                  <a:cxn ang="0">
                    <a:pos x="1" y="28"/>
                  </a:cxn>
                  <a:cxn ang="0">
                    <a:pos x="0" y="36"/>
                  </a:cxn>
                  <a:cxn ang="0">
                    <a:pos x="1" y="43"/>
                  </a:cxn>
                  <a:cxn ang="0">
                    <a:pos x="3" y="50"/>
                  </a:cxn>
                  <a:cxn ang="0">
                    <a:pos x="6" y="56"/>
                  </a:cxn>
                  <a:cxn ang="0">
                    <a:pos x="10" y="61"/>
                  </a:cxn>
                  <a:cxn ang="0">
                    <a:pos x="14" y="66"/>
                  </a:cxn>
                  <a:cxn ang="0">
                    <a:pos x="21" y="69"/>
                  </a:cxn>
                  <a:cxn ang="0">
                    <a:pos x="27" y="71"/>
                  </a:cxn>
                  <a:cxn ang="0">
                    <a:pos x="33" y="72"/>
                  </a:cxn>
                </a:cxnLst>
                <a:rect l="0" t="0" r="r" b="b"/>
                <a:pathLst>
                  <a:path w="66" h="72">
                    <a:moveTo>
                      <a:pt x="33" y="72"/>
                    </a:moveTo>
                    <a:lnTo>
                      <a:pt x="39" y="71"/>
                    </a:lnTo>
                    <a:lnTo>
                      <a:pt x="45" y="69"/>
                    </a:lnTo>
                    <a:lnTo>
                      <a:pt x="51" y="66"/>
                    </a:lnTo>
                    <a:lnTo>
                      <a:pt x="55" y="61"/>
                    </a:lnTo>
                    <a:lnTo>
                      <a:pt x="59" y="56"/>
                    </a:lnTo>
                    <a:lnTo>
                      <a:pt x="62" y="50"/>
                    </a:lnTo>
                    <a:lnTo>
                      <a:pt x="65" y="43"/>
                    </a:lnTo>
                    <a:lnTo>
                      <a:pt x="66" y="36"/>
                    </a:lnTo>
                    <a:lnTo>
                      <a:pt x="65" y="28"/>
                    </a:lnTo>
                    <a:lnTo>
                      <a:pt x="62" y="22"/>
                    </a:lnTo>
                    <a:lnTo>
                      <a:pt x="59" y="16"/>
                    </a:lnTo>
                    <a:lnTo>
                      <a:pt x="55" y="10"/>
                    </a:lnTo>
                    <a:lnTo>
                      <a:pt x="51" y="6"/>
                    </a:lnTo>
                    <a:lnTo>
                      <a:pt x="45" y="3"/>
                    </a:lnTo>
                    <a:lnTo>
                      <a:pt x="39" y="1"/>
                    </a:lnTo>
                    <a:lnTo>
                      <a:pt x="33" y="0"/>
                    </a:lnTo>
                    <a:lnTo>
                      <a:pt x="27" y="1"/>
                    </a:lnTo>
                    <a:lnTo>
                      <a:pt x="21" y="3"/>
                    </a:lnTo>
                    <a:lnTo>
                      <a:pt x="14" y="6"/>
                    </a:lnTo>
                    <a:lnTo>
                      <a:pt x="10" y="10"/>
                    </a:lnTo>
                    <a:lnTo>
                      <a:pt x="6" y="16"/>
                    </a:lnTo>
                    <a:lnTo>
                      <a:pt x="3" y="22"/>
                    </a:lnTo>
                    <a:lnTo>
                      <a:pt x="1" y="28"/>
                    </a:lnTo>
                    <a:lnTo>
                      <a:pt x="0" y="36"/>
                    </a:lnTo>
                    <a:lnTo>
                      <a:pt x="1" y="43"/>
                    </a:lnTo>
                    <a:lnTo>
                      <a:pt x="3" y="50"/>
                    </a:lnTo>
                    <a:lnTo>
                      <a:pt x="6" y="56"/>
                    </a:lnTo>
                    <a:lnTo>
                      <a:pt x="10" y="61"/>
                    </a:lnTo>
                    <a:lnTo>
                      <a:pt x="14" y="66"/>
                    </a:lnTo>
                    <a:lnTo>
                      <a:pt x="21" y="69"/>
                    </a:lnTo>
                    <a:lnTo>
                      <a:pt x="27" y="71"/>
                    </a:lnTo>
                    <a:lnTo>
                      <a:pt x="33" y="72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6" name="Freeform 52"/>
              <p:cNvSpPr>
                <a:spLocks/>
              </p:cNvSpPr>
              <p:nvPr/>
            </p:nvSpPr>
            <p:spPr bwMode="auto">
              <a:xfrm>
                <a:off x="6370003" y="5617553"/>
                <a:ext cx="277929" cy="454483"/>
              </a:xfrm>
              <a:custGeom>
                <a:avLst/>
                <a:gdLst/>
                <a:ahLst/>
                <a:cxnLst>
                  <a:cxn ang="0">
                    <a:pos x="87" y="218"/>
                  </a:cxn>
                  <a:cxn ang="0">
                    <a:pos x="56" y="218"/>
                  </a:cxn>
                  <a:cxn ang="0">
                    <a:pos x="50" y="209"/>
                  </a:cxn>
                  <a:cxn ang="0">
                    <a:pos x="37" y="185"/>
                  </a:cxn>
                  <a:cxn ang="0">
                    <a:pos x="21" y="149"/>
                  </a:cxn>
                  <a:cxn ang="0">
                    <a:pos x="8" y="109"/>
                  </a:cxn>
                  <a:cxn ang="0">
                    <a:pos x="0" y="69"/>
                  </a:cxn>
                  <a:cxn ang="0">
                    <a:pos x="5" y="34"/>
                  </a:cxn>
                  <a:cxn ang="0">
                    <a:pos x="27" y="9"/>
                  </a:cxn>
                  <a:cxn ang="0">
                    <a:pos x="70" y="0"/>
                  </a:cxn>
                  <a:cxn ang="0">
                    <a:pos x="114" y="9"/>
                  </a:cxn>
                  <a:cxn ang="0">
                    <a:pos x="136" y="34"/>
                  </a:cxn>
                  <a:cxn ang="0">
                    <a:pos x="141" y="69"/>
                  </a:cxn>
                  <a:cxn ang="0">
                    <a:pos x="135" y="109"/>
                  </a:cxn>
                  <a:cxn ang="0">
                    <a:pos x="122" y="149"/>
                  </a:cxn>
                  <a:cxn ang="0">
                    <a:pos x="106" y="185"/>
                  </a:cxn>
                  <a:cxn ang="0">
                    <a:pos x="92" y="209"/>
                  </a:cxn>
                  <a:cxn ang="0">
                    <a:pos x="87" y="218"/>
                  </a:cxn>
                </a:cxnLst>
                <a:rect l="0" t="0" r="r" b="b"/>
                <a:pathLst>
                  <a:path w="141" h="218">
                    <a:moveTo>
                      <a:pt x="87" y="218"/>
                    </a:moveTo>
                    <a:lnTo>
                      <a:pt x="56" y="218"/>
                    </a:lnTo>
                    <a:lnTo>
                      <a:pt x="50" y="209"/>
                    </a:lnTo>
                    <a:lnTo>
                      <a:pt x="37" y="185"/>
                    </a:lnTo>
                    <a:lnTo>
                      <a:pt x="21" y="149"/>
                    </a:lnTo>
                    <a:lnTo>
                      <a:pt x="8" y="109"/>
                    </a:lnTo>
                    <a:lnTo>
                      <a:pt x="0" y="69"/>
                    </a:lnTo>
                    <a:lnTo>
                      <a:pt x="5" y="34"/>
                    </a:lnTo>
                    <a:lnTo>
                      <a:pt x="27" y="9"/>
                    </a:lnTo>
                    <a:lnTo>
                      <a:pt x="70" y="0"/>
                    </a:lnTo>
                    <a:lnTo>
                      <a:pt x="114" y="9"/>
                    </a:lnTo>
                    <a:lnTo>
                      <a:pt x="136" y="34"/>
                    </a:lnTo>
                    <a:lnTo>
                      <a:pt x="141" y="69"/>
                    </a:lnTo>
                    <a:lnTo>
                      <a:pt x="135" y="109"/>
                    </a:lnTo>
                    <a:lnTo>
                      <a:pt x="122" y="149"/>
                    </a:lnTo>
                    <a:lnTo>
                      <a:pt x="106" y="185"/>
                    </a:lnTo>
                    <a:lnTo>
                      <a:pt x="92" y="209"/>
                    </a:lnTo>
                    <a:lnTo>
                      <a:pt x="87" y="218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7" name="Freeform 53"/>
              <p:cNvSpPr>
                <a:spLocks/>
              </p:cNvSpPr>
              <p:nvPr/>
            </p:nvSpPr>
            <p:spPr bwMode="auto">
              <a:xfrm>
                <a:off x="6370003" y="5617553"/>
                <a:ext cx="277929" cy="454483"/>
              </a:xfrm>
              <a:custGeom>
                <a:avLst/>
                <a:gdLst/>
                <a:ahLst/>
                <a:cxnLst>
                  <a:cxn ang="0">
                    <a:pos x="87" y="218"/>
                  </a:cxn>
                  <a:cxn ang="0">
                    <a:pos x="56" y="218"/>
                  </a:cxn>
                  <a:cxn ang="0">
                    <a:pos x="50" y="209"/>
                  </a:cxn>
                  <a:cxn ang="0">
                    <a:pos x="37" y="185"/>
                  </a:cxn>
                  <a:cxn ang="0">
                    <a:pos x="21" y="149"/>
                  </a:cxn>
                  <a:cxn ang="0">
                    <a:pos x="8" y="109"/>
                  </a:cxn>
                  <a:cxn ang="0">
                    <a:pos x="0" y="69"/>
                  </a:cxn>
                  <a:cxn ang="0">
                    <a:pos x="5" y="34"/>
                  </a:cxn>
                  <a:cxn ang="0">
                    <a:pos x="27" y="9"/>
                  </a:cxn>
                  <a:cxn ang="0">
                    <a:pos x="70" y="0"/>
                  </a:cxn>
                  <a:cxn ang="0">
                    <a:pos x="114" y="9"/>
                  </a:cxn>
                  <a:cxn ang="0">
                    <a:pos x="136" y="34"/>
                  </a:cxn>
                  <a:cxn ang="0">
                    <a:pos x="141" y="69"/>
                  </a:cxn>
                  <a:cxn ang="0">
                    <a:pos x="135" y="109"/>
                  </a:cxn>
                  <a:cxn ang="0">
                    <a:pos x="122" y="149"/>
                  </a:cxn>
                  <a:cxn ang="0">
                    <a:pos x="106" y="185"/>
                  </a:cxn>
                  <a:cxn ang="0">
                    <a:pos x="92" y="209"/>
                  </a:cxn>
                  <a:cxn ang="0">
                    <a:pos x="87" y="218"/>
                  </a:cxn>
                </a:cxnLst>
                <a:rect l="0" t="0" r="r" b="b"/>
                <a:pathLst>
                  <a:path w="141" h="218">
                    <a:moveTo>
                      <a:pt x="87" y="218"/>
                    </a:moveTo>
                    <a:lnTo>
                      <a:pt x="56" y="218"/>
                    </a:lnTo>
                    <a:lnTo>
                      <a:pt x="50" y="209"/>
                    </a:lnTo>
                    <a:lnTo>
                      <a:pt x="37" y="185"/>
                    </a:lnTo>
                    <a:lnTo>
                      <a:pt x="21" y="149"/>
                    </a:lnTo>
                    <a:lnTo>
                      <a:pt x="8" y="109"/>
                    </a:lnTo>
                    <a:lnTo>
                      <a:pt x="0" y="69"/>
                    </a:lnTo>
                    <a:lnTo>
                      <a:pt x="5" y="34"/>
                    </a:lnTo>
                    <a:lnTo>
                      <a:pt x="27" y="9"/>
                    </a:lnTo>
                    <a:lnTo>
                      <a:pt x="70" y="0"/>
                    </a:lnTo>
                    <a:lnTo>
                      <a:pt x="114" y="9"/>
                    </a:lnTo>
                    <a:lnTo>
                      <a:pt x="136" y="34"/>
                    </a:lnTo>
                    <a:lnTo>
                      <a:pt x="141" y="69"/>
                    </a:lnTo>
                    <a:lnTo>
                      <a:pt x="135" y="109"/>
                    </a:lnTo>
                    <a:lnTo>
                      <a:pt x="122" y="149"/>
                    </a:lnTo>
                    <a:lnTo>
                      <a:pt x="106" y="185"/>
                    </a:lnTo>
                    <a:lnTo>
                      <a:pt x="92" y="209"/>
                    </a:lnTo>
                    <a:lnTo>
                      <a:pt x="87" y="218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8" name="Freeform 54"/>
              <p:cNvSpPr>
                <a:spLocks/>
              </p:cNvSpPr>
              <p:nvPr/>
            </p:nvSpPr>
            <p:spPr bwMode="auto">
              <a:xfrm>
                <a:off x="6578942" y="5807268"/>
                <a:ext cx="376486" cy="360668"/>
              </a:xfrm>
              <a:custGeom>
                <a:avLst/>
                <a:gdLst/>
                <a:ahLst/>
                <a:cxnLst>
                  <a:cxn ang="0">
                    <a:pos x="16" y="172"/>
                  </a:cxn>
                  <a:cxn ang="0">
                    <a:pos x="0" y="142"/>
                  </a:cxn>
                  <a:cxn ang="0">
                    <a:pos x="1" y="139"/>
                  </a:cxn>
                  <a:cxn ang="0">
                    <a:pos x="4" y="132"/>
                  </a:cxn>
                  <a:cxn ang="0">
                    <a:pos x="10" y="120"/>
                  </a:cxn>
                  <a:cxn ang="0">
                    <a:pos x="17" y="106"/>
                  </a:cxn>
                  <a:cxn ang="0">
                    <a:pos x="25" y="91"/>
                  </a:cxn>
                  <a:cxn ang="0">
                    <a:pos x="35" y="73"/>
                  </a:cxn>
                  <a:cxn ang="0">
                    <a:pos x="48" y="56"/>
                  </a:cxn>
                  <a:cxn ang="0">
                    <a:pos x="60" y="40"/>
                  </a:cxn>
                  <a:cxn ang="0">
                    <a:pos x="73" y="25"/>
                  </a:cxn>
                  <a:cxn ang="0">
                    <a:pos x="87" y="13"/>
                  </a:cxn>
                  <a:cxn ang="0">
                    <a:pos x="102" y="4"/>
                  </a:cxn>
                  <a:cxn ang="0">
                    <a:pos x="117" y="0"/>
                  </a:cxn>
                  <a:cxn ang="0">
                    <a:pos x="131" y="1"/>
                  </a:cxn>
                  <a:cxn ang="0">
                    <a:pos x="147" y="9"/>
                  </a:cxn>
                  <a:cxn ang="0">
                    <a:pos x="161" y="23"/>
                  </a:cxn>
                  <a:cxn ang="0">
                    <a:pos x="175" y="46"/>
                  </a:cxn>
                  <a:cxn ang="0">
                    <a:pos x="186" y="71"/>
                  </a:cxn>
                  <a:cxn ang="0">
                    <a:pos x="191" y="94"/>
                  </a:cxn>
                  <a:cxn ang="0">
                    <a:pos x="189" y="112"/>
                  </a:cxn>
                  <a:cxn ang="0">
                    <a:pos x="183" y="127"/>
                  </a:cxn>
                  <a:cxn ang="0">
                    <a:pos x="172" y="141"/>
                  </a:cxn>
                  <a:cxn ang="0">
                    <a:pos x="158" y="151"/>
                  </a:cxn>
                  <a:cxn ang="0">
                    <a:pos x="142" y="158"/>
                  </a:cxn>
                  <a:cxn ang="0">
                    <a:pos x="124" y="164"/>
                  </a:cxn>
                  <a:cxn ang="0">
                    <a:pos x="105" y="168"/>
                  </a:cxn>
                  <a:cxn ang="0">
                    <a:pos x="86" y="171"/>
                  </a:cxn>
                  <a:cxn ang="0">
                    <a:pos x="68" y="172"/>
                  </a:cxn>
                  <a:cxn ang="0">
                    <a:pos x="52" y="173"/>
                  </a:cxn>
                  <a:cxn ang="0">
                    <a:pos x="37" y="173"/>
                  </a:cxn>
                  <a:cxn ang="0">
                    <a:pos x="26" y="173"/>
                  </a:cxn>
                  <a:cxn ang="0">
                    <a:pos x="19" y="172"/>
                  </a:cxn>
                  <a:cxn ang="0">
                    <a:pos x="16" y="172"/>
                  </a:cxn>
                </a:cxnLst>
                <a:rect l="0" t="0" r="r" b="b"/>
                <a:pathLst>
                  <a:path w="191" h="173">
                    <a:moveTo>
                      <a:pt x="16" y="172"/>
                    </a:moveTo>
                    <a:lnTo>
                      <a:pt x="0" y="142"/>
                    </a:lnTo>
                    <a:lnTo>
                      <a:pt x="1" y="139"/>
                    </a:lnTo>
                    <a:lnTo>
                      <a:pt x="4" y="132"/>
                    </a:lnTo>
                    <a:lnTo>
                      <a:pt x="10" y="120"/>
                    </a:lnTo>
                    <a:lnTo>
                      <a:pt x="17" y="106"/>
                    </a:lnTo>
                    <a:lnTo>
                      <a:pt x="25" y="91"/>
                    </a:lnTo>
                    <a:lnTo>
                      <a:pt x="35" y="73"/>
                    </a:lnTo>
                    <a:lnTo>
                      <a:pt x="48" y="56"/>
                    </a:lnTo>
                    <a:lnTo>
                      <a:pt x="60" y="40"/>
                    </a:lnTo>
                    <a:lnTo>
                      <a:pt x="73" y="25"/>
                    </a:lnTo>
                    <a:lnTo>
                      <a:pt x="87" y="13"/>
                    </a:lnTo>
                    <a:lnTo>
                      <a:pt x="102" y="4"/>
                    </a:lnTo>
                    <a:lnTo>
                      <a:pt x="117" y="0"/>
                    </a:lnTo>
                    <a:lnTo>
                      <a:pt x="131" y="1"/>
                    </a:lnTo>
                    <a:lnTo>
                      <a:pt x="147" y="9"/>
                    </a:lnTo>
                    <a:lnTo>
                      <a:pt x="161" y="23"/>
                    </a:lnTo>
                    <a:lnTo>
                      <a:pt x="175" y="46"/>
                    </a:lnTo>
                    <a:lnTo>
                      <a:pt x="186" y="71"/>
                    </a:lnTo>
                    <a:lnTo>
                      <a:pt x="191" y="94"/>
                    </a:lnTo>
                    <a:lnTo>
                      <a:pt x="189" y="112"/>
                    </a:lnTo>
                    <a:lnTo>
                      <a:pt x="183" y="127"/>
                    </a:lnTo>
                    <a:lnTo>
                      <a:pt x="172" y="141"/>
                    </a:lnTo>
                    <a:lnTo>
                      <a:pt x="158" y="151"/>
                    </a:lnTo>
                    <a:lnTo>
                      <a:pt x="142" y="158"/>
                    </a:lnTo>
                    <a:lnTo>
                      <a:pt x="124" y="164"/>
                    </a:lnTo>
                    <a:lnTo>
                      <a:pt x="105" y="168"/>
                    </a:lnTo>
                    <a:lnTo>
                      <a:pt x="86" y="171"/>
                    </a:lnTo>
                    <a:lnTo>
                      <a:pt x="68" y="172"/>
                    </a:lnTo>
                    <a:lnTo>
                      <a:pt x="52" y="173"/>
                    </a:lnTo>
                    <a:lnTo>
                      <a:pt x="37" y="173"/>
                    </a:lnTo>
                    <a:lnTo>
                      <a:pt x="26" y="173"/>
                    </a:lnTo>
                    <a:lnTo>
                      <a:pt x="19" y="172"/>
                    </a:lnTo>
                    <a:lnTo>
                      <a:pt x="16" y="172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9" name="Freeform 55"/>
              <p:cNvSpPr>
                <a:spLocks/>
              </p:cNvSpPr>
              <p:nvPr/>
            </p:nvSpPr>
            <p:spPr bwMode="auto">
              <a:xfrm>
                <a:off x="6576972" y="6217971"/>
                <a:ext cx="378456" cy="36066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6" y="0"/>
                  </a:cxn>
                  <a:cxn ang="0">
                    <a:pos x="37" y="0"/>
                  </a:cxn>
                  <a:cxn ang="0">
                    <a:pos x="52" y="0"/>
                  </a:cxn>
                  <a:cxn ang="0">
                    <a:pos x="68" y="0"/>
                  </a:cxn>
                  <a:cxn ang="0">
                    <a:pos x="86" y="2"/>
                  </a:cxn>
                  <a:cxn ang="0">
                    <a:pos x="106" y="4"/>
                  </a:cxn>
                  <a:cxn ang="0">
                    <a:pos x="124" y="8"/>
                  </a:cxn>
                  <a:cxn ang="0">
                    <a:pos x="143" y="14"/>
                  </a:cxn>
                  <a:cxn ang="0">
                    <a:pos x="159" y="21"/>
                  </a:cxn>
                  <a:cxn ang="0">
                    <a:pos x="172" y="32"/>
                  </a:cxn>
                  <a:cxn ang="0">
                    <a:pos x="184" y="44"/>
                  </a:cxn>
                  <a:cxn ang="0">
                    <a:pos x="190" y="59"/>
                  </a:cxn>
                  <a:cxn ang="0">
                    <a:pos x="192" y="78"/>
                  </a:cxn>
                  <a:cxn ang="0">
                    <a:pos x="188" y="99"/>
                  </a:cxn>
                  <a:cxn ang="0">
                    <a:pos x="177" y="125"/>
                  </a:cxn>
                  <a:cxn ang="0">
                    <a:pos x="163" y="148"/>
                  </a:cxn>
                  <a:cxn ang="0">
                    <a:pos x="148" y="162"/>
                  </a:cxn>
                  <a:cxn ang="0">
                    <a:pos x="132" y="171"/>
                  </a:cxn>
                  <a:cxn ang="0">
                    <a:pos x="118" y="173"/>
                  </a:cxn>
                  <a:cxn ang="0">
                    <a:pos x="103" y="168"/>
                  </a:cxn>
                  <a:cxn ang="0">
                    <a:pos x="87" y="159"/>
                  </a:cxn>
                  <a:cxn ang="0">
                    <a:pos x="73" y="148"/>
                  </a:cxn>
                  <a:cxn ang="0">
                    <a:pos x="60" y="133"/>
                  </a:cxn>
                  <a:cxn ang="0">
                    <a:pos x="48" y="117"/>
                  </a:cxn>
                  <a:cxn ang="0">
                    <a:pos x="36" y="100"/>
                  </a:cxn>
                  <a:cxn ang="0">
                    <a:pos x="25" y="83"/>
                  </a:cxn>
                  <a:cxn ang="0">
                    <a:pos x="17" y="66"/>
                  </a:cxn>
                  <a:cxn ang="0">
                    <a:pos x="10" y="53"/>
                  </a:cxn>
                  <a:cxn ang="0">
                    <a:pos x="4" y="42"/>
                  </a:cxn>
                  <a:cxn ang="0">
                    <a:pos x="1" y="35"/>
                  </a:cxn>
                  <a:cxn ang="0">
                    <a:pos x="0" y="32"/>
                  </a:cxn>
                </a:cxnLst>
                <a:rect l="0" t="0" r="r" b="b"/>
                <a:pathLst>
                  <a:path w="192" h="173">
                    <a:moveTo>
                      <a:pt x="0" y="32"/>
                    </a:moveTo>
                    <a:lnTo>
                      <a:pt x="16" y="1"/>
                    </a:lnTo>
                    <a:lnTo>
                      <a:pt x="19" y="1"/>
                    </a:lnTo>
                    <a:lnTo>
                      <a:pt x="26" y="0"/>
                    </a:lnTo>
                    <a:lnTo>
                      <a:pt x="37" y="0"/>
                    </a:lnTo>
                    <a:lnTo>
                      <a:pt x="52" y="0"/>
                    </a:lnTo>
                    <a:lnTo>
                      <a:pt x="68" y="0"/>
                    </a:lnTo>
                    <a:lnTo>
                      <a:pt x="86" y="2"/>
                    </a:lnTo>
                    <a:lnTo>
                      <a:pt x="106" y="4"/>
                    </a:lnTo>
                    <a:lnTo>
                      <a:pt x="124" y="8"/>
                    </a:lnTo>
                    <a:lnTo>
                      <a:pt x="143" y="14"/>
                    </a:lnTo>
                    <a:lnTo>
                      <a:pt x="159" y="21"/>
                    </a:lnTo>
                    <a:lnTo>
                      <a:pt x="172" y="32"/>
                    </a:lnTo>
                    <a:lnTo>
                      <a:pt x="184" y="44"/>
                    </a:lnTo>
                    <a:lnTo>
                      <a:pt x="190" y="59"/>
                    </a:lnTo>
                    <a:lnTo>
                      <a:pt x="192" y="78"/>
                    </a:lnTo>
                    <a:lnTo>
                      <a:pt x="188" y="99"/>
                    </a:lnTo>
                    <a:lnTo>
                      <a:pt x="177" y="125"/>
                    </a:lnTo>
                    <a:lnTo>
                      <a:pt x="163" y="148"/>
                    </a:lnTo>
                    <a:lnTo>
                      <a:pt x="148" y="162"/>
                    </a:lnTo>
                    <a:lnTo>
                      <a:pt x="132" y="171"/>
                    </a:lnTo>
                    <a:lnTo>
                      <a:pt x="118" y="173"/>
                    </a:lnTo>
                    <a:lnTo>
                      <a:pt x="103" y="168"/>
                    </a:lnTo>
                    <a:lnTo>
                      <a:pt x="87" y="159"/>
                    </a:lnTo>
                    <a:lnTo>
                      <a:pt x="73" y="148"/>
                    </a:lnTo>
                    <a:lnTo>
                      <a:pt x="60" y="133"/>
                    </a:lnTo>
                    <a:lnTo>
                      <a:pt x="48" y="117"/>
                    </a:lnTo>
                    <a:lnTo>
                      <a:pt x="36" y="100"/>
                    </a:lnTo>
                    <a:lnTo>
                      <a:pt x="25" y="83"/>
                    </a:lnTo>
                    <a:lnTo>
                      <a:pt x="17" y="66"/>
                    </a:lnTo>
                    <a:lnTo>
                      <a:pt x="10" y="53"/>
                    </a:lnTo>
                    <a:lnTo>
                      <a:pt x="4" y="42"/>
                    </a:lnTo>
                    <a:lnTo>
                      <a:pt x="1" y="35"/>
                    </a:lnTo>
                    <a:lnTo>
                      <a:pt x="0" y="32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0" name="Freeform 56"/>
              <p:cNvSpPr>
                <a:spLocks/>
              </p:cNvSpPr>
              <p:nvPr/>
            </p:nvSpPr>
            <p:spPr bwMode="auto">
              <a:xfrm>
                <a:off x="6366061" y="6307616"/>
                <a:ext cx="277929" cy="456568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86" y="0"/>
                  </a:cxn>
                  <a:cxn ang="0">
                    <a:pos x="91" y="9"/>
                  </a:cxn>
                  <a:cxn ang="0">
                    <a:pos x="105" y="35"/>
                  </a:cxn>
                  <a:cxn ang="0">
                    <a:pos x="121" y="69"/>
                  </a:cxn>
                  <a:cxn ang="0">
                    <a:pos x="134" y="109"/>
                  </a:cxn>
                  <a:cxn ang="0">
                    <a:pos x="141" y="150"/>
                  </a:cxn>
                  <a:cxn ang="0">
                    <a:pos x="136" y="185"/>
                  </a:cxn>
                  <a:cxn ang="0">
                    <a:pos x="115" y="210"/>
                  </a:cxn>
                  <a:cxn ang="0">
                    <a:pos x="72" y="219"/>
                  </a:cxn>
                  <a:cxn ang="0">
                    <a:pos x="28" y="210"/>
                  </a:cxn>
                  <a:cxn ang="0">
                    <a:pos x="5" y="185"/>
                  </a:cxn>
                  <a:cxn ang="0">
                    <a:pos x="0" y="150"/>
                  </a:cxn>
                  <a:cxn ang="0">
                    <a:pos x="6" y="109"/>
                  </a:cxn>
                  <a:cxn ang="0">
                    <a:pos x="20" y="69"/>
                  </a:cxn>
                  <a:cxn ang="0">
                    <a:pos x="36" y="35"/>
                  </a:cxn>
                  <a:cxn ang="0">
                    <a:pos x="49" y="9"/>
                  </a:cxn>
                  <a:cxn ang="0">
                    <a:pos x="54" y="0"/>
                  </a:cxn>
                </a:cxnLst>
                <a:rect l="0" t="0" r="r" b="b"/>
                <a:pathLst>
                  <a:path w="141" h="219">
                    <a:moveTo>
                      <a:pt x="54" y="0"/>
                    </a:moveTo>
                    <a:lnTo>
                      <a:pt x="86" y="0"/>
                    </a:lnTo>
                    <a:lnTo>
                      <a:pt x="91" y="9"/>
                    </a:lnTo>
                    <a:lnTo>
                      <a:pt x="105" y="35"/>
                    </a:lnTo>
                    <a:lnTo>
                      <a:pt x="121" y="69"/>
                    </a:lnTo>
                    <a:lnTo>
                      <a:pt x="134" y="109"/>
                    </a:lnTo>
                    <a:lnTo>
                      <a:pt x="141" y="150"/>
                    </a:lnTo>
                    <a:lnTo>
                      <a:pt x="136" y="185"/>
                    </a:lnTo>
                    <a:lnTo>
                      <a:pt x="115" y="210"/>
                    </a:lnTo>
                    <a:lnTo>
                      <a:pt x="72" y="219"/>
                    </a:lnTo>
                    <a:lnTo>
                      <a:pt x="28" y="210"/>
                    </a:lnTo>
                    <a:lnTo>
                      <a:pt x="5" y="185"/>
                    </a:lnTo>
                    <a:lnTo>
                      <a:pt x="0" y="150"/>
                    </a:lnTo>
                    <a:lnTo>
                      <a:pt x="6" y="109"/>
                    </a:lnTo>
                    <a:lnTo>
                      <a:pt x="20" y="69"/>
                    </a:lnTo>
                    <a:lnTo>
                      <a:pt x="36" y="35"/>
                    </a:lnTo>
                    <a:lnTo>
                      <a:pt x="49" y="9"/>
                    </a:lnTo>
                    <a:lnTo>
                      <a:pt x="54" y="0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1" name="Freeform 57"/>
              <p:cNvSpPr>
                <a:spLocks/>
              </p:cNvSpPr>
              <p:nvPr/>
            </p:nvSpPr>
            <p:spPr bwMode="auto">
              <a:xfrm>
                <a:off x="6060537" y="6211716"/>
                <a:ext cx="376486" cy="362752"/>
              </a:xfrm>
              <a:custGeom>
                <a:avLst/>
                <a:gdLst/>
                <a:ahLst/>
                <a:cxnLst>
                  <a:cxn ang="0">
                    <a:pos x="175" y="1"/>
                  </a:cxn>
                  <a:cxn ang="0">
                    <a:pos x="191" y="33"/>
                  </a:cxn>
                  <a:cxn ang="0">
                    <a:pos x="190" y="36"/>
                  </a:cxn>
                  <a:cxn ang="0">
                    <a:pos x="187" y="43"/>
                  </a:cxn>
                  <a:cxn ang="0">
                    <a:pos x="181" y="54"/>
                  </a:cxn>
                  <a:cxn ang="0">
                    <a:pos x="174" y="67"/>
                  </a:cxn>
                  <a:cxn ang="0">
                    <a:pos x="166" y="84"/>
                  </a:cxn>
                  <a:cxn ang="0">
                    <a:pos x="155" y="101"/>
                  </a:cxn>
                  <a:cxn ang="0">
                    <a:pos x="143" y="117"/>
                  </a:cxn>
                  <a:cxn ang="0">
                    <a:pos x="131" y="134"/>
                  </a:cxn>
                  <a:cxn ang="0">
                    <a:pos x="118" y="149"/>
                  </a:cxn>
                  <a:cxn ang="0">
                    <a:pos x="103" y="161"/>
                  </a:cxn>
                  <a:cxn ang="0">
                    <a:pos x="89" y="169"/>
                  </a:cxn>
                  <a:cxn ang="0">
                    <a:pos x="74" y="174"/>
                  </a:cxn>
                  <a:cxn ang="0">
                    <a:pos x="59" y="173"/>
                  </a:cxn>
                  <a:cxn ang="0">
                    <a:pos x="44" y="164"/>
                  </a:cxn>
                  <a:cxn ang="0">
                    <a:pos x="30" y="150"/>
                  </a:cxn>
                  <a:cxn ang="0">
                    <a:pos x="15" y="128"/>
                  </a:cxn>
                  <a:cxn ang="0">
                    <a:pos x="5" y="102"/>
                  </a:cxn>
                  <a:cxn ang="0">
                    <a:pos x="0" y="80"/>
                  </a:cxn>
                  <a:cxn ang="0">
                    <a:pos x="2" y="61"/>
                  </a:cxn>
                  <a:cxn ang="0">
                    <a:pos x="8" y="46"/>
                  </a:cxn>
                  <a:cxn ang="0">
                    <a:pos x="18" y="33"/>
                  </a:cxn>
                  <a:cxn ang="0">
                    <a:pos x="33" y="22"/>
                  </a:cxn>
                  <a:cxn ang="0">
                    <a:pos x="49" y="15"/>
                  </a:cxn>
                  <a:cxn ang="0">
                    <a:pos x="66" y="9"/>
                  </a:cxn>
                  <a:cxn ang="0">
                    <a:pos x="86" y="5"/>
                  </a:cxn>
                  <a:cxn ang="0">
                    <a:pos x="104" y="2"/>
                  </a:cxn>
                  <a:cxn ang="0">
                    <a:pos x="123" y="1"/>
                  </a:cxn>
                  <a:cxn ang="0">
                    <a:pos x="139" y="0"/>
                  </a:cxn>
                  <a:cxn ang="0">
                    <a:pos x="153" y="0"/>
                  </a:cxn>
                  <a:cxn ang="0">
                    <a:pos x="165" y="0"/>
                  </a:cxn>
                  <a:cxn ang="0">
                    <a:pos x="172" y="1"/>
                  </a:cxn>
                  <a:cxn ang="0">
                    <a:pos x="175" y="1"/>
                  </a:cxn>
                </a:cxnLst>
                <a:rect l="0" t="0" r="r" b="b"/>
                <a:pathLst>
                  <a:path w="191" h="174">
                    <a:moveTo>
                      <a:pt x="175" y="1"/>
                    </a:moveTo>
                    <a:lnTo>
                      <a:pt x="191" y="33"/>
                    </a:lnTo>
                    <a:lnTo>
                      <a:pt x="190" y="36"/>
                    </a:lnTo>
                    <a:lnTo>
                      <a:pt x="187" y="43"/>
                    </a:lnTo>
                    <a:lnTo>
                      <a:pt x="181" y="54"/>
                    </a:lnTo>
                    <a:lnTo>
                      <a:pt x="174" y="67"/>
                    </a:lnTo>
                    <a:lnTo>
                      <a:pt x="166" y="84"/>
                    </a:lnTo>
                    <a:lnTo>
                      <a:pt x="155" y="101"/>
                    </a:lnTo>
                    <a:lnTo>
                      <a:pt x="143" y="117"/>
                    </a:lnTo>
                    <a:lnTo>
                      <a:pt x="131" y="134"/>
                    </a:lnTo>
                    <a:lnTo>
                      <a:pt x="118" y="149"/>
                    </a:lnTo>
                    <a:lnTo>
                      <a:pt x="103" y="161"/>
                    </a:lnTo>
                    <a:lnTo>
                      <a:pt x="89" y="169"/>
                    </a:lnTo>
                    <a:lnTo>
                      <a:pt x="74" y="174"/>
                    </a:lnTo>
                    <a:lnTo>
                      <a:pt x="59" y="173"/>
                    </a:lnTo>
                    <a:lnTo>
                      <a:pt x="44" y="164"/>
                    </a:lnTo>
                    <a:lnTo>
                      <a:pt x="30" y="150"/>
                    </a:lnTo>
                    <a:lnTo>
                      <a:pt x="15" y="128"/>
                    </a:lnTo>
                    <a:lnTo>
                      <a:pt x="5" y="102"/>
                    </a:lnTo>
                    <a:lnTo>
                      <a:pt x="0" y="80"/>
                    </a:lnTo>
                    <a:lnTo>
                      <a:pt x="2" y="61"/>
                    </a:lnTo>
                    <a:lnTo>
                      <a:pt x="8" y="46"/>
                    </a:lnTo>
                    <a:lnTo>
                      <a:pt x="18" y="33"/>
                    </a:lnTo>
                    <a:lnTo>
                      <a:pt x="33" y="22"/>
                    </a:lnTo>
                    <a:lnTo>
                      <a:pt x="49" y="15"/>
                    </a:lnTo>
                    <a:lnTo>
                      <a:pt x="66" y="9"/>
                    </a:lnTo>
                    <a:lnTo>
                      <a:pt x="86" y="5"/>
                    </a:lnTo>
                    <a:lnTo>
                      <a:pt x="104" y="2"/>
                    </a:lnTo>
                    <a:lnTo>
                      <a:pt x="123" y="1"/>
                    </a:lnTo>
                    <a:lnTo>
                      <a:pt x="139" y="0"/>
                    </a:lnTo>
                    <a:lnTo>
                      <a:pt x="153" y="0"/>
                    </a:lnTo>
                    <a:lnTo>
                      <a:pt x="165" y="0"/>
                    </a:lnTo>
                    <a:lnTo>
                      <a:pt x="172" y="1"/>
                    </a:lnTo>
                    <a:lnTo>
                      <a:pt x="175" y="1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2" name="Freeform 58"/>
              <p:cNvSpPr>
                <a:spLocks/>
              </p:cNvSpPr>
              <p:nvPr/>
            </p:nvSpPr>
            <p:spPr bwMode="auto">
              <a:xfrm>
                <a:off x="6060537" y="5805184"/>
                <a:ext cx="378456" cy="358583"/>
              </a:xfrm>
              <a:custGeom>
                <a:avLst/>
                <a:gdLst/>
                <a:ahLst/>
                <a:cxnLst>
                  <a:cxn ang="0">
                    <a:pos x="192" y="140"/>
                  </a:cxn>
                  <a:cxn ang="0">
                    <a:pos x="176" y="171"/>
                  </a:cxn>
                  <a:cxn ang="0">
                    <a:pos x="173" y="171"/>
                  </a:cxn>
                  <a:cxn ang="0">
                    <a:pos x="166" y="172"/>
                  </a:cxn>
                  <a:cxn ang="0">
                    <a:pos x="154" y="172"/>
                  </a:cxn>
                  <a:cxn ang="0">
                    <a:pos x="140" y="172"/>
                  </a:cxn>
                  <a:cxn ang="0">
                    <a:pos x="124" y="171"/>
                  </a:cxn>
                  <a:cxn ang="0">
                    <a:pos x="105" y="170"/>
                  </a:cxn>
                  <a:cxn ang="0">
                    <a:pos x="86" y="167"/>
                  </a:cxn>
                  <a:cxn ang="0">
                    <a:pos x="67" y="163"/>
                  </a:cxn>
                  <a:cxn ang="0">
                    <a:pos x="49" y="158"/>
                  </a:cxn>
                  <a:cxn ang="0">
                    <a:pos x="33" y="150"/>
                  </a:cxn>
                  <a:cxn ang="0">
                    <a:pos x="19" y="141"/>
                  </a:cxn>
                  <a:cxn ang="0">
                    <a:pos x="8" y="127"/>
                  </a:cxn>
                  <a:cxn ang="0">
                    <a:pos x="2" y="113"/>
                  </a:cxn>
                  <a:cxn ang="0">
                    <a:pos x="0" y="95"/>
                  </a:cxn>
                  <a:cxn ang="0">
                    <a:pos x="4" y="73"/>
                  </a:cxn>
                  <a:cxn ang="0">
                    <a:pos x="14" y="48"/>
                  </a:cxn>
                  <a:cxn ang="0">
                    <a:pos x="29" y="24"/>
                  </a:cxn>
                  <a:cxn ang="0">
                    <a:pos x="44" y="10"/>
                  </a:cxn>
                  <a:cxn ang="0">
                    <a:pos x="59" y="2"/>
                  </a:cxn>
                  <a:cxn ang="0">
                    <a:pos x="74" y="0"/>
                  </a:cxn>
                  <a:cxn ang="0">
                    <a:pos x="89" y="4"/>
                  </a:cxn>
                  <a:cxn ang="0">
                    <a:pos x="104" y="12"/>
                  </a:cxn>
                  <a:cxn ang="0">
                    <a:pos x="119" y="24"/>
                  </a:cxn>
                  <a:cxn ang="0">
                    <a:pos x="132" y="39"/>
                  </a:cxn>
                  <a:cxn ang="0">
                    <a:pos x="144" y="55"/>
                  </a:cxn>
                  <a:cxn ang="0">
                    <a:pos x="155" y="72"/>
                  </a:cxn>
                  <a:cxn ang="0">
                    <a:pos x="167" y="89"/>
                  </a:cxn>
                  <a:cxn ang="0">
                    <a:pos x="175" y="105"/>
                  </a:cxn>
                  <a:cxn ang="0">
                    <a:pos x="182" y="118"/>
                  </a:cxn>
                  <a:cxn ang="0">
                    <a:pos x="188" y="129"/>
                  </a:cxn>
                  <a:cxn ang="0">
                    <a:pos x="191" y="137"/>
                  </a:cxn>
                  <a:cxn ang="0">
                    <a:pos x="192" y="140"/>
                  </a:cxn>
                </a:cxnLst>
                <a:rect l="0" t="0" r="r" b="b"/>
                <a:pathLst>
                  <a:path w="192" h="172">
                    <a:moveTo>
                      <a:pt x="192" y="140"/>
                    </a:moveTo>
                    <a:lnTo>
                      <a:pt x="176" y="171"/>
                    </a:lnTo>
                    <a:lnTo>
                      <a:pt x="173" y="171"/>
                    </a:lnTo>
                    <a:lnTo>
                      <a:pt x="166" y="172"/>
                    </a:lnTo>
                    <a:lnTo>
                      <a:pt x="154" y="172"/>
                    </a:lnTo>
                    <a:lnTo>
                      <a:pt x="140" y="172"/>
                    </a:lnTo>
                    <a:lnTo>
                      <a:pt x="124" y="171"/>
                    </a:lnTo>
                    <a:lnTo>
                      <a:pt x="105" y="170"/>
                    </a:lnTo>
                    <a:lnTo>
                      <a:pt x="86" y="167"/>
                    </a:lnTo>
                    <a:lnTo>
                      <a:pt x="67" y="163"/>
                    </a:lnTo>
                    <a:lnTo>
                      <a:pt x="49" y="158"/>
                    </a:lnTo>
                    <a:lnTo>
                      <a:pt x="33" y="150"/>
                    </a:lnTo>
                    <a:lnTo>
                      <a:pt x="19" y="141"/>
                    </a:lnTo>
                    <a:lnTo>
                      <a:pt x="8" y="127"/>
                    </a:lnTo>
                    <a:lnTo>
                      <a:pt x="2" y="113"/>
                    </a:lnTo>
                    <a:lnTo>
                      <a:pt x="0" y="95"/>
                    </a:lnTo>
                    <a:lnTo>
                      <a:pt x="4" y="73"/>
                    </a:lnTo>
                    <a:lnTo>
                      <a:pt x="14" y="48"/>
                    </a:lnTo>
                    <a:lnTo>
                      <a:pt x="29" y="24"/>
                    </a:lnTo>
                    <a:lnTo>
                      <a:pt x="44" y="10"/>
                    </a:lnTo>
                    <a:lnTo>
                      <a:pt x="59" y="2"/>
                    </a:lnTo>
                    <a:lnTo>
                      <a:pt x="74" y="0"/>
                    </a:lnTo>
                    <a:lnTo>
                      <a:pt x="89" y="4"/>
                    </a:lnTo>
                    <a:lnTo>
                      <a:pt x="104" y="12"/>
                    </a:lnTo>
                    <a:lnTo>
                      <a:pt x="119" y="24"/>
                    </a:lnTo>
                    <a:lnTo>
                      <a:pt x="132" y="39"/>
                    </a:lnTo>
                    <a:lnTo>
                      <a:pt x="144" y="55"/>
                    </a:lnTo>
                    <a:lnTo>
                      <a:pt x="155" y="72"/>
                    </a:lnTo>
                    <a:lnTo>
                      <a:pt x="167" y="89"/>
                    </a:lnTo>
                    <a:lnTo>
                      <a:pt x="175" y="105"/>
                    </a:lnTo>
                    <a:lnTo>
                      <a:pt x="182" y="118"/>
                    </a:lnTo>
                    <a:lnTo>
                      <a:pt x="188" y="129"/>
                    </a:lnTo>
                    <a:lnTo>
                      <a:pt x="191" y="137"/>
                    </a:lnTo>
                    <a:lnTo>
                      <a:pt x="192" y="140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10" name="Group 266"/>
            <p:cNvGrpSpPr/>
            <p:nvPr/>
          </p:nvGrpSpPr>
          <p:grpSpPr>
            <a:xfrm flipV="1">
              <a:off x="7158453" y="561954"/>
              <a:ext cx="1038784" cy="835998"/>
              <a:chOff x="7158453" y="5509145"/>
              <a:chExt cx="1038784" cy="835998"/>
            </a:xfrm>
          </p:grpSpPr>
          <p:sp>
            <p:nvSpPr>
              <p:cNvPr id="790" name="Freeform 72"/>
              <p:cNvSpPr>
                <a:spLocks/>
              </p:cNvSpPr>
              <p:nvPr/>
            </p:nvSpPr>
            <p:spPr bwMode="auto">
              <a:xfrm>
                <a:off x="7686715" y="5771827"/>
                <a:ext cx="264131" cy="573316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6" y="37"/>
                  </a:cxn>
                  <a:cxn ang="0">
                    <a:pos x="1" y="78"/>
                  </a:cxn>
                  <a:cxn ang="0">
                    <a:pos x="0" y="120"/>
                  </a:cxn>
                  <a:cxn ang="0">
                    <a:pos x="5" y="161"/>
                  </a:cxn>
                  <a:cxn ang="0">
                    <a:pos x="14" y="199"/>
                  </a:cxn>
                  <a:cxn ang="0">
                    <a:pos x="29" y="231"/>
                  </a:cxn>
                  <a:cxn ang="0">
                    <a:pos x="51" y="257"/>
                  </a:cxn>
                  <a:cxn ang="0">
                    <a:pos x="78" y="272"/>
                  </a:cxn>
                  <a:cxn ang="0">
                    <a:pos x="104" y="275"/>
                  </a:cxn>
                  <a:cxn ang="0">
                    <a:pos x="121" y="267"/>
                  </a:cxn>
                  <a:cxn ang="0">
                    <a:pos x="131" y="250"/>
                  </a:cxn>
                  <a:cxn ang="0">
                    <a:pos x="134" y="228"/>
                  </a:cxn>
                  <a:cxn ang="0">
                    <a:pos x="130" y="205"/>
                  </a:cxn>
                  <a:cxn ang="0">
                    <a:pos x="120" y="181"/>
                  </a:cxn>
                  <a:cxn ang="0">
                    <a:pos x="103" y="161"/>
                  </a:cxn>
                  <a:cxn ang="0">
                    <a:pos x="80" y="147"/>
                  </a:cxn>
                  <a:cxn ang="0">
                    <a:pos x="62" y="134"/>
                  </a:cxn>
                  <a:cxn ang="0">
                    <a:pos x="48" y="115"/>
                  </a:cxn>
                  <a:cxn ang="0">
                    <a:pos x="36" y="91"/>
                  </a:cxn>
                  <a:cxn ang="0">
                    <a:pos x="28" y="66"/>
                  </a:cxn>
                  <a:cxn ang="0">
                    <a:pos x="22" y="41"/>
                  </a:cxn>
                  <a:cxn ang="0">
                    <a:pos x="18" y="20"/>
                  </a:cxn>
                  <a:cxn ang="0">
                    <a:pos x="17" y="6"/>
                  </a:cxn>
                  <a:cxn ang="0">
                    <a:pos x="16" y="0"/>
                  </a:cxn>
                </a:cxnLst>
                <a:rect l="0" t="0" r="r" b="b"/>
                <a:pathLst>
                  <a:path w="134" h="275">
                    <a:moveTo>
                      <a:pt x="16" y="0"/>
                    </a:moveTo>
                    <a:lnTo>
                      <a:pt x="6" y="37"/>
                    </a:lnTo>
                    <a:lnTo>
                      <a:pt x="1" y="78"/>
                    </a:lnTo>
                    <a:lnTo>
                      <a:pt x="0" y="120"/>
                    </a:lnTo>
                    <a:lnTo>
                      <a:pt x="5" y="161"/>
                    </a:lnTo>
                    <a:lnTo>
                      <a:pt x="14" y="199"/>
                    </a:lnTo>
                    <a:lnTo>
                      <a:pt x="29" y="231"/>
                    </a:lnTo>
                    <a:lnTo>
                      <a:pt x="51" y="257"/>
                    </a:lnTo>
                    <a:lnTo>
                      <a:pt x="78" y="272"/>
                    </a:lnTo>
                    <a:lnTo>
                      <a:pt x="104" y="275"/>
                    </a:lnTo>
                    <a:lnTo>
                      <a:pt x="121" y="267"/>
                    </a:lnTo>
                    <a:lnTo>
                      <a:pt x="131" y="250"/>
                    </a:lnTo>
                    <a:lnTo>
                      <a:pt x="134" y="228"/>
                    </a:lnTo>
                    <a:lnTo>
                      <a:pt x="130" y="205"/>
                    </a:lnTo>
                    <a:lnTo>
                      <a:pt x="120" y="181"/>
                    </a:lnTo>
                    <a:lnTo>
                      <a:pt x="103" y="161"/>
                    </a:lnTo>
                    <a:lnTo>
                      <a:pt x="80" y="147"/>
                    </a:lnTo>
                    <a:lnTo>
                      <a:pt x="62" y="134"/>
                    </a:lnTo>
                    <a:lnTo>
                      <a:pt x="48" y="115"/>
                    </a:lnTo>
                    <a:lnTo>
                      <a:pt x="36" y="91"/>
                    </a:lnTo>
                    <a:lnTo>
                      <a:pt x="28" y="66"/>
                    </a:lnTo>
                    <a:lnTo>
                      <a:pt x="22" y="41"/>
                    </a:lnTo>
                    <a:lnTo>
                      <a:pt x="18" y="20"/>
                    </a:lnTo>
                    <a:lnTo>
                      <a:pt x="17" y="6"/>
                    </a:lnTo>
                    <a:lnTo>
                      <a:pt x="16" y="0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1" name="Freeform 73"/>
              <p:cNvSpPr>
                <a:spLocks/>
              </p:cNvSpPr>
              <p:nvPr/>
            </p:nvSpPr>
            <p:spPr bwMode="auto">
              <a:xfrm>
                <a:off x="7745849" y="5755149"/>
                <a:ext cx="451388" cy="37109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19"/>
                  </a:cxn>
                  <a:cxn ang="0">
                    <a:pos x="14" y="36"/>
                  </a:cxn>
                  <a:cxn ang="0">
                    <a:pos x="22" y="54"/>
                  </a:cxn>
                  <a:cxn ang="0">
                    <a:pos x="31" y="72"/>
                  </a:cxn>
                  <a:cxn ang="0">
                    <a:pos x="42" y="89"/>
                  </a:cxn>
                  <a:cxn ang="0">
                    <a:pos x="53" y="105"/>
                  </a:cxn>
                  <a:cxn ang="0">
                    <a:pos x="67" y="121"/>
                  </a:cxn>
                  <a:cxn ang="0">
                    <a:pos x="80" y="135"/>
                  </a:cxn>
                  <a:cxn ang="0">
                    <a:pos x="93" y="147"/>
                  </a:cxn>
                  <a:cxn ang="0">
                    <a:pos x="108" y="159"/>
                  </a:cxn>
                  <a:cxn ang="0">
                    <a:pos x="123" y="167"/>
                  </a:cxn>
                  <a:cxn ang="0">
                    <a:pos x="137" y="173"/>
                  </a:cxn>
                  <a:cxn ang="0">
                    <a:pos x="152" y="177"/>
                  </a:cxn>
                  <a:cxn ang="0">
                    <a:pos x="168" y="178"/>
                  </a:cxn>
                  <a:cxn ang="0">
                    <a:pos x="183" y="176"/>
                  </a:cxn>
                  <a:cxn ang="0">
                    <a:pos x="198" y="171"/>
                  </a:cxn>
                  <a:cxn ang="0">
                    <a:pos x="220" y="156"/>
                  </a:cxn>
                  <a:cxn ang="0">
                    <a:pos x="229" y="137"/>
                  </a:cxn>
                  <a:cxn ang="0">
                    <a:pos x="228" y="117"/>
                  </a:cxn>
                  <a:cxn ang="0">
                    <a:pos x="219" y="97"/>
                  </a:cxn>
                  <a:cxn ang="0">
                    <a:pos x="203" y="82"/>
                  </a:cxn>
                  <a:cxn ang="0">
                    <a:pos x="181" y="71"/>
                  </a:cxn>
                  <a:cxn ang="0">
                    <a:pos x="157" y="66"/>
                  </a:cxn>
                  <a:cxn ang="0">
                    <a:pos x="131" y="71"/>
                  </a:cxn>
                  <a:cxn ang="0">
                    <a:pos x="110" y="74"/>
                  </a:cxn>
                  <a:cxn ang="0">
                    <a:pos x="88" y="69"/>
                  </a:cxn>
                  <a:cxn ang="0">
                    <a:pos x="66" y="57"/>
                  </a:cxn>
                  <a:cxn ang="0">
                    <a:pos x="45" y="43"/>
                  </a:cxn>
                  <a:cxn ang="0">
                    <a:pos x="28" y="28"/>
                  </a:cxn>
                  <a:cxn ang="0">
                    <a:pos x="14" y="15"/>
                  </a:cxn>
                  <a:cxn ang="0">
                    <a:pos x="3" y="4"/>
                  </a:cxn>
                  <a:cxn ang="0">
                    <a:pos x="0" y="0"/>
                  </a:cxn>
                </a:cxnLst>
                <a:rect l="0" t="0" r="r" b="b"/>
                <a:pathLst>
                  <a:path w="229" h="178">
                    <a:moveTo>
                      <a:pt x="0" y="0"/>
                    </a:moveTo>
                    <a:lnTo>
                      <a:pt x="6" y="19"/>
                    </a:lnTo>
                    <a:lnTo>
                      <a:pt x="14" y="36"/>
                    </a:lnTo>
                    <a:lnTo>
                      <a:pt x="22" y="54"/>
                    </a:lnTo>
                    <a:lnTo>
                      <a:pt x="31" y="72"/>
                    </a:lnTo>
                    <a:lnTo>
                      <a:pt x="42" y="89"/>
                    </a:lnTo>
                    <a:lnTo>
                      <a:pt x="53" y="105"/>
                    </a:lnTo>
                    <a:lnTo>
                      <a:pt x="67" y="121"/>
                    </a:lnTo>
                    <a:lnTo>
                      <a:pt x="80" y="135"/>
                    </a:lnTo>
                    <a:lnTo>
                      <a:pt x="93" y="147"/>
                    </a:lnTo>
                    <a:lnTo>
                      <a:pt x="108" y="159"/>
                    </a:lnTo>
                    <a:lnTo>
                      <a:pt x="123" y="167"/>
                    </a:lnTo>
                    <a:lnTo>
                      <a:pt x="137" y="173"/>
                    </a:lnTo>
                    <a:lnTo>
                      <a:pt x="152" y="177"/>
                    </a:lnTo>
                    <a:lnTo>
                      <a:pt x="168" y="178"/>
                    </a:lnTo>
                    <a:lnTo>
                      <a:pt x="183" y="176"/>
                    </a:lnTo>
                    <a:lnTo>
                      <a:pt x="198" y="171"/>
                    </a:lnTo>
                    <a:lnTo>
                      <a:pt x="220" y="156"/>
                    </a:lnTo>
                    <a:lnTo>
                      <a:pt x="229" y="137"/>
                    </a:lnTo>
                    <a:lnTo>
                      <a:pt x="228" y="117"/>
                    </a:lnTo>
                    <a:lnTo>
                      <a:pt x="219" y="97"/>
                    </a:lnTo>
                    <a:lnTo>
                      <a:pt x="203" y="82"/>
                    </a:lnTo>
                    <a:lnTo>
                      <a:pt x="181" y="71"/>
                    </a:lnTo>
                    <a:lnTo>
                      <a:pt x="157" y="66"/>
                    </a:lnTo>
                    <a:lnTo>
                      <a:pt x="131" y="71"/>
                    </a:lnTo>
                    <a:lnTo>
                      <a:pt x="110" y="74"/>
                    </a:lnTo>
                    <a:lnTo>
                      <a:pt x="88" y="69"/>
                    </a:lnTo>
                    <a:lnTo>
                      <a:pt x="66" y="57"/>
                    </a:lnTo>
                    <a:lnTo>
                      <a:pt x="45" y="43"/>
                    </a:lnTo>
                    <a:lnTo>
                      <a:pt x="28" y="28"/>
                    </a:lnTo>
                    <a:lnTo>
                      <a:pt x="14" y="15"/>
                    </a:lnTo>
                    <a:lnTo>
                      <a:pt x="3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2" name="Freeform 74"/>
              <p:cNvSpPr>
                <a:spLocks/>
              </p:cNvSpPr>
              <p:nvPr/>
            </p:nvSpPr>
            <p:spPr bwMode="auto">
              <a:xfrm>
                <a:off x="7446238" y="5765572"/>
                <a:ext cx="256246" cy="575400"/>
              </a:xfrm>
              <a:custGeom>
                <a:avLst/>
                <a:gdLst/>
                <a:ahLst/>
                <a:cxnLst>
                  <a:cxn ang="0">
                    <a:pos x="130" y="0"/>
                  </a:cxn>
                  <a:cxn ang="0">
                    <a:pos x="100" y="20"/>
                  </a:cxn>
                  <a:cxn ang="0">
                    <a:pos x="72" y="46"/>
                  </a:cxn>
                  <a:cxn ang="0">
                    <a:pos x="46" y="76"/>
                  </a:cxn>
                  <a:cxn ang="0">
                    <a:pos x="25" y="110"/>
                  </a:cxn>
                  <a:cxn ang="0">
                    <a:pos x="8" y="144"/>
                  </a:cxn>
                  <a:cxn ang="0">
                    <a:pos x="0" y="180"/>
                  </a:cxn>
                  <a:cxn ang="0">
                    <a:pos x="1" y="215"/>
                  </a:cxn>
                  <a:cxn ang="0">
                    <a:pos x="12" y="248"/>
                  </a:cxn>
                  <a:cxn ang="0">
                    <a:pos x="30" y="269"/>
                  </a:cxn>
                  <a:cxn ang="0">
                    <a:pos x="47" y="276"/>
                  </a:cxn>
                  <a:cxn ang="0">
                    <a:pos x="64" y="272"/>
                  </a:cxn>
                  <a:cxn ang="0">
                    <a:pos x="80" y="258"/>
                  </a:cxn>
                  <a:cxn ang="0">
                    <a:pos x="91" y="237"/>
                  </a:cxn>
                  <a:cxn ang="0">
                    <a:pos x="98" y="212"/>
                  </a:cxn>
                  <a:cxn ang="0">
                    <a:pos x="97" y="184"/>
                  </a:cxn>
                  <a:cxn ang="0">
                    <a:pos x="89" y="157"/>
                  </a:cxn>
                  <a:cxn ang="0">
                    <a:pos x="83" y="133"/>
                  </a:cxn>
                  <a:cxn ang="0">
                    <a:pos x="84" y="108"/>
                  </a:cxn>
                  <a:cxn ang="0">
                    <a:pos x="90" y="82"/>
                  </a:cxn>
                  <a:cxn ang="0">
                    <a:pos x="99" y="57"/>
                  </a:cxn>
                  <a:cxn ang="0">
                    <a:pos x="109" y="35"/>
                  </a:cxn>
                  <a:cxn ang="0">
                    <a:pos x="120" y="17"/>
                  </a:cxn>
                  <a:cxn ang="0">
                    <a:pos x="127" y="4"/>
                  </a:cxn>
                  <a:cxn ang="0">
                    <a:pos x="130" y="0"/>
                  </a:cxn>
                </a:cxnLst>
                <a:rect l="0" t="0" r="r" b="b"/>
                <a:pathLst>
                  <a:path w="130" h="276">
                    <a:moveTo>
                      <a:pt x="130" y="0"/>
                    </a:moveTo>
                    <a:lnTo>
                      <a:pt x="100" y="20"/>
                    </a:lnTo>
                    <a:lnTo>
                      <a:pt x="72" y="46"/>
                    </a:lnTo>
                    <a:lnTo>
                      <a:pt x="46" y="76"/>
                    </a:lnTo>
                    <a:lnTo>
                      <a:pt x="25" y="110"/>
                    </a:lnTo>
                    <a:lnTo>
                      <a:pt x="8" y="144"/>
                    </a:lnTo>
                    <a:lnTo>
                      <a:pt x="0" y="180"/>
                    </a:lnTo>
                    <a:lnTo>
                      <a:pt x="1" y="215"/>
                    </a:lnTo>
                    <a:lnTo>
                      <a:pt x="12" y="248"/>
                    </a:lnTo>
                    <a:lnTo>
                      <a:pt x="30" y="269"/>
                    </a:lnTo>
                    <a:lnTo>
                      <a:pt x="47" y="276"/>
                    </a:lnTo>
                    <a:lnTo>
                      <a:pt x="64" y="272"/>
                    </a:lnTo>
                    <a:lnTo>
                      <a:pt x="80" y="258"/>
                    </a:lnTo>
                    <a:lnTo>
                      <a:pt x="91" y="237"/>
                    </a:lnTo>
                    <a:lnTo>
                      <a:pt x="98" y="212"/>
                    </a:lnTo>
                    <a:lnTo>
                      <a:pt x="97" y="184"/>
                    </a:lnTo>
                    <a:lnTo>
                      <a:pt x="89" y="157"/>
                    </a:lnTo>
                    <a:lnTo>
                      <a:pt x="83" y="133"/>
                    </a:lnTo>
                    <a:lnTo>
                      <a:pt x="84" y="108"/>
                    </a:lnTo>
                    <a:lnTo>
                      <a:pt x="90" y="82"/>
                    </a:lnTo>
                    <a:lnTo>
                      <a:pt x="99" y="57"/>
                    </a:lnTo>
                    <a:lnTo>
                      <a:pt x="109" y="35"/>
                    </a:lnTo>
                    <a:lnTo>
                      <a:pt x="120" y="17"/>
                    </a:lnTo>
                    <a:lnTo>
                      <a:pt x="127" y="4"/>
                    </a:lnTo>
                    <a:lnTo>
                      <a:pt x="130" y="0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3" name="Freeform 75"/>
              <p:cNvSpPr>
                <a:spLocks/>
              </p:cNvSpPr>
              <p:nvPr/>
            </p:nvSpPr>
            <p:spPr bwMode="auto">
              <a:xfrm>
                <a:off x="7243212" y="5732216"/>
                <a:ext cx="441532" cy="377346"/>
              </a:xfrm>
              <a:custGeom>
                <a:avLst/>
                <a:gdLst/>
                <a:ahLst/>
                <a:cxnLst>
                  <a:cxn ang="0">
                    <a:pos x="224" y="3"/>
                  </a:cxn>
                  <a:cxn ang="0">
                    <a:pos x="207" y="1"/>
                  </a:cxn>
                  <a:cxn ang="0">
                    <a:pos x="189" y="0"/>
                  </a:cxn>
                  <a:cxn ang="0">
                    <a:pos x="171" y="0"/>
                  </a:cxn>
                  <a:cxn ang="0">
                    <a:pos x="153" y="2"/>
                  </a:cxn>
                  <a:cxn ang="0">
                    <a:pos x="135" y="5"/>
                  </a:cxn>
                  <a:cxn ang="0">
                    <a:pos x="116" y="9"/>
                  </a:cxn>
                  <a:cxn ang="0">
                    <a:pos x="99" y="15"/>
                  </a:cxn>
                  <a:cxn ang="0">
                    <a:pos x="82" y="22"/>
                  </a:cxn>
                  <a:cxn ang="0">
                    <a:pos x="65" y="32"/>
                  </a:cxn>
                  <a:cxn ang="0">
                    <a:pos x="51" y="41"/>
                  </a:cxn>
                  <a:cxn ang="0">
                    <a:pos x="37" y="52"/>
                  </a:cxn>
                  <a:cxn ang="0">
                    <a:pos x="25" y="64"/>
                  </a:cxn>
                  <a:cxn ang="0">
                    <a:pos x="15" y="79"/>
                  </a:cxn>
                  <a:cxn ang="0">
                    <a:pos x="8" y="93"/>
                  </a:cxn>
                  <a:cxn ang="0">
                    <a:pos x="3" y="109"/>
                  </a:cxn>
                  <a:cxn ang="0">
                    <a:pos x="0" y="127"/>
                  </a:cxn>
                  <a:cxn ang="0">
                    <a:pos x="3" y="155"/>
                  </a:cxn>
                  <a:cxn ang="0">
                    <a:pos x="13" y="173"/>
                  </a:cxn>
                  <a:cxn ang="0">
                    <a:pos x="29" y="181"/>
                  </a:cxn>
                  <a:cxn ang="0">
                    <a:pos x="49" y="180"/>
                  </a:cxn>
                  <a:cxn ang="0">
                    <a:pos x="69" y="171"/>
                  </a:cxn>
                  <a:cxn ang="0">
                    <a:pos x="88" y="154"/>
                  </a:cxn>
                  <a:cxn ang="0">
                    <a:pos x="102" y="131"/>
                  </a:cxn>
                  <a:cxn ang="0">
                    <a:pos x="109" y="103"/>
                  </a:cxn>
                  <a:cxn ang="0">
                    <a:pos x="116" y="81"/>
                  </a:cxn>
                  <a:cxn ang="0">
                    <a:pos x="131" y="61"/>
                  </a:cxn>
                  <a:cxn ang="0">
                    <a:pos x="149" y="44"/>
                  </a:cxn>
                  <a:cxn ang="0">
                    <a:pos x="169" y="30"/>
                  </a:cxn>
                  <a:cxn ang="0">
                    <a:pos x="190" y="18"/>
                  </a:cxn>
                  <a:cxn ang="0">
                    <a:pos x="207" y="10"/>
                  </a:cxn>
                  <a:cxn ang="0">
                    <a:pos x="219" y="5"/>
                  </a:cxn>
                  <a:cxn ang="0">
                    <a:pos x="224" y="3"/>
                  </a:cxn>
                </a:cxnLst>
                <a:rect l="0" t="0" r="r" b="b"/>
                <a:pathLst>
                  <a:path w="224" h="181">
                    <a:moveTo>
                      <a:pt x="224" y="3"/>
                    </a:moveTo>
                    <a:lnTo>
                      <a:pt x="207" y="1"/>
                    </a:lnTo>
                    <a:lnTo>
                      <a:pt x="189" y="0"/>
                    </a:lnTo>
                    <a:lnTo>
                      <a:pt x="171" y="0"/>
                    </a:lnTo>
                    <a:lnTo>
                      <a:pt x="153" y="2"/>
                    </a:lnTo>
                    <a:lnTo>
                      <a:pt x="135" y="5"/>
                    </a:lnTo>
                    <a:lnTo>
                      <a:pt x="116" y="9"/>
                    </a:lnTo>
                    <a:lnTo>
                      <a:pt x="99" y="15"/>
                    </a:lnTo>
                    <a:lnTo>
                      <a:pt x="82" y="22"/>
                    </a:lnTo>
                    <a:lnTo>
                      <a:pt x="65" y="32"/>
                    </a:lnTo>
                    <a:lnTo>
                      <a:pt x="51" y="41"/>
                    </a:lnTo>
                    <a:lnTo>
                      <a:pt x="37" y="52"/>
                    </a:lnTo>
                    <a:lnTo>
                      <a:pt x="25" y="64"/>
                    </a:lnTo>
                    <a:lnTo>
                      <a:pt x="15" y="79"/>
                    </a:lnTo>
                    <a:lnTo>
                      <a:pt x="8" y="93"/>
                    </a:lnTo>
                    <a:lnTo>
                      <a:pt x="3" y="109"/>
                    </a:lnTo>
                    <a:lnTo>
                      <a:pt x="0" y="127"/>
                    </a:lnTo>
                    <a:lnTo>
                      <a:pt x="3" y="155"/>
                    </a:lnTo>
                    <a:lnTo>
                      <a:pt x="13" y="173"/>
                    </a:lnTo>
                    <a:lnTo>
                      <a:pt x="29" y="181"/>
                    </a:lnTo>
                    <a:lnTo>
                      <a:pt x="49" y="180"/>
                    </a:lnTo>
                    <a:lnTo>
                      <a:pt x="69" y="171"/>
                    </a:lnTo>
                    <a:lnTo>
                      <a:pt x="88" y="154"/>
                    </a:lnTo>
                    <a:lnTo>
                      <a:pt x="102" y="131"/>
                    </a:lnTo>
                    <a:lnTo>
                      <a:pt x="109" y="103"/>
                    </a:lnTo>
                    <a:lnTo>
                      <a:pt x="116" y="81"/>
                    </a:lnTo>
                    <a:lnTo>
                      <a:pt x="131" y="61"/>
                    </a:lnTo>
                    <a:lnTo>
                      <a:pt x="149" y="44"/>
                    </a:lnTo>
                    <a:lnTo>
                      <a:pt x="169" y="30"/>
                    </a:lnTo>
                    <a:lnTo>
                      <a:pt x="190" y="18"/>
                    </a:lnTo>
                    <a:lnTo>
                      <a:pt x="207" y="10"/>
                    </a:lnTo>
                    <a:lnTo>
                      <a:pt x="219" y="5"/>
                    </a:lnTo>
                    <a:lnTo>
                      <a:pt x="224" y="3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4" name="Freeform 76"/>
              <p:cNvSpPr>
                <a:spLocks/>
              </p:cNvSpPr>
              <p:nvPr/>
            </p:nvSpPr>
            <p:spPr bwMode="auto">
              <a:xfrm>
                <a:off x="7158453" y="5509145"/>
                <a:ext cx="510522" cy="248090"/>
              </a:xfrm>
              <a:custGeom>
                <a:avLst/>
                <a:gdLst/>
                <a:ahLst/>
                <a:cxnLst>
                  <a:cxn ang="0">
                    <a:pos x="259" y="75"/>
                  </a:cxn>
                  <a:cxn ang="0">
                    <a:pos x="246" y="63"/>
                  </a:cxn>
                  <a:cxn ang="0">
                    <a:pos x="233" y="51"/>
                  </a:cxn>
                  <a:cxn ang="0">
                    <a:pos x="218" y="41"/>
                  </a:cxn>
                  <a:cxn ang="0">
                    <a:pos x="201" y="30"/>
                  </a:cxn>
                  <a:cxn ang="0">
                    <a:pos x="184" y="22"/>
                  </a:cxn>
                  <a:cxn ang="0">
                    <a:pos x="166" y="14"/>
                  </a:cxn>
                  <a:cxn ang="0">
                    <a:pos x="149" y="8"/>
                  </a:cxn>
                  <a:cxn ang="0">
                    <a:pos x="132" y="4"/>
                  </a:cxn>
                  <a:cxn ang="0">
                    <a:pos x="113" y="1"/>
                  </a:cxn>
                  <a:cxn ang="0">
                    <a:pos x="96" y="0"/>
                  </a:cxn>
                  <a:cxn ang="0">
                    <a:pos x="80" y="1"/>
                  </a:cxn>
                  <a:cxn ang="0">
                    <a:pos x="63" y="4"/>
                  </a:cxn>
                  <a:cxn ang="0">
                    <a:pos x="49" y="9"/>
                  </a:cxn>
                  <a:cxn ang="0">
                    <a:pos x="35" y="17"/>
                  </a:cxn>
                  <a:cxn ang="0">
                    <a:pos x="22" y="27"/>
                  </a:cxn>
                  <a:cxn ang="0">
                    <a:pos x="12" y="41"/>
                  </a:cxn>
                  <a:cxn ang="0">
                    <a:pos x="0" y="66"/>
                  </a:cxn>
                  <a:cxn ang="0">
                    <a:pos x="1" y="88"/>
                  </a:cxn>
                  <a:cxn ang="0">
                    <a:pos x="10" y="104"/>
                  </a:cxn>
                  <a:cxn ang="0">
                    <a:pos x="27" y="115"/>
                  </a:cxn>
                  <a:cxn ang="0">
                    <a:pos x="48" y="119"/>
                  </a:cxn>
                  <a:cxn ang="0">
                    <a:pos x="72" y="117"/>
                  </a:cxn>
                  <a:cxn ang="0">
                    <a:pos x="95" y="107"/>
                  </a:cxn>
                  <a:cxn ang="0">
                    <a:pos x="115" y="89"/>
                  </a:cxn>
                  <a:cxn ang="0">
                    <a:pos x="132" y="74"/>
                  </a:cxn>
                  <a:cxn ang="0">
                    <a:pos x="153" y="66"/>
                  </a:cxn>
                  <a:cxn ang="0">
                    <a:pos x="177" y="63"/>
                  </a:cxn>
                  <a:cxn ang="0">
                    <a:pos x="201" y="63"/>
                  </a:cxn>
                  <a:cxn ang="0">
                    <a:pos x="224" y="66"/>
                  </a:cxn>
                  <a:cxn ang="0">
                    <a:pos x="242" y="70"/>
                  </a:cxn>
                  <a:cxn ang="0">
                    <a:pos x="254" y="74"/>
                  </a:cxn>
                  <a:cxn ang="0">
                    <a:pos x="259" y="75"/>
                  </a:cxn>
                </a:cxnLst>
                <a:rect l="0" t="0" r="r" b="b"/>
                <a:pathLst>
                  <a:path w="259" h="119">
                    <a:moveTo>
                      <a:pt x="259" y="75"/>
                    </a:moveTo>
                    <a:lnTo>
                      <a:pt x="246" y="63"/>
                    </a:lnTo>
                    <a:lnTo>
                      <a:pt x="233" y="51"/>
                    </a:lnTo>
                    <a:lnTo>
                      <a:pt x="218" y="41"/>
                    </a:lnTo>
                    <a:lnTo>
                      <a:pt x="201" y="30"/>
                    </a:lnTo>
                    <a:lnTo>
                      <a:pt x="184" y="22"/>
                    </a:lnTo>
                    <a:lnTo>
                      <a:pt x="166" y="14"/>
                    </a:lnTo>
                    <a:lnTo>
                      <a:pt x="149" y="8"/>
                    </a:lnTo>
                    <a:lnTo>
                      <a:pt x="132" y="4"/>
                    </a:lnTo>
                    <a:lnTo>
                      <a:pt x="113" y="1"/>
                    </a:lnTo>
                    <a:lnTo>
                      <a:pt x="96" y="0"/>
                    </a:lnTo>
                    <a:lnTo>
                      <a:pt x="80" y="1"/>
                    </a:lnTo>
                    <a:lnTo>
                      <a:pt x="63" y="4"/>
                    </a:lnTo>
                    <a:lnTo>
                      <a:pt x="49" y="9"/>
                    </a:lnTo>
                    <a:lnTo>
                      <a:pt x="35" y="17"/>
                    </a:lnTo>
                    <a:lnTo>
                      <a:pt x="22" y="27"/>
                    </a:lnTo>
                    <a:lnTo>
                      <a:pt x="12" y="41"/>
                    </a:lnTo>
                    <a:lnTo>
                      <a:pt x="0" y="66"/>
                    </a:lnTo>
                    <a:lnTo>
                      <a:pt x="1" y="88"/>
                    </a:lnTo>
                    <a:lnTo>
                      <a:pt x="10" y="104"/>
                    </a:lnTo>
                    <a:lnTo>
                      <a:pt x="27" y="115"/>
                    </a:lnTo>
                    <a:lnTo>
                      <a:pt x="48" y="119"/>
                    </a:lnTo>
                    <a:lnTo>
                      <a:pt x="72" y="117"/>
                    </a:lnTo>
                    <a:lnTo>
                      <a:pt x="95" y="107"/>
                    </a:lnTo>
                    <a:lnTo>
                      <a:pt x="115" y="89"/>
                    </a:lnTo>
                    <a:lnTo>
                      <a:pt x="132" y="74"/>
                    </a:lnTo>
                    <a:lnTo>
                      <a:pt x="153" y="66"/>
                    </a:lnTo>
                    <a:lnTo>
                      <a:pt x="177" y="63"/>
                    </a:lnTo>
                    <a:lnTo>
                      <a:pt x="201" y="63"/>
                    </a:lnTo>
                    <a:lnTo>
                      <a:pt x="224" y="66"/>
                    </a:lnTo>
                    <a:lnTo>
                      <a:pt x="242" y="70"/>
                    </a:lnTo>
                    <a:lnTo>
                      <a:pt x="254" y="74"/>
                    </a:lnTo>
                    <a:lnTo>
                      <a:pt x="259" y="75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11" name="Group 222"/>
            <p:cNvGrpSpPr/>
            <p:nvPr/>
          </p:nvGrpSpPr>
          <p:grpSpPr>
            <a:xfrm flipV="1">
              <a:off x="7574361" y="5496636"/>
              <a:ext cx="1255608" cy="1040307"/>
              <a:chOff x="7574361" y="370154"/>
              <a:chExt cx="1255608" cy="1040307"/>
            </a:xfrm>
          </p:grpSpPr>
          <p:sp>
            <p:nvSpPr>
              <p:cNvPr id="784" name="Freeform 67"/>
              <p:cNvSpPr>
                <a:spLocks/>
              </p:cNvSpPr>
              <p:nvPr/>
            </p:nvSpPr>
            <p:spPr bwMode="auto">
              <a:xfrm>
                <a:off x="8100651" y="837145"/>
                <a:ext cx="266103" cy="573316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6" y="37"/>
                  </a:cxn>
                  <a:cxn ang="0">
                    <a:pos x="1" y="78"/>
                  </a:cxn>
                  <a:cxn ang="0">
                    <a:pos x="0" y="120"/>
                  </a:cxn>
                  <a:cxn ang="0">
                    <a:pos x="5" y="161"/>
                  </a:cxn>
                  <a:cxn ang="0">
                    <a:pos x="14" y="199"/>
                  </a:cxn>
                  <a:cxn ang="0">
                    <a:pos x="30" y="231"/>
                  </a:cxn>
                  <a:cxn ang="0">
                    <a:pos x="52" y="257"/>
                  </a:cxn>
                  <a:cxn ang="0">
                    <a:pos x="80" y="272"/>
                  </a:cxn>
                  <a:cxn ang="0">
                    <a:pos x="105" y="275"/>
                  </a:cxn>
                  <a:cxn ang="0">
                    <a:pos x="123" y="267"/>
                  </a:cxn>
                  <a:cxn ang="0">
                    <a:pos x="132" y="250"/>
                  </a:cxn>
                  <a:cxn ang="0">
                    <a:pos x="135" y="228"/>
                  </a:cxn>
                  <a:cxn ang="0">
                    <a:pos x="131" y="205"/>
                  </a:cxn>
                  <a:cxn ang="0">
                    <a:pos x="121" y="181"/>
                  </a:cxn>
                  <a:cxn ang="0">
                    <a:pos x="103" y="161"/>
                  </a:cxn>
                  <a:cxn ang="0">
                    <a:pos x="81" y="146"/>
                  </a:cxn>
                  <a:cxn ang="0">
                    <a:pos x="62" y="134"/>
                  </a:cxn>
                  <a:cxn ang="0">
                    <a:pos x="48" y="115"/>
                  </a:cxn>
                  <a:cxn ang="0">
                    <a:pos x="37" y="91"/>
                  </a:cxn>
                  <a:cxn ang="0">
                    <a:pos x="29" y="66"/>
                  </a:cxn>
                  <a:cxn ang="0">
                    <a:pos x="23" y="41"/>
                  </a:cxn>
                  <a:cxn ang="0">
                    <a:pos x="18" y="21"/>
                  </a:cxn>
                  <a:cxn ang="0">
                    <a:pos x="17" y="5"/>
                  </a:cxn>
                  <a:cxn ang="0">
                    <a:pos x="16" y="0"/>
                  </a:cxn>
                </a:cxnLst>
                <a:rect l="0" t="0" r="r" b="b"/>
                <a:pathLst>
                  <a:path w="135" h="275">
                    <a:moveTo>
                      <a:pt x="16" y="0"/>
                    </a:moveTo>
                    <a:lnTo>
                      <a:pt x="6" y="37"/>
                    </a:lnTo>
                    <a:lnTo>
                      <a:pt x="1" y="78"/>
                    </a:lnTo>
                    <a:lnTo>
                      <a:pt x="0" y="120"/>
                    </a:lnTo>
                    <a:lnTo>
                      <a:pt x="5" y="161"/>
                    </a:lnTo>
                    <a:lnTo>
                      <a:pt x="14" y="199"/>
                    </a:lnTo>
                    <a:lnTo>
                      <a:pt x="30" y="231"/>
                    </a:lnTo>
                    <a:lnTo>
                      <a:pt x="52" y="257"/>
                    </a:lnTo>
                    <a:lnTo>
                      <a:pt x="80" y="272"/>
                    </a:lnTo>
                    <a:lnTo>
                      <a:pt x="105" y="275"/>
                    </a:lnTo>
                    <a:lnTo>
                      <a:pt x="123" y="267"/>
                    </a:lnTo>
                    <a:lnTo>
                      <a:pt x="132" y="250"/>
                    </a:lnTo>
                    <a:lnTo>
                      <a:pt x="135" y="228"/>
                    </a:lnTo>
                    <a:lnTo>
                      <a:pt x="131" y="205"/>
                    </a:lnTo>
                    <a:lnTo>
                      <a:pt x="121" y="181"/>
                    </a:lnTo>
                    <a:lnTo>
                      <a:pt x="103" y="161"/>
                    </a:lnTo>
                    <a:lnTo>
                      <a:pt x="81" y="146"/>
                    </a:lnTo>
                    <a:lnTo>
                      <a:pt x="62" y="134"/>
                    </a:lnTo>
                    <a:lnTo>
                      <a:pt x="48" y="115"/>
                    </a:lnTo>
                    <a:lnTo>
                      <a:pt x="37" y="91"/>
                    </a:lnTo>
                    <a:lnTo>
                      <a:pt x="29" y="66"/>
                    </a:lnTo>
                    <a:lnTo>
                      <a:pt x="23" y="41"/>
                    </a:lnTo>
                    <a:lnTo>
                      <a:pt x="18" y="21"/>
                    </a:lnTo>
                    <a:lnTo>
                      <a:pt x="17" y="5"/>
                    </a:lnTo>
                    <a:lnTo>
                      <a:pt x="16" y="0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5" name="Freeform 68"/>
              <p:cNvSpPr>
                <a:spLocks/>
              </p:cNvSpPr>
              <p:nvPr/>
            </p:nvSpPr>
            <p:spPr bwMode="auto">
              <a:xfrm>
                <a:off x="8161757" y="822552"/>
                <a:ext cx="453359" cy="3690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18"/>
                  </a:cxn>
                  <a:cxn ang="0">
                    <a:pos x="13" y="36"/>
                  </a:cxn>
                  <a:cxn ang="0">
                    <a:pos x="21" y="54"/>
                  </a:cxn>
                  <a:cxn ang="0">
                    <a:pos x="30" y="72"/>
                  </a:cxn>
                  <a:cxn ang="0">
                    <a:pos x="42" y="89"/>
                  </a:cxn>
                  <a:cxn ang="0">
                    <a:pos x="54" y="104"/>
                  </a:cxn>
                  <a:cxn ang="0">
                    <a:pos x="66" y="120"/>
                  </a:cxn>
                  <a:cxn ang="0">
                    <a:pos x="79" y="134"/>
                  </a:cxn>
                  <a:cxn ang="0">
                    <a:pos x="94" y="146"/>
                  </a:cxn>
                  <a:cxn ang="0">
                    <a:pos x="108" y="158"/>
                  </a:cxn>
                  <a:cxn ang="0">
                    <a:pos x="122" y="166"/>
                  </a:cxn>
                  <a:cxn ang="0">
                    <a:pos x="138" y="172"/>
                  </a:cxn>
                  <a:cxn ang="0">
                    <a:pos x="153" y="176"/>
                  </a:cxn>
                  <a:cxn ang="0">
                    <a:pos x="168" y="177"/>
                  </a:cxn>
                  <a:cxn ang="0">
                    <a:pos x="184" y="175"/>
                  </a:cxn>
                  <a:cxn ang="0">
                    <a:pos x="199" y="170"/>
                  </a:cxn>
                  <a:cxn ang="0">
                    <a:pos x="220" y="154"/>
                  </a:cxn>
                  <a:cxn ang="0">
                    <a:pos x="230" y="136"/>
                  </a:cxn>
                  <a:cxn ang="0">
                    <a:pos x="229" y="117"/>
                  </a:cxn>
                  <a:cxn ang="0">
                    <a:pos x="218" y="97"/>
                  </a:cxn>
                  <a:cxn ang="0">
                    <a:pos x="202" y="81"/>
                  </a:cxn>
                  <a:cxn ang="0">
                    <a:pos x="181" y="70"/>
                  </a:cxn>
                  <a:cxn ang="0">
                    <a:pos x="156" y="66"/>
                  </a:cxn>
                  <a:cxn ang="0">
                    <a:pos x="130" y="71"/>
                  </a:cxn>
                  <a:cxn ang="0">
                    <a:pos x="110" y="74"/>
                  </a:cxn>
                  <a:cxn ang="0">
                    <a:pos x="88" y="69"/>
                  </a:cxn>
                  <a:cxn ang="0">
                    <a:pos x="66" y="57"/>
                  </a:cxn>
                  <a:cxn ang="0">
                    <a:pos x="46" y="43"/>
                  </a:cxn>
                  <a:cxn ang="0">
                    <a:pos x="27" y="28"/>
                  </a:cxn>
                  <a:cxn ang="0">
                    <a:pos x="13" y="14"/>
                  </a:cxn>
                  <a:cxn ang="0">
                    <a:pos x="3" y="4"/>
                  </a:cxn>
                  <a:cxn ang="0">
                    <a:pos x="0" y="0"/>
                  </a:cxn>
                </a:cxnLst>
                <a:rect l="0" t="0" r="r" b="b"/>
                <a:pathLst>
                  <a:path w="230" h="177">
                    <a:moveTo>
                      <a:pt x="0" y="0"/>
                    </a:moveTo>
                    <a:lnTo>
                      <a:pt x="6" y="18"/>
                    </a:lnTo>
                    <a:lnTo>
                      <a:pt x="13" y="36"/>
                    </a:lnTo>
                    <a:lnTo>
                      <a:pt x="21" y="54"/>
                    </a:lnTo>
                    <a:lnTo>
                      <a:pt x="30" y="72"/>
                    </a:lnTo>
                    <a:lnTo>
                      <a:pt x="42" y="89"/>
                    </a:lnTo>
                    <a:lnTo>
                      <a:pt x="54" y="104"/>
                    </a:lnTo>
                    <a:lnTo>
                      <a:pt x="66" y="120"/>
                    </a:lnTo>
                    <a:lnTo>
                      <a:pt x="79" y="134"/>
                    </a:lnTo>
                    <a:lnTo>
                      <a:pt x="94" y="146"/>
                    </a:lnTo>
                    <a:lnTo>
                      <a:pt x="108" y="158"/>
                    </a:lnTo>
                    <a:lnTo>
                      <a:pt x="122" y="166"/>
                    </a:lnTo>
                    <a:lnTo>
                      <a:pt x="138" y="172"/>
                    </a:lnTo>
                    <a:lnTo>
                      <a:pt x="153" y="176"/>
                    </a:lnTo>
                    <a:lnTo>
                      <a:pt x="168" y="177"/>
                    </a:lnTo>
                    <a:lnTo>
                      <a:pt x="184" y="175"/>
                    </a:lnTo>
                    <a:lnTo>
                      <a:pt x="199" y="170"/>
                    </a:lnTo>
                    <a:lnTo>
                      <a:pt x="220" y="154"/>
                    </a:lnTo>
                    <a:lnTo>
                      <a:pt x="230" y="136"/>
                    </a:lnTo>
                    <a:lnTo>
                      <a:pt x="229" y="117"/>
                    </a:lnTo>
                    <a:lnTo>
                      <a:pt x="218" y="97"/>
                    </a:lnTo>
                    <a:lnTo>
                      <a:pt x="202" y="81"/>
                    </a:lnTo>
                    <a:lnTo>
                      <a:pt x="181" y="70"/>
                    </a:lnTo>
                    <a:lnTo>
                      <a:pt x="156" y="66"/>
                    </a:lnTo>
                    <a:lnTo>
                      <a:pt x="130" y="71"/>
                    </a:lnTo>
                    <a:lnTo>
                      <a:pt x="110" y="74"/>
                    </a:lnTo>
                    <a:lnTo>
                      <a:pt x="88" y="69"/>
                    </a:lnTo>
                    <a:lnTo>
                      <a:pt x="66" y="57"/>
                    </a:lnTo>
                    <a:lnTo>
                      <a:pt x="46" y="43"/>
                    </a:lnTo>
                    <a:lnTo>
                      <a:pt x="27" y="28"/>
                    </a:lnTo>
                    <a:lnTo>
                      <a:pt x="13" y="14"/>
                    </a:lnTo>
                    <a:lnTo>
                      <a:pt x="3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6" name="Freeform 69"/>
              <p:cNvSpPr>
                <a:spLocks/>
              </p:cNvSpPr>
              <p:nvPr/>
            </p:nvSpPr>
            <p:spPr bwMode="auto">
              <a:xfrm>
                <a:off x="7862146" y="830891"/>
                <a:ext cx="254276" cy="575400"/>
              </a:xfrm>
              <a:custGeom>
                <a:avLst/>
                <a:gdLst/>
                <a:ahLst/>
                <a:cxnLst>
                  <a:cxn ang="0">
                    <a:pos x="129" y="0"/>
                  </a:cxn>
                  <a:cxn ang="0">
                    <a:pos x="100" y="20"/>
                  </a:cxn>
                  <a:cxn ang="0">
                    <a:pos x="71" y="46"/>
                  </a:cxn>
                  <a:cxn ang="0">
                    <a:pos x="45" y="76"/>
                  </a:cxn>
                  <a:cxn ang="0">
                    <a:pos x="24" y="110"/>
                  </a:cxn>
                  <a:cxn ang="0">
                    <a:pos x="9" y="145"/>
                  </a:cxn>
                  <a:cxn ang="0">
                    <a:pos x="0" y="180"/>
                  </a:cxn>
                  <a:cxn ang="0">
                    <a:pos x="0" y="215"/>
                  </a:cxn>
                  <a:cxn ang="0">
                    <a:pos x="12" y="247"/>
                  </a:cxn>
                  <a:cxn ang="0">
                    <a:pos x="29" y="269"/>
                  </a:cxn>
                  <a:cxn ang="0">
                    <a:pos x="46" y="276"/>
                  </a:cxn>
                  <a:cxn ang="0">
                    <a:pos x="64" y="272"/>
                  </a:cxn>
                  <a:cxn ang="0">
                    <a:pos x="79" y="259"/>
                  </a:cxn>
                  <a:cxn ang="0">
                    <a:pos x="90" y="237"/>
                  </a:cxn>
                  <a:cxn ang="0">
                    <a:pos x="98" y="212"/>
                  </a:cxn>
                  <a:cxn ang="0">
                    <a:pos x="97" y="184"/>
                  </a:cxn>
                  <a:cxn ang="0">
                    <a:pos x="88" y="157"/>
                  </a:cxn>
                  <a:cxn ang="0">
                    <a:pos x="82" y="134"/>
                  </a:cxn>
                  <a:cxn ang="0">
                    <a:pos x="83" y="109"/>
                  </a:cxn>
                  <a:cxn ang="0">
                    <a:pos x="89" y="82"/>
                  </a:cxn>
                  <a:cxn ang="0">
                    <a:pos x="99" y="57"/>
                  </a:cxn>
                  <a:cxn ang="0">
                    <a:pos x="109" y="35"/>
                  </a:cxn>
                  <a:cxn ang="0">
                    <a:pos x="119" y="17"/>
                  </a:cxn>
                  <a:cxn ang="0">
                    <a:pos x="126" y="4"/>
                  </a:cxn>
                  <a:cxn ang="0">
                    <a:pos x="129" y="0"/>
                  </a:cxn>
                </a:cxnLst>
                <a:rect l="0" t="0" r="r" b="b"/>
                <a:pathLst>
                  <a:path w="129" h="276">
                    <a:moveTo>
                      <a:pt x="129" y="0"/>
                    </a:moveTo>
                    <a:lnTo>
                      <a:pt x="100" y="20"/>
                    </a:lnTo>
                    <a:lnTo>
                      <a:pt x="71" y="46"/>
                    </a:lnTo>
                    <a:lnTo>
                      <a:pt x="45" y="76"/>
                    </a:lnTo>
                    <a:lnTo>
                      <a:pt x="24" y="110"/>
                    </a:lnTo>
                    <a:lnTo>
                      <a:pt x="9" y="145"/>
                    </a:lnTo>
                    <a:lnTo>
                      <a:pt x="0" y="180"/>
                    </a:lnTo>
                    <a:lnTo>
                      <a:pt x="0" y="215"/>
                    </a:lnTo>
                    <a:lnTo>
                      <a:pt x="12" y="247"/>
                    </a:lnTo>
                    <a:lnTo>
                      <a:pt x="29" y="269"/>
                    </a:lnTo>
                    <a:lnTo>
                      <a:pt x="46" y="276"/>
                    </a:lnTo>
                    <a:lnTo>
                      <a:pt x="64" y="272"/>
                    </a:lnTo>
                    <a:lnTo>
                      <a:pt x="79" y="259"/>
                    </a:lnTo>
                    <a:lnTo>
                      <a:pt x="90" y="237"/>
                    </a:lnTo>
                    <a:lnTo>
                      <a:pt x="98" y="212"/>
                    </a:lnTo>
                    <a:lnTo>
                      <a:pt x="97" y="184"/>
                    </a:lnTo>
                    <a:lnTo>
                      <a:pt x="88" y="157"/>
                    </a:lnTo>
                    <a:lnTo>
                      <a:pt x="82" y="134"/>
                    </a:lnTo>
                    <a:lnTo>
                      <a:pt x="83" y="109"/>
                    </a:lnTo>
                    <a:lnTo>
                      <a:pt x="89" y="82"/>
                    </a:lnTo>
                    <a:lnTo>
                      <a:pt x="99" y="57"/>
                    </a:lnTo>
                    <a:lnTo>
                      <a:pt x="109" y="35"/>
                    </a:lnTo>
                    <a:lnTo>
                      <a:pt x="119" y="17"/>
                    </a:lnTo>
                    <a:lnTo>
                      <a:pt x="126" y="4"/>
                    </a:lnTo>
                    <a:lnTo>
                      <a:pt x="129" y="0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7" name="Freeform 70"/>
              <p:cNvSpPr>
                <a:spLocks/>
              </p:cNvSpPr>
              <p:nvPr/>
            </p:nvSpPr>
            <p:spPr bwMode="auto">
              <a:xfrm>
                <a:off x="7657149" y="797535"/>
                <a:ext cx="443504" cy="377346"/>
              </a:xfrm>
              <a:custGeom>
                <a:avLst/>
                <a:gdLst/>
                <a:ahLst/>
                <a:cxnLst>
                  <a:cxn ang="0">
                    <a:pos x="225" y="3"/>
                  </a:cxn>
                  <a:cxn ang="0">
                    <a:pos x="209" y="1"/>
                  </a:cxn>
                  <a:cxn ang="0">
                    <a:pos x="190" y="0"/>
                  </a:cxn>
                  <a:cxn ang="0">
                    <a:pos x="173" y="1"/>
                  </a:cxn>
                  <a:cxn ang="0">
                    <a:pos x="155" y="2"/>
                  </a:cxn>
                  <a:cxn ang="0">
                    <a:pos x="136" y="5"/>
                  </a:cxn>
                  <a:cxn ang="0">
                    <a:pos x="118" y="10"/>
                  </a:cxn>
                  <a:cxn ang="0">
                    <a:pos x="99" y="16"/>
                  </a:cxn>
                  <a:cxn ang="0">
                    <a:pos x="82" y="23"/>
                  </a:cxn>
                  <a:cxn ang="0">
                    <a:pos x="67" y="32"/>
                  </a:cxn>
                  <a:cxn ang="0">
                    <a:pos x="51" y="41"/>
                  </a:cxn>
                  <a:cxn ang="0">
                    <a:pos x="38" y="52"/>
                  </a:cxn>
                  <a:cxn ang="0">
                    <a:pos x="26" y="64"/>
                  </a:cxn>
                  <a:cxn ang="0">
                    <a:pos x="16" y="79"/>
                  </a:cxn>
                  <a:cxn ang="0">
                    <a:pos x="8" y="93"/>
                  </a:cxn>
                  <a:cxn ang="0">
                    <a:pos x="3" y="109"/>
                  </a:cxn>
                  <a:cxn ang="0">
                    <a:pos x="0" y="127"/>
                  </a:cxn>
                  <a:cxn ang="0">
                    <a:pos x="3" y="155"/>
                  </a:cxn>
                  <a:cxn ang="0">
                    <a:pos x="15" y="173"/>
                  </a:cxn>
                  <a:cxn ang="0">
                    <a:pos x="31" y="181"/>
                  </a:cxn>
                  <a:cxn ang="0">
                    <a:pos x="50" y="180"/>
                  </a:cxn>
                  <a:cxn ang="0">
                    <a:pos x="71" y="171"/>
                  </a:cxn>
                  <a:cxn ang="0">
                    <a:pos x="89" y="154"/>
                  </a:cxn>
                  <a:cxn ang="0">
                    <a:pos x="103" y="131"/>
                  </a:cxn>
                  <a:cxn ang="0">
                    <a:pos x="111" y="103"/>
                  </a:cxn>
                  <a:cxn ang="0">
                    <a:pos x="118" y="81"/>
                  </a:cxn>
                  <a:cxn ang="0">
                    <a:pos x="131" y="61"/>
                  </a:cxn>
                  <a:cxn ang="0">
                    <a:pos x="150" y="44"/>
                  </a:cxn>
                  <a:cxn ang="0">
                    <a:pos x="171" y="30"/>
                  </a:cxn>
                  <a:cxn ang="0">
                    <a:pos x="190" y="18"/>
                  </a:cxn>
                  <a:cxn ang="0">
                    <a:pos x="208" y="10"/>
                  </a:cxn>
                  <a:cxn ang="0">
                    <a:pos x="220" y="5"/>
                  </a:cxn>
                  <a:cxn ang="0">
                    <a:pos x="225" y="3"/>
                  </a:cxn>
                </a:cxnLst>
                <a:rect l="0" t="0" r="r" b="b"/>
                <a:pathLst>
                  <a:path w="225" h="181">
                    <a:moveTo>
                      <a:pt x="225" y="3"/>
                    </a:moveTo>
                    <a:lnTo>
                      <a:pt x="209" y="1"/>
                    </a:lnTo>
                    <a:lnTo>
                      <a:pt x="190" y="0"/>
                    </a:lnTo>
                    <a:lnTo>
                      <a:pt x="173" y="1"/>
                    </a:lnTo>
                    <a:lnTo>
                      <a:pt x="155" y="2"/>
                    </a:lnTo>
                    <a:lnTo>
                      <a:pt x="136" y="5"/>
                    </a:lnTo>
                    <a:lnTo>
                      <a:pt x="118" y="10"/>
                    </a:lnTo>
                    <a:lnTo>
                      <a:pt x="99" y="16"/>
                    </a:lnTo>
                    <a:lnTo>
                      <a:pt x="82" y="23"/>
                    </a:lnTo>
                    <a:lnTo>
                      <a:pt x="67" y="32"/>
                    </a:lnTo>
                    <a:lnTo>
                      <a:pt x="51" y="41"/>
                    </a:lnTo>
                    <a:lnTo>
                      <a:pt x="38" y="52"/>
                    </a:lnTo>
                    <a:lnTo>
                      <a:pt x="26" y="64"/>
                    </a:lnTo>
                    <a:lnTo>
                      <a:pt x="16" y="79"/>
                    </a:lnTo>
                    <a:lnTo>
                      <a:pt x="8" y="93"/>
                    </a:lnTo>
                    <a:lnTo>
                      <a:pt x="3" y="109"/>
                    </a:lnTo>
                    <a:lnTo>
                      <a:pt x="0" y="127"/>
                    </a:lnTo>
                    <a:lnTo>
                      <a:pt x="3" y="155"/>
                    </a:lnTo>
                    <a:lnTo>
                      <a:pt x="15" y="173"/>
                    </a:lnTo>
                    <a:lnTo>
                      <a:pt x="31" y="181"/>
                    </a:lnTo>
                    <a:lnTo>
                      <a:pt x="50" y="180"/>
                    </a:lnTo>
                    <a:lnTo>
                      <a:pt x="71" y="171"/>
                    </a:lnTo>
                    <a:lnTo>
                      <a:pt x="89" y="154"/>
                    </a:lnTo>
                    <a:lnTo>
                      <a:pt x="103" y="131"/>
                    </a:lnTo>
                    <a:lnTo>
                      <a:pt x="111" y="103"/>
                    </a:lnTo>
                    <a:lnTo>
                      <a:pt x="118" y="81"/>
                    </a:lnTo>
                    <a:lnTo>
                      <a:pt x="131" y="61"/>
                    </a:lnTo>
                    <a:lnTo>
                      <a:pt x="150" y="44"/>
                    </a:lnTo>
                    <a:lnTo>
                      <a:pt x="171" y="30"/>
                    </a:lnTo>
                    <a:lnTo>
                      <a:pt x="190" y="18"/>
                    </a:lnTo>
                    <a:lnTo>
                      <a:pt x="208" y="10"/>
                    </a:lnTo>
                    <a:lnTo>
                      <a:pt x="220" y="5"/>
                    </a:lnTo>
                    <a:lnTo>
                      <a:pt x="225" y="3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8" name="Freeform 71"/>
              <p:cNvSpPr>
                <a:spLocks/>
              </p:cNvSpPr>
              <p:nvPr/>
            </p:nvSpPr>
            <p:spPr bwMode="auto">
              <a:xfrm>
                <a:off x="7574361" y="576548"/>
                <a:ext cx="512493" cy="246004"/>
              </a:xfrm>
              <a:custGeom>
                <a:avLst/>
                <a:gdLst/>
                <a:ahLst/>
                <a:cxnLst>
                  <a:cxn ang="0">
                    <a:pos x="260" y="74"/>
                  </a:cxn>
                  <a:cxn ang="0">
                    <a:pos x="247" y="62"/>
                  </a:cxn>
                  <a:cxn ang="0">
                    <a:pos x="232" y="51"/>
                  </a:cxn>
                  <a:cxn ang="0">
                    <a:pos x="217" y="40"/>
                  </a:cxn>
                  <a:cxn ang="0">
                    <a:pos x="201" y="30"/>
                  </a:cxn>
                  <a:cxn ang="0">
                    <a:pos x="184" y="21"/>
                  </a:cxn>
                  <a:cxn ang="0">
                    <a:pos x="166" y="14"/>
                  </a:cxn>
                  <a:cxn ang="0">
                    <a:pos x="149" y="8"/>
                  </a:cxn>
                  <a:cxn ang="0">
                    <a:pos x="131" y="3"/>
                  </a:cxn>
                  <a:cxn ang="0">
                    <a:pos x="113" y="1"/>
                  </a:cxn>
                  <a:cxn ang="0">
                    <a:pos x="95" y="0"/>
                  </a:cxn>
                  <a:cxn ang="0">
                    <a:pos x="79" y="1"/>
                  </a:cxn>
                  <a:cxn ang="0">
                    <a:pos x="63" y="4"/>
                  </a:cxn>
                  <a:cxn ang="0">
                    <a:pos x="48" y="9"/>
                  </a:cxn>
                  <a:cxn ang="0">
                    <a:pos x="34" y="16"/>
                  </a:cxn>
                  <a:cxn ang="0">
                    <a:pos x="22" y="26"/>
                  </a:cxn>
                  <a:cxn ang="0">
                    <a:pos x="12" y="40"/>
                  </a:cxn>
                  <a:cxn ang="0">
                    <a:pos x="0" y="65"/>
                  </a:cxn>
                  <a:cxn ang="0">
                    <a:pos x="0" y="87"/>
                  </a:cxn>
                  <a:cxn ang="0">
                    <a:pos x="11" y="103"/>
                  </a:cxn>
                  <a:cxn ang="0">
                    <a:pos x="27" y="114"/>
                  </a:cxn>
                  <a:cxn ang="0">
                    <a:pos x="48" y="118"/>
                  </a:cxn>
                  <a:cxn ang="0">
                    <a:pos x="72" y="116"/>
                  </a:cxn>
                  <a:cxn ang="0">
                    <a:pos x="94" y="106"/>
                  </a:cxn>
                  <a:cxn ang="0">
                    <a:pos x="115" y="88"/>
                  </a:cxn>
                  <a:cxn ang="0">
                    <a:pos x="132" y="73"/>
                  </a:cxn>
                  <a:cxn ang="0">
                    <a:pos x="154" y="65"/>
                  </a:cxn>
                  <a:cxn ang="0">
                    <a:pos x="177" y="62"/>
                  </a:cxn>
                  <a:cxn ang="0">
                    <a:pos x="202" y="62"/>
                  </a:cxn>
                  <a:cxn ang="0">
                    <a:pos x="224" y="65"/>
                  </a:cxn>
                  <a:cxn ang="0">
                    <a:pos x="243" y="69"/>
                  </a:cxn>
                  <a:cxn ang="0">
                    <a:pos x="255" y="73"/>
                  </a:cxn>
                  <a:cxn ang="0">
                    <a:pos x="260" y="74"/>
                  </a:cxn>
                </a:cxnLst>
                <a:rect l="0" t="0" r="r" b="b"/>
                <a:pathLst>
                  <a:path w="260" h="118">
                    <a:moveTo>
                      <a:pt x="260" y="74"/>
                    </a:moveTo>
                    <a:lnTo>
                      <a:pt x="247" y="62"/>
                    </a:lnTo>
                    <a:lnTo>
                      <a:pt x="232" y="51"/>
                    </a:lnTo>
                    <a:lnTo>
                      <a:pt x="217" y="40"/>
                    </a:lnTo>
                    <a:lnTo>
                      <a:pt x="201" y="30"/>
                    </a:lnTo>
                    <a:lnTo>
                      <a:pt x="184" y="21"/>
                    </a:lnTo>
                    <a:lnTo>
                      <a:pt x="166" y="14"/>
                    </a:lnTo>
                    <a:lnTo>
                      <a:pt x="149" y="8"/>
                    </a:lnTo>
                    <a:lnTo>
                      <a:pt x="131" y="3"/>
                    </a:lnTo>
                    <a:lnTo>
                      <a:pt x="113" y="1"/>
                    </a:lnTo>
                    <a:lnTo>
                      <a:pt x="95" y="0"/>
                    </a:lnTo>
                    <a:lnTo>
                      <a:pt x="79" y="1"/>
                    </a:lnTo>
                    <a:lnTo>
                      <a:pt x="63" y="4"/>
                    </a:lnTo>
                    <a:lnTo>
                      <a:pt x="48" y="9"/>
                    </a:lnTo>
                    <a:lnTo>
                      <a:pt x="34" y="16"/>
                    </a:lnTo>
                    <a:lnTo>
                      <a:pt x="22" y="26"/>
                    </a:lnTo>
                    <a:lnTo>
                      <a:pt x="12" y="40"/>
                    </a:lnTo>
                    <a:lnTo>
                      <a:pt x="0" y="65"/>
                    </a:lnTo>
                    <a:lnTo>
                      <a:pt x="0" y="87"/>
                    </a:lnTo>
                    <a:lnTo>
                      <a:pt x="11" y="103"/>
                    </a:lnTo>
                    <a:lnTo>
                      <a:pt x="27" y="114"/>
                    </a:lnTo>
                    <a:lnTo>
                      <a:pt x="48" y="118"/>
                    </a:lnTo>
                    <a:lnTo>
                      <a:pt x="72" y="116"/>
                    </a:lnTo>
                    <a:lnTo>
                      <a:pt x="94" y="106"/>
                    </a:lnTo>
                    <a:lnTo>
                      <a:pt x="115" y="88"/>
                    </a:lnTo>
                    <a:lnTo>
                      <a:pt x="132" y="73"/>
                    </a:lnTo>
                    <a:lnTo>
                      <a:pt x="154" y="65"/>
                    </a:lnTo>
                    <a:lnTo>
                      <a:pt x="177" y="62"/>
                    </a:lnTo>
                    <a:lnTo>
                      <a:pt x="202" y="62"/>
                    </a:lnTo>
                    <a:lnTo>
                      <a:pt x="224" y="65"/>
                    </a:lnTo>
                    <a:lnTo>
                      <a:pt x="243" y="69"/>
                    </a:lnTo>
                    <a:lnTo>
                      <a:pt x="255" y="73"/>
                    </a:lnTo>
                    <a:lnTo>
                      <a:pt x="260" y="74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9" name="Freeform 87"/>
              <p:cNvSpPr>
                <a:spLocks/>
              </p:cNvSpPr>
              <p:nvPr/>
            </p:nvSpPr>
            <p:spPr bwMode="auto">
              <a:xfrm>
                <a:off x="8126277" y="370154"/>
                <a:ext cx="703692" cy="391939"/>
              </a:xfrm>
              <a:custGeom>
                <a:avLst/>
                <a:gdLst/>
                <a:ahLst/>
                <a:cxnLst>
                  <a:cxn ang="0">
                    <a:pos x="350" y="14"/>
                  </a:cxn>
                  <a:cxn ang="0">
                    <a:pos x="357" y="13"/>
                  </a:cxn>
                  <a:cxn ang="0">
                    <a:pos x="357" y="12"/>
                  </a:cxn>
                  <a:cxn ang="0">
                    <a:pos x="351" y="9"/>
                  </a:cxn>
                  <a:cxn ang="0">
                    <a:pos x="340" y="7"/>
                  </a:cxn>
                  <a:cxn ang="0">
                    <a:pos x="322" y="4"/>
                  </a:cxn>
                  <a:cxn ang="0">
                    <a:pos x="302" y="2"/>
                  </a:cxn>
                  <a:cxn ang="0">
                    <a:pos x="277" y="0"/>
                  </a:cxn>
                  <a:cxn ang="0">
                    <a:pos x="250" y="0"/>
                  </a:cxn>
                  <a:cxn ang="0">
                    <a:pos x="220" y="1"/>
                  </a:cxn>
                  <a:cxn ang="0">
                    <a:pos x="189" y="4"/>
                  </a:cxn>
                  <a:cxn ang="0">
                    <a:pos x="158" y="10"/>
                  </a:cxn>
                  <a:cxn ang="0">
                    <a:pos x="127" y="19"/>
                  </a:cxn>
                  <a:cxn ang="0">
                    <a:pos x="96" y="31"/>
                  </a:cxn>
                  <a:cxn ang="0">
                    <a:pos x="67" y="47"/>
                  </a:cxn>
                  <a:cxn ang="0">
                    <a:pos x="40" y="66"/>
                  </a:cxn>
                  <a:cxn ang="0">
                    <a:pos x="17" y="90"/>
                  </a:cxn>
                  <a:cxn ang="0">
                    <a:pos x="7" y="107"/>
                  </a:cxn>
                  <a:cxn ang="0">
                    <a:pos x="2" y="123"/>
                  </a:cxn>
                  <a:cxn ang="0">
                    <a:pos x="0" y="140"/>
                  </a:cxn>
                  <a:cxn ang="0">
                    <a:pos x="2" y="154"/>
                  </a:cxn>
                  <a:cxn ang="0">
                    <a:pos x="4" y="167"/>
                  </a:cxn>
                  <a:cxn ang="0">
                    <a:pos x="7" y="178"/>
                  </a:cxn>
                  <a:cxn ang="0">
                    <a:pos x="11" y="186"/>
                  </a:cxn>
                  <a:cxn ang="0">
                    <a:pos x="12" y="188"/>
                  </a:cxn>
                  <a:cxn ang="0">
                    <a:pos x="11" y="186"/>
                  </a:cxn>
                  <a:cxn ang="0">
                    <a:pos x="10" y="179"/>
                  </a:cxn>
                  <a:cxn ang="0">
                    <a:pos x="9" y="170"/>
                  </a:cxn>
                  <a:cxn ang="0">
                    <a:pos x="9" y="159"/>
                  </a:cxn>
                  <a:cxn ang="0">
                    <a:pos x="11" y="145"/>
                  </a:cxn>
                  <a:cxn ang="0">
                    <a:pos x="15" y="129"/>
                  </a:cxn>
                  <a:cxn ang="0">
                    <a:pos x="22" y="113"/>
                  </a:cxn>
                  <a:cxn ang="0">
                    <a:pos x="32" y="96"/>
                  </a:cxn>
                  <a:cxn ang="0">
                    <a:pos x="48" y="79"/>
                  </a:cxn>
                  <a:cxn ang="0">
                    <a:pos x="69" y="64"/>
                  </a:cxn>
                  <a:cxn ang="0">
                    <a:pos x="96" y="49"/>
                  </a:cxn>
                  <a:cxn ang="0">
                    <a:pos x="130" y="35"/>
                  </a:cxn>
                  <a:cxn ang="0">
                    <a:pos x="172" y="25"/>
                  </a:cxn>
                  <a:cxn ang="0">
                    <a:pos x="222" y="18"/>
                  </a:cxn>
                  <a:cxn ang="0">
                    <a:pos x="281" y="14"/>
                  </a:cxn>
                  <a:cxn ang="0">
                    <a:pos x="350" y="14"/>
                  </a:cxn>
                </a:cxnLst>
                <a:rect l="0" t="0" r="r" b="b"/>
                <a:pathLst>
                  <a:path w="357" h="188">
                    <a:moveTo>
                      <a:pt x="350" y="14"/>
                    </a:moveTo>
                    <a:lnTo>
                      <a:pt x="357" y="13"/>
                    </a:lnTo>
                    <a:lnTo>
                      <a:pt x="357" y="12"/>
                    </a:lnTo>
                    <a:lnTo>
                      <a:pt x="351" y="9"/>
                    </a:lnTo>
                    <a:lnTo>
                      <a:pt x="340" y="7"/>
                    </a:lnTo>
                    <a:lnTo>
                      <a:pt x="322" y="4"/>
                    </a:lnTo>
                    <a:lnTo>
                      <a:pt x="302" y="2"/>
                    </a:lnTo>
                    <a:lnTo>
                      <a:pt x="277" y="0"/>
                    </a:lnTo>
                    <a:lnTo>
                      <a:pt x="250" y="0"/>
                    </a:lnTo>
                    <a:lnTo>
                      <a:pt x="220" y="1"/>
                    </a:lnTo>
                    <a:lnTo>
                      <a:pt x="189" y="4"/>
                    </a:lnTo>
                    <a:lnTo>
                      <a:pt x="158" y="10"/>
                    </a:lnTo>
                    <a:lnTo>
                      <a:pt x="127" y="19"/>
                    </a:lnTo>
                    <a:lnTo>
                      <a:pt x="96" y="31"/>
                    </a:lnTo>
                    <a:lnTo>
                      <a:pt x="67" y="47"/>
                    </a:lnTo>
                    <a:lnTo>
                      <a:pt x="40" y="66"/>
                    </a:lnTo>
                    <a:lnTo>
                      <a:pt x="17" y="90"/>
                    </a:lnTo>
                    <a:lnTo>
                      <a:pt x="7" y="107"/>
                    </a:lnTo>
                    <a:lnTo>
                      <a:pt x="2" y="123"/>
                    </a:lnTo>
                    <a:lnTo>
                      <a:pt x="0" y="140"/>
                    </a:lnTo>
                    <a:lnTo>
                      <a:pt x="2" y="154"/>
                    </a:lnTo>
                    <a:lnTo>
                      <a:pt x="4" y="167"/>
                    </a:lnTo>
                    <a:lnTo>
                      <a:pt x="7" y="178"/>
                    </a:lnTo>
                    <a:lnTo>
                      <a:pt x="11" y="186"/>
                    </a:lnTo>
                    <a:lnTo>
                      <a:pt x="12" y="188"/>
                    </a:lnTo>
                    <a:lnTo>
                      <a:pt x="11" y="186"/>
                    </a:lnTo>
                    <a:lnTo>
                      <a:pt x="10" y="179"/>
                    </a:lnTo>
                    <a:lnTo>
                      <a:pt x="9" y="170"/>
                    </a:lnTo>
                    <a:lnTo>
                      <a:pt x="9" y="159"/>
                    </a:lnTo>
                    <a:lnTo>
                      <a:pt x="11" y="145"/>
                    </a:lnTo>
                    <a:lnTo>
                      <a:pt x="15" y="129"/>
                    </a:lnTo>
                    <a:lnTo>
                      <a:pt x="22" y="113"/>
                    </a:lnTo>
                    <a:lnTo>
                      <a:pt x="32" y="96"/>
                    </a:lnTo>
                    <a:lnTo>
                      <a:pt x="48" y="79"/>
                    </a:lnTo>
                    <a:lnTo>
                      <a:pt x="69" y="64"/>
                    </a:lnTo>
                    <a:lnTo>
                      <a:pt x="96" y="49"/>
                    </a:lnTo>
                    <a:lnTo>
                      <a:pt x="130" y="35"/>
                    </a:lnTo>
                    <a:lnTo>
                      <a:pt x="172" y="25"/>
                    </a:lnTo>
                    <a:lnTo>
                      <a:pt x="222" y="18"/>
                    </a:lnTo>
                    <a:lnTo>
                      <a:pt x="281" y="14"/>
                    </a:lnTo>
                    <a:lnTo>
                      <a:pt x="350" y="14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12" name="Freeform 88"/>
            <p:cNvSpPr>
              <a:spLocks/>
            </p:cNvSpPr>
            <p:nvPr/>
          </p:nvSpPr>
          <p:spPr bwMode="auto">
            <a:xfrm flipV="1">
              <a:off x="8414061" y="5269394"/>
              <a:ext cx="498695" cy="877694"/>
            </a:xfrm>
            <a:custGeom>
              <a:avLst/>
              <a:gdLst/>
              <a:ahLst/>
              <a:cxnLst>
                <a:cxn ang="0">
                  <a:pos x="247" y="0"/>
                </a:cxn>
                <a:cxn ang="0">
                  <a:pos x="251" y="20"/>
                </a:cxn>
                <a:cxn ang="0">
                  <a:pos x="253" y="45"/>
                </a:cxn>
                <a:cxn ang="0">
                  <a:pos x="252" y="74"/>
                </a:cxn>
                <a:cxn ang="0">
                  <a:pos x="249" y="106"/>
                </a:cxn>
                <a:cxn ang="0">
                  <a:pos x="243" y="139"/>
                </a:cxn>
                <a:cxn ang="0">
                  <a:pos x="233" y="173"/>
                </a:cxn>
                <a:cxn ang="0">
                  <a:pos x="221" y="209"/>
                </a:cxn>
                <a:cxn ang="0">
                  <a:pos x="207" y="244"/>
                </a:cxn>
                <a:cxn ang="0">
                  <a:pos x="190" y="277"/>
                </a:cxn>
                <a:cxn ang="0">
                  <a:pos x="171" y="310"/>
                </a:cxn>
                <a:cxn ang="0">
                  <a:pos x="149" y="340"/>
                </a:cxn>
                <a:cxn ang="0">
                  <a:pos x="124" y="365"/>
                </a:cxn>
                <a:cxn ang="0">
                  <a:pos x="96" y="388"/>
                </a:cxn>
                <a:cxn ang="0">
                  <a:pos x="67" y="405"/>
                </a:cxn>
                <a:cxn ang="0">
                  <a:pos x="35" y="416"/>
                </a:cxn>
                <a:cxn ang="0">
                  <a:pos x="0" y="421"/>
                </a:cxn>
                <a:cxn ang="0">
                  <a:pos x="6" y="419"/>
                </a:cxn>
                <a:cxn ang="0">
                  <a:pos x="18" y="412"/>
                </a:cxn>
                <a:cxn ang="0">
                  <a:pos x="37" y="402"/>
                </a:cxn>
                <a:cxn ang="0">
                  <a:pos x="61" y="388"/>
                </a:cxn>
                <a:cxn ang="0">
                  <a:pos x="87" y="369"/>
                </a:cxn>
                <a:cxn ang="0">
                  <a:pos x="114" y="348"/>
                </a:cxn>
                <a:cxn ang="0">
                  <a:pos x="139" y="323"/>
                </a:cxn>
                <a:cxn ang="0">
                  <a:pos x="161" y="296"/>
                </a:cxn>
                <a:cxn ang="0">
                  <a:pos x="187" y="250"/>
                </a:cxn>
                <a:cxn ang="0">
                  <a:pos x="208" y="200"/>
                </a:cxn>
                <a:cxn ang="0">
                  <a:pos x="223" y="151"/>
                </a:cxn>
                <a:cxn ang="0">
                  <a:pos x="234" y="104"/>
                </a:cxn>
                <a:cxn ang="0">
                  <a:pos x="241" y="62"/>
                </a:cxn>
                <a:cxn ang="0">
                  <a:pos x="245" y="29"/>
                </a:cxn>
                <a:cxn ang="0">
                  <a:pos x="247" y="8"/>
                </a:cxn>
                <a:cxn ang="0">
                  <a:pos x="247" y="0"/>
                </a:cxn>
              </a:cxnLst>
              <a:rect l="0" t="0" r="r" b="b"/>
              <a:pathLst>
                <a:path w="253" h="421">
                  <a:moveTo>
                    <a:pt x="247" y="0"/>
                  </a:moveTo>
                  <a:lnTo>
                    <a:pt x="251" y="20"/>
                  </a:lnTo>
                  <a:lnTo>
                    <a:pt x="253" y="45"/>
                  </a:lnTo>
                  <a:lnTo>
                    <a:pt x="252" y="74"/>
                  </a:lnTo>
                  <a:lnTo>
                    <a:pt x="249" y="106"/>
                  </a:lnTo>
                  <a:lnTo>
                    <a:pt x="243" y="139"/>
                  </a:lnTo>
                  <a:lnTo>
                    <a:pt x="233" y="173"/>
                  </a:lnTo>
                  <a:lnTo>
                    <a:pt x="221" y="209"/>
                  </a:lnTo>
                  <a:lnTo>
                    <a:pt x="207" y="244"/>
                  </a:lnTo>
                  <a:lnTo>
                    <a:pt x="190" y="277"/>
                  </a:lnTo>
                  <a:lnTo>
                    <a:pt x="171" y="310"/>
                  </a:lnTo>
                  <a:lnTo>
                    <a:pt x="149" y="340"/>
                  </a:lnTo>
                  <a:lnTo>
                    <a:pt x="124" y="365"/>
                  </a:lnTo>
                  <a:lnTo>
                    <a:pt x="96" y="388"/>
                  </a:lnTo>
                  <a:lnTo>
                    <a:pt x="67" y="405"/>
                  </a:lnTo>
                  <a:lnTo>
                    <a:pt x="35" y="416"/>
                  </a:lnTo>
                  <a:lnTo>
                    <a:pt x="0" y="421"/>
                  </a:lnTo>
                  <a:lnTo>
                    <a:pt x="6" y="419"/>
                  </a:lnTo>
                  <a:lnTo>
                    <a:pt x="18" y="412"/>
                  </a:lnTo>
                  <a:lnTo>
                    <a:pt x="37" y="402"/>
                  </a:lnTo>
                  <a:lnTo>
                    <a:pt x="61" y="388"/>
                  </a:lnTo>
                  <a:lnTo>
                    <a:pt x="87" y="369"/>
                  </a:lnTo>
                  <a:lnTo>
                    <a:pt x="114" y="348"/>
                  </a:lnTo>
                  <a:lnTo>
                    <a:pt x="139" y="323"/>
                  </a:lnTo>
                  <a:lnTo>
                    <a:pt x="161" y="296"/>
                  </a:lnTo>
                  <a:lnTo>
                    <a:pt x="187" y="250"/>
                  </a:lnTo>
                  <a:lnTo>
                    <a:pt x="208" y="200"/>
                  </a:lnTo>
                  <a:lnTo>
                    <a:pt x="223" y="151"/>
                  </a:lnTo>
                  <a:lnTo>
                    <a:pt x="234" y="104"/>
                  </a:lnTo>
                  <a:lnTo>
                    <a:pt x="241" y="62"/>
                  </a:lnTo>
                  <a:lnTo>
                    <a:pt x="245" y="29"/>
                  </a:lnTo>
                  <a:lnTo>
                    <a:pt x="247" y="8"/>
                  </a:lnTo>
                  <a:lnTo>
                    <a:pt x="247" y="0"/>
                  </a:lnTo>
                  <a:close/>
                </a:path>
              </a:pathLst>
            </a:custGeom>
            <a:noFill/>
            <a:ln w="25400">
              <a:solidFill>
                <a:srgbClr val="00FF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13" name="Group 221"/>
            <p:cNvGrpSpPr/>
            <p:nvPr/>
          </p:nvGrpSpPr>
          <p:grpSpPr>
            <a:xfrm flipV="1">
              <a:off x="8508675" y="6063697"/>
              <a:ext cx="275958" cy="358583"/>
              <a:chOff x="8508675" y="484817"/>
              <a:chExt cx="275958" cy="358583"/>
            </a:xfrm>
          </p:grpSpPr>
          <p:sp>
            <p:nvSpPr>
              <p:cNvPr id="782" name="Freeform 91"/>
              <p:cNvSpPr>
                <a:spLocks/>
              </p:cNvSpPr>
              <p:nvPr/>
            </p:nvSpPr>
            <p:spPr bwMode="auto">
              <a:xfrm>
                <a:off x="8508675" y="484817"/>
                <a:ext cx="275958" cy="358583"/>
              </a:xfrm>
              <a:custGeom>
                <a:avLst/>
                <a:gdLst/>
                <a:ahLst/>
                <a:cxnLst>
                  <a:cxn ang="0">
                    <a:pos x="7" y="77"/>
                  </a:cxn>
                  <a:cxn ang="0">
                    <a:pos x="0" y="55"/>
                  </a:cxn>
                  <a:cxn ang="0">
                    <a:pos x="7" y="39"/>
                  </a:cxn>
                  <a:cxn ang="0">
                    <a:pos x="15" y="31"/>
                  </a:cxn>
                  <a:cxn ang="0">
                    <a:pos x="25" y="28"/>
                  </a:cxn>
                  <a:cxn ang="0">
                    <a:pos x="36" y="29"/>
                  </a:cxn>
                  <a:cxn ang="0">
                    <a:pos x="44" y="19"/>
                  </a:cxn>
                  <a:cxn ang="0">
                    <a:pos x="60" y="2"/>
                  </a:cxn>
                  <a:cxn ang="0">
                    <a:pos x="80" y="2"/>
                  </a:cxn>
                  <a:cxn ang="0">
                    <a:pos x="94" y="18"/>
                  </a:cxn>
                  <a:cxn ang="0">
                    <a:pos x="104" y="28"/>
                  </a:cxn>
                  <a:cxn ang="0">
                    <a:pos x="115" y="27"/>
                  </a:cxn>
                  <a:cxn ang="0">
                    <a:pos x="125" y="30"/>
                  </a:cxn>
                  <a:cxn ang="0">
                    <a:pos x="133" y="37"/>
                  </a:cxn>
                  <a:cxn ang="0">
                    <a:pos x="139" y="53"/>
                  </a:cxn>
                  <a:cxn ang="0">
                    <a:pos x="134" y="75"/>
                  </a:cxn>
                  <a:cxn ang="0">
                    <a:pos x="135" y="94"/>
                  </a:cxn>
                  <a:cxn ang="0">
                    <a:pos x="140" y="117"/>
                  </a:cxn>
                  <a:cxn ang="0">
                    <a:pos x="134" y="134"/>
                  </a:cxn>
                  <a:cxn ang="0">
                    <a:pos x="126" y="140"/>
                  </a:cxn>
                  <a:cxn ang="0">
                    <a:pos x="116" y="143"/>
                  </a:cxn>
                  <a:cxn ang="0">
                    <a:pos x="105" y="142"/>
                  </a:cxn>
                  <a:cxn ang="0">
                    <a:pos x="97" y="153"/>
                  </a:cxn>
                  <a:cxn ang="0">
                    <a:pos x="82" y="170"/>
                  </a:cxn>
                  <a:cxn ang="0">
                    <a:pos x="61" y="170"/>
                  </a:cxn>
                  <a:cxn ang="0">
                    <a:pos x="46" y="153"/>
                  </a:cxn>
                  <a:cxn ang="0">
                    <a:pos x="38" y="143"/>
                  </a:cxn>
                  <a:cxn ang="0">
                    <a:pos x="27" y="145"/>
                  </a:cxn>
                  <a:cxn ang="0">
                    <a:pos x="16" y="142"/>
                  </a:cxn>
                  <a:cxn ang="0">
                    <a:pos x="8" y="135"/>
                  </a:cxn>
                  <a:cxn ang="0">
                    <a:pos x="1" y="118"/>
                  </a:cxn>
                  <a:cxn ang="0">
                    <a:pos x="7" y="96"/>
                  </a:cxn>
                </a:cxnLst>
                <a:rect l="0" t="0" r="r" b="b"/>
                <a:pathLst>
                  <a:path w="140" h="172">
                    <a:moveTo>
                      <a:pt x="15" y="87"/>
                    </a:moveTo>
                    <a:lnTo>
                      <a:pt x="7" y="77"/>
                    </a:lnTo>
                    <a:lnTo>
                      <a:pt x="1" y="66"/>
                    </a:lnTo>
                    <a:lnTo>
                      <a:pt x="0" y="55"/>
                    </a:lnTo>
                    <a:lnTo>
                      <a:pt x="4" y="44"/>
                    </a:lnTo>
                    <a:lnTo>
                      <a:pt x="7" y="39"/>
                    </a:lnTo>
                    <a:lnTo>
                      <a:pt x="11" y="34"/>
                    </a:lnTo>
                    <a:lnTo>
                      <a:pt x="15" y="31"/>
                    </a:lnTo>
                    <a:lnTo>
                      <a:pt x="20" y="29"/>
                    </a:lnTo>
                    <a:lnTo>
                      <a:pt x="25" y="28"/>
                    </a:lnTo>
                    <a:lnTo>
                      <a:pt x="30" y="28"/>
                    </a:lnTo>
                    <a:lnTo>
                      <a:pt x="36" y="29"/>
                    </a:lnTo>
                    <a:lnTo>
                      <a:pt x="41" y="31"/>
                    </a:lnTo>
                    <a:lnTo>
                      <a:pt x="44" y="19"/>
                    </a:lnTo>
                    <a:lnTo>
                      <a:pt x="51" y="9"/>
                    </a:lnTo>
                    <a:lnTo>
                      <a:pt x="60" y="2"/>
                    </a:lnTo>
                    <a:lnTo>
                      <a:pt x="70" y="0"/>
                    </a:lnTo>
                    <a:lnTo>
                      <a:pt x="80" y="2"/>
                    </a:lnTo>
                    <a:lnTo>
                      <a:pt x="88" y="9"/>
                    </a:lnTo>
                    <a:lnTo>
                      <a:pt x="94" y="18"/>
                    </a:lnTo>
                    <a:lnTo>
                      <a:pt x="98" y="30"/>
                    </a:lnTo>
                    <a:lnTo>
                      <a:pt x="104" y="28"/>
                    </a:lnTo>
                    <a:lnTo>
                      <a:pt x="109" y="27"/>
                    </a:lnTo>
                    <a:lnTo>
                      <a:pt x="115" y="27"/>
                    </a:lnTo>
                    <a:lnTo>
                      <a:pt x="120" y="28"/>
                    </a:lnTo>
                    <a:lnTo>
                      <a:pt x="125" y="30"/>
                    </a:lnTo>
                    <a:lnTo>
                      <a:pt x="129" y="32"/>
                    </a:lnTo>
                    <a:lnTo>
                      <a:pt x="133" y="37"/>
                    </a:lnTo>
                    <a:lnTo>
                      <a:pt x="136" y="42"/>
                    </a:lnTo>
                    <a:lnTo>
                      <a:pt x="139" y="53"/>
                    </a:lnTo>
                    <a:lnTo>
                      <a:pt x="139" y="64"/>
                    </a:lnTo>
                    <a:lnTo>
                      <a:pt x="134" y="75"/>
                    </a:lnTo>
                    <a:lnTo>
                      <a:pt x="127" y="85"/>
                    </a:lnTo>
                    <a:lnTo>
                      <a:pt x="135" y="94"/>
                    </a:lnTo>
                    <a:lnTo>
                      <a:pt x="140" y="105"/>
                    </a:lnTo>
                    <a:lnTo>
                      <a:pt x="140" y="117"/>
                    </a:lnTo>
                    <a:lnTo>
                      <a:pt x="137" y="128"/>
                    </a:lnTo>
                    <a:lnTo>
                      <a:pt x="134" y="134"/>
                    </a:lnTo>
                    <a:lnTo>
                      <a:pt x="130" y="138"/>
                    </a:lnTo>
                    <a:lnTo>
                      <a:pt x="126" y="140"/>
                    </a:lnTo>
                    <a:lnTo>
                      <a:pt x="121" y="142"/>
                    </a:lnTo>
                    <a:lnTo>
                      <a:pt x="116" y="143"/>
                    </a:lnTo>
                    <a:lnTo>
                      <a:pt x="111" y="143"/>
                    </a:lnTo>
                    <a:lnTo>
                      <a:pt x="105" y="142"/>
                    </a:lnTo>
                    <a:lnTo>
                      <a:pt x="100" y="140"/>
                    </a:lnTo>
                    <a:lnTo>
                      <a:pt x="97" y="153"/>
                    </a:lnTo>
                    <a:lnTo>
                      <a:pt x="90" y="163"/>
                    </a:lnTo>
                    <a:lnTo>
                      <a:pt x="82" y="170"/>
                    </a:lnTo>
                    <a:lnTo>
                      <a:pt x="71" y="172"/>
                    </a:lnTo>
                    <a:lnTo>
                      <a:pt x="61" y="170"/>
                    </a:lnTo>
                    <a:lnTo>
                      <a:pt x="53" y="163"/>
                    </a:lnTo>
                    <a:lnTo>
                      <a:pt x="46" y="153"/>
                    </a:lnTo>
                    <a:lnTo>
                      <a:pt x="43" y="141"/>
                    </a:lnTo>
                    <a:lnTo>
                      <a:pt x="38" y="143"/>
                    </a:lnTo>
                    <a:lnTo>
                      <a:pt x="32" y="145"/>
                    </a:lnTo>
                    <a:lnTo>
                      <a:pt x="27" y="145"/>
                    </a:lnTo>
                    <a:lnTo>
                      <a:pt x="21" y="144"/>
                    </a:lnTo>
                    <a:lnTo>
                      <a:pt x="16" y="142"/>
                    </a:lnTo>
                    <a:lnTo>
                      <a:pt x="12" y="139"/>
                    </a:lnTo>
                    <a:lnTo>
                      <a:pt x="8" y="135"/>
                    </a:lnTo>
                    <a:lnTo>
                      <a:pt x="5" y="129"/>
                    </a:lnTo>
                    <a:lnTo>
                      <a:pt x="1" y="118"/>
                    </a:lnTo>
                    <a:lnTo>
                      <a:pt x="3" y="106"/>
                    </a:lnTo>
                    <a:lnTo>
                      <a:pt x="7" y="96"/>
                    </a:lnTo>
                    <a:lnTo>
                      <a:pt x="15" y="87"/>
                    </a:lnTo>
                    <a:close/>
                  </a:path>
                </a:pathLst>
              </a:custGeom>
              <a:noFill/>
              <a:ln w="25400">
                <a:solidFill>
                  <a:srgbClr val="990099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3" name="Freeform 92"/>
              <p:cNvSpPr>
                <a:spLocks/>
              </p:cNvSpPr>
              <p:nvPr/>
            </p:nvSpPr>
            <p:spPr bwMode="auto">
              <a:xfrm>
                <a:off x="8611173" y="614074"/>
                <a:ext cx="78845" cy="95900"/>
              </a:xfrm>
              <a:custGeom>
                <a:avLst/>
                <a:gdLst/>
                <a:ahLst/>
                <a:cxnLst>
                  <a:cxn ang="0">
                    <a:pos x="20" y="46"/>
                  </a:cxn>
                  <a:cxn ang="0">
                    <a:pos x="28" y="44"/>
                  </a:cxn>
                  <a:cxn ang="0">
                    <a:pos x="34" y="39"/>
                  </a:cxn>
                  <a:cxn ang="0">
                    <a:pos x="38" y="32"/>
                  </a:cxn>
                  <a:cxn ang="0">
                    <a:pos x="40" y="23"/>
                  </a:cxn>
                  <a:cxn ang="0">
                    <a:pos x="38" y="13"/>
                  </a:cxn>
                  <a:cxn ang="0">
                    <a:pos x="34" y="6"/>
                  </a:cxn>
                  <a:cxn ang="0">
                    <a:pos x="28" y="2"/>
                  </a:cxn>
                  <a:cxn ang="0">
                    <a:pos x="20" y="0"/>
                  </a:cxn>
                  <a:cxn ang="0">
                    <a:pos x="12" y="2"/>
                  </a:cxn>
                  <a:cxn ang="0">
                    <a:pos x="6" y="6"/>
                  </a:cxn>
                  <a:cxn ang="0">
                    <a:pos x="2" y="13"/>
                  </a:cxn>
                  <a:cxn ang="0">
                    <a:pos x="0" y="23"/>
                  </a:cxn>
                  <a:cxn ang="0">
                    <a:pos x="2" y="32"/>
                  </a:cxn>
                  <a:cxn ang="0">
                    <a:pos x="6" y="39"/>
                  </a:cxn>
                  <a:cxn ang="0">
                    <a:pos x="12" y="44"/>
                  </a:cxn>
                  <a:cxn ang="0">
                    <a:pos x="20" y="46"/>
                  </a:cxn>
                </a:cxnLst>
                <a:rect l="0" t="0" r="r" b="b"/>
                <a:pathLst>
                  <a:path w="40" h="46">
                    <a:moveTo>
                      <a:pt x="20" y="46"/>
                    </a:moveTo>
                    <a:lnTo>
                      <a:pt x="28" y="44"/>
                    </a:lnTo>
                    <a:lnTo>
                      <a:pt x="34" y="39"/>
                    </a:lnTo>
                    <a:lnTo>
                      <a:pt x="38" y="32"/>
                    </a:lnTo>
                    <a:lnTo>
                      <a:pt x="40" y="23"/>
                    </a:lnTo>
                    <a:lnTo>
                      <a:pt x="38" y="13"/>
                    </a:lnTo>
                    <a:lnTo>
                      <a:pt x="34" y="6"/>
                    </a:lnTo>
                    <a:lnTo>
                      <a:pt x="28" y="2"/>
                    </a:lnTo>
                    <a:lnTo>
                      <a:pt x="20" y="0"/>
                    </a:lnTo>
                    <a:lnTo>
                      <a:pt x="12" y="2"/>
                    </a:lnTo>
                    <a:lnTo>
                      <a:pt x="6" y="6"/>
                    </a:lnTo>
                    <a:lnTo>
                      <a:pt x="2" y="13"/>
                    </a:lnTo>
                    <a:lnTo>
                      <a:pt x="0" y="23"/>
                    </a:lnTo>
                    <a:lnTo>
                      <a:pt x="2" y="32"/>
                    </a:lnTo>
                    <a:lnTo>
                      <a:pt x="6" y="39"/>
                    </a:lnTo>
                    <a:lnTo>
                      <a:pt x="12" y="44"/>
                    </a:lnTo>
                    <a:lnTo>
                      <a:pt x="20" y="46"/>
                    </a:lnTo>
                    <a:close/>
                  </a:path>
                </a:pathLst>
              </a:custGeom>
              <a:noFill/>
              <a:ln w="25400">
                <a:solidFill>
                  <a:srgbClr val="990099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14" name="Freeform 93"/>
            <p:cNvSpPr>
              <a:spLocks/>
            </p:cNvSpPr>
            <p:nvPr/>
          </p:nvSpPr>
          <p:spPr bwMode="auto">
            <a:xfrm flipV="1">
              <a:off x="7558592" y="293017"/>
              <a:ext cx="922487" cy="3185080"/>
            </a:xfrm>
            <a:custGeom>
              <a:avLst/>
              <a:gdLst/>
              <a:ahLst/>
              <a:cxnLst>
                <a:cxn ang="0">
                  <a:pos x="54" y="1880"/>
                </a:cxn>
                <a:cxn ang="0">
                  <a:pos x="164" y="1865"/>
                </a:cxn>
                <a:cxn ang="0">
                  <a:pos x="265" y="1838"/>
                </a:cxn>
                <a:cxn ang="0">
                  <a:pos x="348" y="1788"/>
                </a:cxn>
                <a:cxn ang="0">
                  <a:pos x="401" y="1709"/>
                </a:cxn>
                <a:cxn ang="0">
                  <a:pos x="416" y="1594"/>
                </a:cxn>
                <a:cxn ang="0">
                  <a:pos x="382" y="1434"/>
                </a:cxn>
                <a:cxn ang="0">
                  <a:pos x="289" y="1224"/>
                </a:cxn>
                <a:cxn ang="0">
                  <a:pos x="157" y="989"/>
                </a:cxn>
                <a:cxn ang="0">
                  <a:pos x="69" y="785"/>
                </a:cxn>
                <a:cxn ang="0">
                  <a:pos x="21" y="601"/>
                </a:cxn>
                <a:cxn ang="0">
                  <a:pos x="6" y="437"/>
                </a:cxn>
                <a:cxn ang="0">
                  <a:pos x="23" y="297"/>
                </a:cxn>
                <a:cxn ang="0">
                  <a:pos x="63" y="182"/>
                </a:cxn>
                <a:cxn ang="0">
                  <a:pos x="122" y="92"/>
                </a:cxn>
                <a:cxn ang="0">
                  <a:pos x="195" y="31"/>
                </a:cxn>
                <a:cxn ang="0">
                  <a:pos x="265" y="3"/>
                </a:cxn>
                <a:cxn ang="0">
                  <a:pos x="319" y="3"/>
                </a:cxn>
                <a:cxn ang="0">
                  <a:pos x="363" y="21"/>
                </a:cxn>
                <a:cxn ang="0">
                  <a:pos x="399" y="51"/>
                </a:cxn>
                <a:cxn ang="0">
                  <a:pos x="427" y="88"/>
                </a:cxn>
                <a:cxn ang="0">
                  <a:pos x="448" y="124"/>
                </a:cxn>
                <a:cxn ang="0">
                  <a:pos x="461" y="154"/>
                </a:cxn>
                <a:cxn ang="0">
                  <a:pos x="467" y="173"/>
                </a:cxn>
                <a:cxn ang="0">
                  <a:pos x="467" y="173"/>
                </a:cxn>
                <a:cxn ang="0">
                  <a:pos x="457" y="158"/>
                </a:cxn>
                <a:cxn ang="0">
                  <a:pos x="440" y="135"/>
                </a:cxn>
                <a:cxn ang="0">
                  <a:pos x="413" y="105"/>
                </a:cxn>
                <a:cxn ang="0">
                  <a:pos x="381" y="77"/>
                </a:cxn>
                <a:cxn ang="0">
                  <a:pos x="344" y="53"/>
                </a:cxn>
                <a:cxn ang="0">
                  <a:pos x="301" y="40"/>
                </a:cxn>
                <a:cxn ang="0">
                  <a:pos x="255" y="41"/>
                </a:cxn>
                <a:cxn ang="0">
                  <a:pos x="205" y="61"/>
                </a:cxn>
                <a:cxn ang="0">
                  <a:pos x="151" y="102"/>
                </a:cxn>
                <a:cxn ang="0">
                  <a:pos x="100" y="161"/>
                </a:cxn>
                <a:cxn ang="0">
                  <a:pos x="57" y="238"/>
                </a:cxn>
                <a:cxn ang="0">
                  <a:pos x="28" y="332"/>
                </a:cxn>
                <a:cxn ang="0">
                  <a:pos x="16" y="441"/>
                </a:cxn>
                <a:cxn ang="0">
                  <a:pos x="26" y="566"/>
                </a:cxn>
                <a:cxn ang="0">
                  <a:pos x="64" y="706"/>
                </a:cxn>
                <a:cxn ang="0">
                  <a:pos x="132" y="859"/>
                </a:cxn>
                <a:cxn ang="0">
                  <a:pos x="210" y="1008"/>
                </a:cxn>
                <a:cxn ang="0">
                  <a:pos x="284" y="1146"/>
                </a:cxn>
                <a:cxn ang="0">
                  <a:pos x="352" y="1272"/>
                </a:cxn>
                <a:cxn ang="0">
                  <a:pos x="407" y="1388"/>
                </a:cxn>
                <a:cxn ang="0">
                  <a:pos x="445" y="1495"/>
                </a:cxn>
                <a:cxn ang="0">
                  <a:pos x="458" y="1592"/>
                </a:cxn>
                <a:cxn ang="0">
                  <a:pos x="444" y="1682"/>
                </a:cxn>
                <a:cxn ang="0">
                  <a:pos x="399" y="1761"/>
                </a:cxn>
                <a:cxn ang="0">
                  <a:pos x="337" y="1818"/>
                </a:cxn>
                <a:cxn ang="0">
                  <a:pos x="269" y="1857"/>
                </a:cxn>
                <a:cxn ang="0">
                  <a:pos x="198" y="1879"/>
                </a:cxn>
                <a:cxn ang="0">
                  <a:pos x="131" y="1888"/>
                </a:cxn>
                <a:cxn ang="0">
                  <a:pos x="73" y="1890"/>
                </a:cxn>
                <a:cxn ang="0">
                  <a:pos x="29" y="1887"/>
                </a:cxn>
                <a:cxn ang="0">
                  <a:pos x="3" y="1884"/>
                </a:cxn>
              </a:cxnLst>
              <a:rect l="0" t="0" r="r" b="b"/>
              <a:pathLst>
                <a:path w="468" h="1890">
                  <a:moveTo>
                    <a:pt x="0" y="1883"/>
                  </a:moveTo>
                  <a:lnTo>
                    <a:pt x="54" y="1880"/>
                  </a:lnTo>
                  <a:lnTo>
                    <a:pt x="110" y="1874"/>
                  </a:lnTo>
                  <a:lnTo>
                    <a:pt x="164" y="1865"/>
                  </a:lnTo>
                  <a:lnTo>
                    <a:pt x="216" y="1854"/>
                  </a:lnTo>
                  <a:lnTo>
                    <a:pt x="265" y="1838"/>
                  </a:lnTo>
                  <a:lnTo>
                    <a:pt x="309" y="1816"/>
                  </a:lnTo>
                  <a:lnTo>
                    <a:pt x="348" y="1788"/>
                  </a:lnTo>
                  <a:lnTo>
                    <a:pt x="378" y="1752"/>
                  </a:lnTo>
                  <a:lnTo>
                    <a:pt x="401" y="1709"/>
                  </a:lnTo>
                  <a:lnTo>
                    <a:pt x="414" y="1656"/>
                  </a:lnTo>
                  <a:lnTo>
                    <a:pt x="416" y="1594"/>
                  </a:lnTo>
                  <a:lnTo>
                    <a:pt x="406" y="1519"/>
                  </a:lnTo>
                  <a:lnTo>
                    <a:pt x="382" y="1434"/>
                  </a:lnTo>
                  <a:lnTo>
                    <a:pt x="344" y="1335"/>
                  </a:lnTo>
                  <a:lnTo>
                    <a:pt x="289" y="1224"/>
                  </a:lnTo>
                  <a:lnTo>
                    <a:pt x="218" y="1097"/>
                  </a:lnTo>
                  <a:lnTo>
                    <a:pt x="157" y="989"/>
                  </a:lnTo>
                  <a:lnTo>
                    <a:pt x="107" y="885"/>
                  </a:lnTo>
                  <a:lnTo>
                    <a:pt x="69" y="785"/>
                  </a:lnTo>
                  <a:lnTo>
                    <a:pt x="40" y="691"/>
                  </a:lnTo>
                  <a:lnTo>
                    <a:pt x="21" y="601"/>
                  </a:lnTo>
                  <a:lnTo>
                    <a:pt x="9" y="517"/>
                  </a:lnTo>
                  <a:lnTo>
                    <a:pt x="6" y="437"/>
                  </a:lnTo>
                  <a:lnTo>
                    <a:pt x="11" y="365"/>
                  </a:lnTo>
                  <a:lnTo>
                    <a:pt x="23" y="297"/>
                  </a:lnTo>
                  <a:lnTo>
                    <a:pt x="40" y="236"/>
                  </a:lnTo>
                  <a:lnTo>
                    <a:pt x="63" y="182"/>
                  </a:lnTo>
                  <a:lnTo>
                    <a:pt x="90" y="134"/>
                  </a:lnTo>
                  <a:lnTo>
                    <a:pt x="122" y="92"/>
                  </a:lnTo>
                  <a:lnTo>
                    <a:pt x="158" y="58"/>
                  </a:lnTo>
                  <a:lnTo>
                    <a:pt x="195" y="31"/>
                  </a:lnTo>
                  <a:lnTo>
                    <a:pt x="235" y="11"/>
                  </a:lnTo>
                  <a:lnTo>
                    <a:pt x="265" y="3"/>
                  </a:lnTo>
                  <a:lnTo>
                    <a:pt x="293" y="0"/>
                  </a:lnTo>
                  <a:lnTo>
                    <a:pt x="319" y="3"/>
                  </a:lnTo>
                  <a:lnTo>
                    <a:pt x="341" y="10"/>
                  </a:lnTo>
                  <a:lnTo>
                    <a:pt x="363" y="21"/>
                  </a:lnTo>
                  <a:lnTo>
                    <a:pt x="382" y="35"/>
                  </a:lnTo>
                  <a:lnTo>
                    <a:pt x="399" y="51"/>
                  </a:lnTo>
                  <a:lnTo>
                    <a:pt x="414" y="69"/>
                  </a:lnTo>
                  <a:lnTo>
                    <a:pt x="427" y="88"/>
                  </a:lnTo>
                  <a:lnTo>
                    <a:pt x="439" y="106"/>
                  </a:lnTo>
                  <a:lnTo>
                    <a:pt x="448" y="124"/>
                  </a:lnTo>
                  <a:lnTo>
                    <a:pt x="455" y="140"/>
                  </a:lnTo>
                  <a:lnTo>
                    <a:pt x="461" y="154"/>
                  </a:lnTo>
                  <a:lnTo>
                    <a:pt x="465" y="165"/>
                  </a:lnTo>
                  <a:lnTo>
                    <a:pt x="467" y="173"/>
                  </a:lnTo>
                  <a:lnTo>
                    <a:pt x="468" y="175"/>
                  </a:lnTo>
                  <a:lnTo>
                    <a:pt x="467" y="173"/>
                  </a:lnTo>
                  <a:lnTo>
                    <a:pt x="463" y="166"/>
                  </a:lnTo>
                  <a:lnTo>
                    <a:pt x="457" y="158"/>
                  </a:lnTo>
                  <a:lnTo>
                    <a:pt x="449" y="147"/>
                  </a:lnTo>
                  <a:lnTo>
                    <a:pt x="440" y="135"/>
                  </a:lnTo>
                  <a:lnTo>
                    <a:pt x="427" y="121"/>
                  </a:lnTo>
                  <a:lnTo>
                    <a:pt x="413" y="105"/>
                  </a:lnTo>
                  <a:lnTo>
                    <a:pt x="398" y="91"/>
                  </a:lnTo>
                  <a:lnTo>
                    <a:pt x="381" y="77"/>
                  </a:lnTo>
                  <a:lnTo>
                    <a:pt x="363" y="64"/>
                  </a:lnTo>
                  <a:lnTo>
                    <a:pt x="344" y="53"/>
                  </a:lnTo>
                  <a:lnTo>
                    <a:pt x="322" y="45"/>
                  </a:lnTo>
                  <a:lnTo>
                    <a:pt x="301" y="40"/>
                  </a:lnTo>
                  <a:lnTo>
                    <a:pt x="278" y="38"/>
                  </a:lnTo>
                  <a:lnTo>
                    <a:pt x="255" y="41"/>
                  </a:lnTo>
                  <a:lnTo>
                    <a:pt x="231" y="48"/>
                  </a:lnTo>
                  <a:lnTo>
                    <a:pt x="205" y="61"/>
                  </a:lnTo>
                  <a:lnTo>
                    <a:pt x="178" y="80"/>
                  </a:lnTo>
                  <a:lnTo>
                    <a:pt x="151" y="102"/>
                  </a:lnTo>
                  <a:lnTo>
                    <a:pt x="126" y="130"/>
                  </a:lnTo>
                  <a:lnTo>
                    <a:pt x="100" y="161"/>
                  </a:lnTo>
                  <a:lnTo>
                    <a:pt x="78" y="197"/>
                  </a:lnTo>
                  <a:lnTo>
                    <a:pt x="57" y="238"/>
                  </a:lnTo>
                  <a:lnTo>
                    <a:pt x="41" y="283"/>
                  </a:lnTo>
                  <a:lnTo>
                    <a:pt x="28" y="332"/>
                  </a:lnTo>
                  <a:lnTo>
                    <a:pt x="19" y="385"/>
                  </a:lnTo>
                  <a:lnTo>
                    <a:pt x="16" y="441"/>
                  </a:lnTo>
                  <a:lnTo>
                    <a:pt x="17" y="503"/>
                  </a:lnTo>
                  <a:lnTo>
                    <a:pt x="26" y="566"/>
                  </a:lnTo>
                  <a:lnTo>
                    <a:pt x="40" y="634"/>
                  </a:lnTo>
                  <a:lnTo>
                    <a:pt x="64" y="706"/>
                  </a:lnTo>
                  <a:lnTo>
                    <a:pt x="94" y="780"/>
                  </a:lnTo>
                  <a:lnTo>
                    <a:pt x="132" y="859"/>
                  </a:lnTo>
                  <a:lnTo>
                    <a:pt x="171" y="936"/>
                  </a:lnTo>
                  <a:lnTo>
                    <a:pt x="210" y="1008"/>
                  </a:lnTo>
                  <a:lnTo>
                    <a:pt x="247" y="1079"/>
                  </a:lnTo>
                  <a:lnTo>
                    <a:pt x="284" y="1146"/>
                  </a:lnTo>
                  <a:lnTo>
                    <a:pt x="319" y="1211"/>
                  </a:lnTo>
                  <a:lnTo>
                    <a:pt x="352" y="1272"/>
                  </a:lnTo>
                  <a:lnTo>
                    <a:pt x="381" y="1331"/>
                  </a:lnTo>
                  <a:lnTo>
                    <a:pt x="407" y="1388"/>
                  </a:lnTo>
                  <a:lnTo>
                    <a:pt x="428" y="1442"/>
                  </a:lnTo>
                  <a:lnTo>
                    <a:pt x="445" y="1495"/>
                  </a:lnTo>
                  <a:lnTo>
                    <a:pt x="455" y="1545"/>
                  </a:lnTo>
                  <a:lnTo>
                    <a:pt x="458" y="1592"/>
                  </a:lnTo>
                  <a:lnTo>
                    <a:pt x="455" y="1638"/>
                  </a:lnTo>
                  <a:lnTo>
                    <a:pt x="444" y="1682"/>
                  </a:lnTo>
                  <a:lnTo>
                    <a:pt x="424" y="1723"/>
                  </a:lnTo>
                  <a:lnTo>
                    <a:pt x="399" y="1761"/>
                  </a:lnTo>
                  <a:lnTo>
                    <a:pt x="369" y="1793"/>
                  </a:lnTo>
                  <a:lnTo>
                    <a:pt x="337" y="1818"/>
                  </a:lnTo>
                  <a:lnTo>
                    <a:pt x="304" y="1840"/>
                  </a:lnTo>
                  <a:lnTo>
                    <a:pt x="269" y="1857"/>
                  </a:lnTo>
                  <a:lnTo>
                    <a:pt x="234" y="1870"/>
                  </a:lnTo>
                  <a:lnTo>
                    <a:pt x="198" y="1879"/>
                  </a:lnTo>
                  <a:lnTo>
                    <a:pt x="165" y="1885"/>
                  </a:lnTo>
                  <a:lnTo>
                    <a:pt x="131" y="1888"/>
                  </a:lnTo>
                  <a:lnTo>
                    <a:pt x="100" y="1890"/>
                  </a:lnTo>
                  <a:lnTo>
                    <a:pt x="73" y="1890"/>
                  </a:lnTo>
                  <a:lnTo>
                    <a:pt x="48" y="1889"/>
                  </a:lnTo>
                  <a:lnTo>
                    <a:pt x="29" y="1887"/>
                  </a:lnTo>
                  <a:lnTo>
                    <a:pt x="13" y="1885"/>
                  </a:lnTo>
                  <a:lnTo>
                    <a:pt x="3" y="1884"/>
                  </a:lnTo>
                  <a:lnTo>
                    <a:pt x="0" y="1883"/>
                  </a:lnTo>
                  <a:close/>
                </a:path>
              </a:pathLst>
            </a:custGeom>
            <a:noFill/>
            <a:ln w="25400">
              <a:solidFill>
                <a:srgbClr val="00FF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15" name="Group 223"/>
            <p:cNvGrpSpPr/>
            <p:nvPr/>
          </p:nvGrpSpPr>
          <p:grpSpPr>
            <a:xfrm flipV="1">
              <a:off x="7692629" y="3500514"/>
              <a:ext cx="275958" cy="358583"/>
              <a:chOff x="7692629" y="3142915"/>
              <a:chExt cx="275958" cy="358583"/>
            </a:xfrm>
          </p:grpSpPr>
          <p:sp>
            <p:nvSpPr>
              <p:cNvPr id="780" name="Freeform 94"/>
              <p:cNvSpPr>
                <a:spLocks/>
              </p:cNvSpPr>
              <p:nvPr/>
            </p:nvSpPr>
            <p:spPr bwMode="auto">
              <a:xfrm>
                <a:off x="7692629" y="3142915"/>
                <a:ext cx="275958" cy="358583"/>
              </a:xfrm>
              <a:custGeom>
                <a:avLst/>
                <a:gdLst/>
                <a:ahLst/>
                <a:cxnLst>
                  <a:cxn ang="0">
                    <a:pos x="6" y="78"/>
                  </a:cxn>
                  <a:cxn ang="0">
                    <a:pos x="0" y="55"/>
                  </a:cxn>
                  <a:cxn ang="0">
                    <a:pos x="6" y="39"/>
                  </a:cxn>
                  <a:cxn ang="0">
                    <a:pos x="14" y="32"/>
                  </a:cxn>
                  <a:cxn ang="0">
                    <a:pos x="24" y="29"/>
                  </a:cxn>
                  <a:cxn ang="0">
                    <a:pos x="35" y="30"/>
                  </a:cxn>
                  <a:cxn ang="0">
                    <a:pos x="44" y="19"/>
                  </a:cxn>
                  <a:cxn ang="0">
                    <a:pos x="59" y="2"/>
                  </a:cxn>
                  <a:cxn ang="0">
                    <a:pos x="79" y="2"/>
                  </a:cxn>
                  <a:cxn ang="0">
                    <a:pos x="94" y="19"/>
                  </a:cxn>
                  <a:cxn ang="0">
                    <a:pos x="102" y="29"/>
                  </a:cxn>
                  <a:cxn ang="0">
                    <a:pos x="113" y="27"/>
                  </a:cxn>
                  <a:cxn ang="0">
                    <a:pos x="124" y="30"/>
                  </a:cxn>
                  <a:cxn ang="0">
                    <a:pos x="132" y="38"/>
                  </a:cxn>
                  <a:cxn ang="0">
                    <a:pos x="139" y="54"/>
                  </a:cxn>
                  <a:cxn ang="0">
                    <a:pos x="133" y="76"/>
                  </a:cxn>
                  <a:cxn ang="0">
                    <a:pos x="135" y="95"/>
                  </a:cxn>
                  <a:cxn ang="0">
                    <a:pos x="140" y="117"/>
                  </a:cxn>
                  <a:cxn ang="0">
                    <a:pos x="133" y="134"/>
                  </a:cxn>
                  <a:cxn ang="0">
                    <a:pos x="125" y="141"/>
                  </a:cxn>
                  <a:cxn ang="0">
                    <a:pos x="115" y="144"/>
                  </a:cxn>
                  <a:cxn ang="0">
                    <a:pos x="104" y="143"/>
                  </a:cxn>
                  <a:cxn ang="0">
                    <a:pos x="96" y="153"/>
                  </a:cxn>
                  <a:cxn ang="0">
                    <a:pos x="80" y="170"/>
                  </a:cxn>
                  <a:cxn ang="0">
                    <a:pos x="60" y="170"/>
                  </a:cxn>
                  <a:cxn ang="0">
                    <a:pos x="46" y="154"/>
                  </a:cxn>
                  <a:cxn ang="0">
                    <a:pos x="37" y="144"/>
                  </a:cxn>
                  <a:cxn ang="0">
                    <a:pos x="26" y="145"/>
                  </a:cxn>
                  <a:cxn ang="0">
                    <a:pos x="15" y="142"/>
                  </a:cxn>
                  <a:cxn ang="0">
                    <a:pos x="7" y="136"/>
                  </a:cxn>
                  <a:cxn ang="0">
                    <a:pos x="1" y="119"/>
                  </a:cxn>
                  <a:cxn ang="0">
                    <a:pos x="6" y="97"/>
                  </a:cxn>
                </a:cxnLst>
                <a:rect l="0" t="0" r="r" b="b"/>
                <a:pathLst>
                  <a:path w="140" h="172">
                    <a:moveTo>
                      <a:pt x="14" y="88"/>
                    </a:moveTo>
                    <a:lnTo>
                      <a:pt x="6" y="78"/>
                    </a:lnTo>
                    <a:lnTo>
                      <a:pt x="1" y="67"/>
                    </a:lnTo>
                    <a:lnTo>
                      <a:pt x="0" y="55"/>
                    </a:lnTo>
                    <a:lnTo>
                      <a:pt x="3" y="44"/>
                    </a:lnTo>
                    <a:lnTo>
                      <a:pt x="6" y="39"/>
                    </a:lnTo>
                    <a:lnTo>
                      <a:pt x="10" y="34"/>
                    </a:lnTo>
                    <a:lnTo>
                      <a:pt x="14" y="32"/>
                    </a:lnTo>
                    <a:lnTo>
                      <a:pt x="19" y="30"/>
                    </a:lnTo>
                    <a:lnTo>
                      <a:pt x="24" y="29"/>
                    </a:lnTo>
                    <a:lnTo>
                      <a:pt x="29" y="29"/>
                    </a:lnTo>
                    <a:lnTo>
                      <a:pt x="35" y="30"/>
                    </a:lnTo>
                    <a:lnTo>
                      <a:pt x="41" y="32"/>
                    </a:lnTo>
                    <a:lnTo>
                      <a:pt x="44" y="19"/>
                    </a:lnTo>
                    <a:lnTo>
                      <a:pt x="50" y="9"/>
                    </a:lnTo>
                    <a:lnTo>
                      <a:pt x="59" y="2"/>
                    </a:lnTo>
                    <a:lnTo>
                      <a:pt x="69" y="0"/>
                    </a:lnTo>
                    <a:lnTo>
                      <a:pt x="79" y="2"/>
                    </a:lnTo>
                    <a:lnTo>
                      <a:pt x="88" y="9"/>
                    </a:lnTo>
                    <a:lnTo>
                      <a:pt x="94" y="19"/>
                    </a:lnTo>
                    <a:lnTo>
                      <a:pt x="97" y="31"/>
                    </a:lnTo>
                    <a:lnTo>
                      <a:pt x="102" y="29"/>
                    </a:lnTo>
                    <a:lnTo>
                      <a:pt x="108" y="27"/>
                    </a:lnTo>
                    <a:lnTo>
                      <a:pt x="113" y="27"/>
                    </a:lnTo>
                    <a:lnTo>
                      <a:pt x="119" y="28"/>
                    </a:lnTo>
                    <a:lnTo>
                      <a:pt x="124" y="30"/>
                    </a:lnTo>
                    <a:lnTo>
                      <a:pt x="128" y="33"/>
                    </a:lnTo>
                    <a:lnTo>
                      <a:pt x="132" y="38"/>
                    </a:lnTo>
                    <a:lnTo>
                      <a:pt x="136" y="43"/>
                    </a:lnTo>
                    <a:lnTo>
                      <a:pt x="139" y="54"/>
                    </a:lnTo>
                    <a:lnTo>
                      <a:pt x="139" y="65"/>
                    </a:lnTo>
                    <a:lnTo>
                      <a:pt x="133" y="76"/>
                    </a:lnTo>
                    <a:lnTo>
                      <a:pt x="126" y="86"/>
                    </a:lnTo>
                    <a:lnTo>
                      <a:pt x="135" y="95"/>
                    </a:lnTo>
                    <a:lnTo>
                      <a:pt x="139" y="105"/>
                    </a:lnTo>
                    <a:lnTo>
                      <a:pt x="140" y="117"/>
                    </a:lnTo>
                    <a:lnTo>
                      <a:pt x="137" y="128"/>
                    </a:lnTo>
                    <a:lnTo>
                      <a:pt x="133" y="134"/>
                    </a:lnTo>
                    <a:lnTo>
                      <a:pt x="129" y="138"/>
                    </a:lnTo>
                    <a:lnTo>
                      <a:pt x="125" y="141"/>
                    </a:lnTo>
                    <a:lnTo>
                      <a:pt x="120" y="143"/>
                    </a:lnTo>
                    <a:lnTo>
                      <a:pt x="115" y="144"/>
                    </a:lnTo>
                    <a:lnTo>
                      <a:pt x="110" y="144"/>
                    </a:lnTo>
                    <a:lnTo>
                      <a:pt x="104" y="143"/>
                    </a:lnTo>
                    <a:lnTo>
                      <a:pt x="99" y="141"/>
                    </a:lnTo>
                    <a:lnTo>
                      <a:pt x="96" y="153"/>
                    </a:lnTo>
                    <a:lnTo>
                      <a:pt x="90" y="163"/>
                    </a:lnTo>
                    <a:lnTo>
                      <a:pt x="80" y="170"/>
                    </a:lnTo>
                    <a:lnTo>
                      <a:pt x="70" y="172"/>
                    </a:lnTo>
                    <a:lnTo>
                      <a:pt x="60" y="170"/>
                    </a:lnTo>
                    <a:lnTo>
                      <a:pt x="52" y="163"/>
                    </a:lnTo>
                    <a:lnTo>
                      <a:pt x="46" y="154"/>
                    </a:lnTo>
                    <a:lnTo>
                      <a:pt x="43" y="142"/>
                    </a:lnTo>
                    <a:lnTo>
                      <a:pt x="37" y="144"/>
                    </a:lnTo>
                    <a:lnTo>
                      <a:pt x="31" y="145"/>
                    </a:lnTo>
                    <a:lnTo>
                      <a:pt x="26" y="145"/>
                    </a:lnTo>
                    <a:lnTo>
                      <a:pt x="20" y="144"/>
                    </a:lnTo>
                    <a:lnTo>
                      <a:pt x="15" y="142"/>
                    </a:lnTo>
                    <a:lnTo>
                      <a:pt x="11" y="140"/>
                    </a:lnTo>
                    <a:lnTo>
                      <a:pt x="7" y="136"/>
                    </a:lnTo>
                    <a:lnTo>
                      <a:pt x="4" y="130"/>
                    </a:lnTo>
                    <a:lnTo>
                      <a:pt x="1" y="119"/>
                    </a:lnTo>
                    <a:lnTo>
                      <a:pt x="2" y="107"/>
                    </a:lnTo>
                    <a:lnTo>
                      <a:pt x="6" y="97"/>
                    </a:lnTo>
                    <a:lnTo>
                      <a:pt x="14" y="88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1" name="Freeform 95"/>
              <p:cNvSpPr>
                <a:spLocks/>
              </p:cNvSpPr>
              <p:nvPr/>
            </p:nvSpPr>
            <p:spPr bwMode="auto">
              <a:xfrm>
                <a:off x="7793156" y="3272172"/>
                <a:ext cx="80817" cy="95900"/>
              </a:xfrm>
              <a:custGeom>
                <a:avLst/>
                <a:gdLst/>
                <a:ahLst/>
                <a:cxnLst>
                  <a:cxn ang="0">
                    <a:pos x="20" y="46"/>
                  </a:cxn>
                  <a:cxn ang="0">
                    <a:pos x="28" y="44"/>
                  </a:cxn>
                  <a:cxn ang="0">
                    <a:pos x="34" y="39"/>
                  </a:cxn>
                  <a:cxn ang="0">
                    <a:pos x="39" y="32"/>
                  </a:cxn>
                  <a:cxn ang="0">
                    <a:pos x="41" y="24"/>
                  </a:cxn>
                  <a:cxn ang="0">
                    <a:pos x="39" y="14"/>
                  </a:cxn>
                  <a:cxn ang="0">
                    <a:pos x="34" y="7"/>
                  </a:cxn>
                  <a:cxn ang="0">
                    <a:pos x="28" y="2"/>
                  </a:cxn>
                  <a:cxn ang="0">
                    <a:pos x="20" y="0"/>
                  </a:cxn>
                  <a:cxn ang="0">
                    <a:pos x="12" y="2"/>
                  </a:cxn>
                  <a:cxn ang="0">
                    <a:pos x="6" y="7"/>
                  </a:cxn>
                  <a:cxn ang="0">
                    <a:pos x="2" y="14"/>
                  </a:cxn>
                  <a:cxn ang="0">
                    <a:pos x="0" y="24"/>
                  </a:cxn>
                  <a:cxn ang="0">
                    <a:pos x="2" y="32"/>
                  </a:cxn>
                  <a:cxn ang="0">
                    <a:pos x="6" y="39"/>
                  </a:cxn>
                  <a:cxn ang="0">
                    <a:pos x="12" y="44"/>
                  </a:cxn>
                  <a:cxn ang="0">
                    <a:pos x="20" y="46"/>
                  </a:cxn>
                </a:cxnLst>
                <a:rect l="0" t="0" r="r" b="b"/>
                <a:pathLst>
                  <a:path w="41" h="46">
                    <a:moveTo>
                      <a:pt x="20" y="46"/>
                    </a:moveTo>
                    <a:lnTo>
                      <a:pt x="28" y="44"/>
                    </a:lnTo>
                    <a:lnTo>
                      <a:pt x="34" y="39"/>
                    </a:lnTo>
                    <a:lnTo>
                      <a:pt x="39" y="32"/>
                    </a:lnTo>
                    <a:lnTo>
                      <a:pt x="41" y="24"/>
                    </a:lnTo>
                    <a:lnTo>
                      <a:pt x="39" y="14"/>
                    </a:lnTo>
                    <a:lnTo>
                      <a:pt x="34" y="7"/>
                    </a:lnTo>
                    <a:lnTo>
                      <a:pt x="28" y="2"/>
                    </a:lnTo>
                    <a:lnTo>
                      <a:pt x="20" y="0"/>
                    </a:lnTo>
                    <a:lnTo>
                      <a:pt x="12" y="2"/>
                    </a:lnTo>
                    <a:lnTo>
                      <a:pt x="6" y="7"/>
                    </a:lnTo>
                    <a:lnTo>
                      <a:pt x="2" y="14"/>
                    </a:lnTo>
                    <a:lnTo>
                      <a:pt x="0" y="24"/>
                    </a:lnTo>
                    <a:lnTo>
                      <a:pt x="2" y="32"/>
                    </a:lnTo>
                    <a:lnTo>
                      <a:pt x="6" y="39"/>
                    </a:lnTo>
                    <a:lnTo>
                      <a:pt x="12" y="44"/>
                    </a:lnTo>
                    <a:lnTo>
                      <a:pt x="20" y="46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16" name="Group 227"/>
            <p:cNvGrpSpPr/>
            <p:nvPr/>
          </p:nvGrpSpPr>
          <p:grpSpPr>
            <a:xfrm flipV="1">
              <a:off x="8713671" y="1756535"/>
              <a:ext cx="277929" cy="360668"/>
              <a:chOff x="8678192" y="4789894"/>
              <a:chExt cx="277929" cy="360668"/>
            </a:xfrm>
          </p:grpSpPr>
          <p:sp>
            <p:nvSpPr>
              <p:cNvPr id="778" name="Freeform 96"/>
              <p:cNvSpPr>
                <a:spLocks/>
              </p:cNvSpPr>
              <p:nvPr/>
            </p:nvSpPr>
            <p:spPr bwMode="auto">
              <a:xfrm>
                <a:off x="8678192" y="4789894"/>
                <a:ext cx="277929" cy="360668"/>
              </a:xfrm>
              <a:custGeom>
                <a:avLst/>
                <a:gdLst/>
                <a:ahLst/>
                <a:cxnLst>
                  <a:cxn ang="0">
                    <a:pos x="6" y="79"/>
                  </a:cxn>
                  <a:cxn ang="0">
                    <a:pos x="0" y="56"/>
                  </a:cxn>
                  <a:cxn ang="0">
                    <a:pos x="7" y="39"/>
                  </a:cxn>
                  <a:cxn ang="0">
                    <a:pos x="16" y="33"/>
                  </a:cxn>
                  <a:cxn ang="0">
                    <a:pos x="26" y="30"/>
                  </a:cxn>
                  <a:cxn ang="0">
                    <a:pos x="37" y="31"/>
                  </a:cxn>
                  <a:cxn ang="0">
                    <a:pos x="45" y="20"/>
                  </a:cxn>
                  <a:cxn ang="0">
                    <a:pos x="60" y="2"/>
                  </a:cxn>
                  <a:cxn ang="0">
                    <a:pos x="80" y="2"/>
                  </a:cxn>
                  <a:cxn ang="0">
                    <a:pos x="95" y="20"/>
                  </a:cxn>
                  <a:cxn ang="0">
                    <a:pos x="103" y="30"/>
                  </a:cxn>
                  <a:cxn ang="0">
                    <a:pos x="115" y="28"/>
                  </a:cxn>
                  <a:cxn ang="0">
                    <a:pos x="126" y="31"/>
                  </a:cxn>
                  <a:cxn ang="0">
                    <a:pos x="134" y="38"/>
                  </a:cxn>
                  <a:cxn ang="0">
                    <a:pos x="140" y="55"/>
                  </a:cxn>
                  <a:cxn ang="0">
                    <a:pos x="135" y="77"/>
                  </a:cxn>
                  <a:cxn ang="0">
                    <a:pos x="135" y="95"/>
                  </a:cxn>
                  <a:cxn ang="0">
                    <a:pos x="141" y="118"/>
                  </a:cxn>
                  <a:cxn ang="0">
                    <a:pos x="134" y="134"/>
                  </a:cxn>
                  <a:cxn ang="0">
                    <a:pos x="126" y="141"/>
                  </a:cxn>
                  <a:cxn ang="0">
                    <a:pos x="116" y="144"/>
                  </a:cxn>
                  <a:cxn ang="0">
                    <a:pos x="105" y="143"/>
                  </a:cxn>
                  <a:cxn ang="0">
                    <a:pos x="96" y="154"/>
                  </a:cxn>
                  <a:cxn ang="0">
                    <a:pos x="82" y="171"/>
                  </a:cxn>
                  <a:cxn ang="0">
                    <a:pos x="62" y="171"/>
                  </a:cxn>
                  <a:cxn ang="0">
                    <a:pos x="46" y="155"/>
                  </a:cxn>
                  <a:cxn ang="0">
                    <a:pos x="38" y="144"/>
                  </a:cxn>
                  <a:cxn ang="0">
                    <a:pos x="27" y="146"/>
                  </a:cxn>
                  <a:cxn ang="0">
                    <a:pos x="17" y="142"/>
                  </a:cxn>
                  <a:cxn ang="0">
                    <a:pos x="7" y="136"/>
                  </a:cxn>
                  <a:cxn ang="0">
                    <a:pos x="1" y="120"/>
                  </a:cxn>
                  <a:cxn ang="0">
                    <a:pos x="6" y="98"/>
                  </a:cxn>
                </a:cxnLst>
                <a:rect l="0" t="0" r="r" b="b"/>
                <a:pathLst>
                  <a:path w="141" h="173">
                    <a:moveTo>
                      <a:pt x="15" y="88"/>
                    </a:moveTo>
                    <a:lnTo>
                      <a:pt x="6" y="79"/>
                    </a:lnTo>
                    <a:lnTo>
                      <a:pt x="1" y="68"/>
                    </a:lnTo>
                    <a:lnTo>
                      <a:pt x="0" y="56"/>
                    </a:lnTo>
                    <a:lnTo>
                      <a:pt x="4" y="44"/>
                    </a:lnTo>
                    <a:lnTo>
                      <a:pt x="7" y="39"/>
                    </a:lnTo>
                    <a:lnTo>
                      <a:pt x="12" y="35"/>
                    </a:lnTo>
                    <a:lnTo>
                      <a:pt x="16" y="33"/>
                    </a:lnTo>
                    <a:lnTo>
                      <a:pt x="21" y="31"/>
                    </a:lnTo>
                    <a:lnTo>
                      <a:pt x="26" y="30"/>
                    </a:lnTo>
                    <a:lnTo>
                      <a:pt x="31" y="30"/>
                    </a:lnTo>
                    <a:lnTo>
                      <a:pt x="37" y="31"/>
                    </a:lnTo>
                    <a:lnTo>
                      <a:pt x="42" y="33"/>
                    </a:lnTo>
                    <a:lnTo>
                      <a:pt x="45" y="20"/>
                    </a:lnTo>
                    <a:lnTo>
                      <a:pt x="51" y="10"/>
                    </a:lnTo>
                    <a:lnTo>
                      <a:pt x="60" y="2"/>
                    </a:lnTo>
                    <a:lnTo>
                      <a:pt x="70" y="0"/>
                    </a:lnTo>
                    <a:lnTo>
                      <a:pt x="80" y="2"/>
                    </a:lnTo>
                    <a:lnTo>
                      <a:pt x="89" y="10"/>
                    </a:lnTo>
                    <a:lnTo>
                      <a:pt x="95" y="20"/>
                    </a:lnTo>
                    <a:lnTo>
                      <a:pt x="98" y="32"/>
                    </a:lnTo>
                    <a:lnTo>
                      <a:pt x="103" y="30"/>
                    </a:lnTo>
                    <a:lnTo>
                      <a:pt x="110" y="28"/>
                    </a:lnTo>
                    <a:lnTo>
                      <a:pt x="115" y="28"/>
                    </a:lnTo>
                    <a:lnTo>
                      <a:pt x="121" y="29"/>
                    </a:lnTo>
                    <a:lnTo>
                      <a:pt x="126" y="31"/>
                    </a:lnTo>
                    <a:lnTo>
                      <a:pt x="130" y="34"/>
                    </a:lnTo>
                    <a:lnTo>
                      <a:pt x="134" y="38"/>
                    </a:lnTo>
                    <a:lnTo>
                      <a:pt x="137" y="43"/>
                    </a:lnTo>
                    <a:lnTo>
                      <a:pt x="140" y="55"/>
                    </a:lnTo>
                    <a:lnTo>
                      <a:pt x="139" y="66"/>
                    </a:lnTo>
                    <a:lnTo>
                      <a:pt x="135" y="77"/>
                    </a:lnTo>
                    <a:lnTo>
                      <a:pt x="127" y="86"/>
                    </a:lnTo>
                    <a:lnTo>
                      <a:pt x="135" y="95"/>
                    </a:lnTo>
                    <a:lnTo>
                      <a:pt x="140" y="106"/>
                    </a:lnTo>
                    <a:lnTo>
                      <a:pt x="141" y="118"/>
                    </a:lnTo>
                    <a:lnTo>
                      <a:pt x="137" y="129"/>
                    </a:lnTo>
                    <a:lnTo>
                      <a:pt x="134" y="134"/>
                    </a:lnTo>
                    <a:lnTo>
                      <a:pt x="130" y="138"/>
                    </a:lnTo>
                    <a:lnTo>
                      <a:pt x="126" y="141"/>
                    </a:lnTo>
                    <a:lnTo>
                      <a:pt x="121" y="143"/>
                    </a:lnTo>
                    <a:lnTo>
                      <a:pt x="116" y="144"/>
                    </a:lnTo>
                    <a:lnTo>
                      <a:pt x="111" y="144"/>
                    </a:lnTo>
                    <a:lnTo>
                      <a:pt x="105" y="143"/>
                    </a:lnTo>
                    <a:lnTo>
                      <a:pt x="99" y="141"/>
                    </a:lnTo>
                    <a:lnTo>
                      <a:pt x="96" y="154"/>
                    </a:lnTo>
                    <a:lnTo>
                      <a:pt x="90" y="164"/>
                    </a:lnTo>
                    <a:lnTo>
                      <a:pt x="82" y="171"/>
                    </a:lnTo>
                    <a:lnTo>
                      <a:pt x="72" y="173"/>
                    </a:lnTo>
                    <a:lnTo>
                      <a:pt x="62" y="171"/>
                    </a:lnTo>
                    <a:lnTo>
                      <a:pt x="52" y="164"/>
                    </a:lnTo>
                    <a:lnTo>
                      <a:pt x="46" y="155"/>
                    </a:lnTo>
                    <a:lnTo>
                      <a:pt x="43" y="142"/>
                    </a:lnTo>
                    <a:lnTo>
                      <a:pt x="38" y="144"/>
                    </a:lnTo>
                    <a:lnTo>
                      <a:pt x="32" y="146"/>
                    </a:lnTo>
                    <a:lnTo>
                      <a:pt x="27" y="146"/>
                    </a:lnTo>
                    <a:lnTo>
                      <a:pt x="22" y="144"/>
                    </a:lnTo>
                    <a:lnTo>
                      <a:pt x="17" y="142"/>
                    </a:lnTo>
                    <a:lnTo>
                      <a:pt x="12" y="140"/>
                    </a:lnTo>
                    <a:lnTo>
                      <a:pt x="7" y="136"/>
                    </a:lnTo>
                    <a:lnTo>
                      <a:pt x="4" y="131"/>
                    </a:lnTo>
                    <a:lnTo>
                      <a:pt x="1" y="120"/>
                    </a:lnTo>
                    <a:lnTo>
                      <a:pt x="2" y="108"/>
                    </a:lnTo>
                    <a:lnTo>
                      <a:pt x="6" y="98"/>
                    </a:lnTo>
                    <a:lnTo>
                      <a:pt x="15" y="88"/>
                    </a:lnTo>
                    <a:close/>
                  </a:path>
                </a:pathLst>
              </a:custGeom>
              <a:noFill/>
              <a:ln w="25400">
                <a:solidFill>
                  <a:srgbClr val="990099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9" name="Freeform 97"/>
              <p:cNvSpPr>
                <a:spLocks/>
              </p:cNvSpPr>
              <p:nvPr/>
            </p:nvSpPr>
            <p:spPr bwMode="auto">
              <a:xfrm>
                <a:off x="8778718" y="4921236"/>
                <a:ext cx="80817" cy="95900"/>
              </a:xfrm>
              <a:custGeom>
                <a:avLst/>
                <a:gdLst/>
                <a:ahLst/>
                <a:cxnLst>
                  <a:cxn ang="0">
                    <a:pos x="21" y="46"/>
                  </a:cxn>
                  <a:cxn ang="0">
                    <a:pos x="29" y="44"/>
                  </a:cxn>
                  <a:cxn ang="0">
                    <a:pos x="35" y="39"/>
                  </a:cxn>
                  <a:cxn ang="0">
                    <a:pos x="39" y="31"/>
                  </a:cxn>
                  <a:cxn ang="0">
                    <a:pos x="41" y="23"/>
                  </a:cxn>
                  <a:cxn ang="0">
                    <a:pos x="39" y="14"/>
                  </a:cxn>
                  <a:cxn ang="0">
                    <a:pos x="35" y="7"/>
                  </a:cxn>
                  <a:cxn ang="0">
                    <a:pos x="29" y="2"/>
                  </a:cxn>
                  <a:cxn ang="0">
                    <a:pos x="21" y="0"/>
                  </a:cxn>
                  <a:cxn ang="0">
                    <a:pos x="13" y="2"/>
                  </a:cxn>
                  <a:cxn ang="0">
                    <a:pos x="7" y="7"/>
                  </a:cxn>
                  <a:cxn ang="0">
                    <a:pos x="2" y="14"/>
                  </a:cxn>
                  <a:cxn ang="0">
                    <a:pos x="0" y="23"/>
                  </a:cxn>
                  <a:cxn ang="0">
                    <a:pos x="2" y="31"/>
                  </a:cxn>
                  <a:cxn ang="0">
                    <a:pos x="7" y="39"/>
                  </a:cxn>
                  <a:cxn ang="0">
                    <a:pos x="13" y="44"/>
                  </a:cxn>
                  <a:cxn ang="0">
                    <a:pos x="21" y="46"/>
                  </a:cxn>
                </a:cxnLst>
                <a:rect l="0" t="0" r="r" b="b"/>
                <a:pathLst>
                  <a:path w="41" h="46">
                    <a:moveTo>
                      <a:pt x="21" y="46"/>
                    </a:moveTo>
                    <a:lnTo>
                      <a:pt x="29" y="44"/>
                    </a:lnTo>
                    <a:lnTo>
                      <a:pt x="35" y="39"/>
                    </a:lnTo>
                    <a:lnTo>
                      <a:pt x="39" y="31"/>
                    </a:lnTo>
                    <a:lnTo>
                      <a:pt x="41" y="23"/>
                    </a:lnTo>
                    <a:lnTo>
                      <a:pt x="39" y="14"/>
                    </a:lnTo>
                    <a:lnTo>
                      <a:pt x="35" y="7"/>
                    </a:lnTo>
                    <a:lnTo>
                      <a:pt x="29" y="2"/>
                    </a:lnTo>
                    <a:lnTo>
                      <a:pt x="21" y="0"/>
                    </a:lnTo>
                    <a:lnTo>
                      <a:pt x="13" y="2"/>
                    </a:lnTo>
                    <a:lnTo>
                      <a:pt x="7" y="7"/>
                    </a:lnTo>
                    <a:lnTo>
                      <a:pt x="2" y="14"/>
                    </a:lnTo>
                    <a:lnTo>
                      <a:pt x="0" y="23"/>
                    </a:lnTo>
                    <a:lnTo>
                      <a:pt x="2" y="31"/>
                    </a:lnTo>
                    <a:lnTo>
                      <a:pt x="7" y="39"/>
                    </a:lnTo>
                    <a:lnTo>
                      <a:pt x="13" y="44"/>
                    </a:lnTo>
                    <a:lnTo>
                      <a:pt x="21" y="46"/>
                    </a:lnTo>
                    <a:close/>
                  </a:path>
                </a:pathLst>
              </a:custGeom>
              <a:noFill/>
              <a:ln w="25400">
                <a:solidFill>
                  <a:srgbClr val="990099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17" name="Group 231"/>
            <p:cNvGrpSpPr/>
            <p:nvPr/>
          </p:nvGrpSpPr>
          <p:grpSpPr>
            <a:xfrm flipV="1">
              <a:off x="8559924" y="126235"/>
              <a:ext cx="335091" cy="435720"/>
              <a:chOff x="8559924" y="6345142"/>
              <a:chExt cx="335091" cy="435720"/>
            </a:xfrm>
          </p:grpSpPr>
          <p:sp>
            <p:nvSpPr>
              <p:cNvPr id="776" name="Freeform 98"/>
              <p:cNvSpPr>
                <a:spLocks/>
              </p:cNvSpPr>
              <p:nvPr/>
            </p:nvSpPr>
            <p:spPr bwMode="auto">
              <a:xfrm>
                <a:off x="8559924" y="6345142"/>
                <a:ext cx="335091" cy="435720"/>
              </a:xfrm>
              <a:custGeom>
                <a:avLst/>
                <a:gdLst/>
                <a:ahLst/>
                <a:cxnLst>
                  <a:cxn ang="0">
                    <a:pos x="7" y="94"/>
                  </a:cxn>
                  <a:cxn ang="0">
                    <a:pos x="0" y="67"/>
                  </a:cxn>
                  <a:cxn ang="0">
                    <a:pos x="8" y="47"/>
                  </a:cxn>
                  <a:cxn ang="0">
                    <a:pos x="17" y="39"/>
                  </a:cxn>
                  <a:cxn ang="0">
                    <a:pos x="30" y="35"/>
                  </a:cxn>
                  <a:cxn ang="0">
                    <a:pos x="44" y="36"/>
                  </a:cxn>
                  <a:cxn ang="0">
                    <a:pos x="51" y="31"/>
                  </a:cxn>
                  <a:cxn ang="0">
                    <a:pos x="56" y="18"/>
                  </a:cxn>
                  <a:cxn ang="0">
                    <a:pos x="65" y="6"/>
                  </a:cxn>
                  <a:cxn ang="0">
                    <a:pos x="78" y="1"/>
                  </a:cxn>
                  <a:cxn ang="0">
                    <a:pos x="90" y="1"/>
                  </a:cxn>
                  <a:cxn ang="0">
                    <a:pos x="101" y="6"/>
                  </a:cxn>
                  <a:cxn ang="0">
                    <a:pos x="110" y="17"/>
                  </a:cxn>
                  <a:cxn ang="0">
                    <a:pos x="116" y="30"/>
                  </a:cxn>
                  <a:cxn ang="0">
                    <a:pos x="124" y="35"/>
                  </a:cxn>
                  <a:cxn ang="0">
                    <a:pos x="138" y="34"/>
                  </a:cxn>
                  <a:cxn ang="0">
                    <a:pos x="150" y="37"/>
                  </a:cxn>
                  <a:cxn ang="0">
                    <a:pos x="160" y="45"/>
                  </a:cxn>
                  <a:cxn ang="0">
                    <a:pos x="169" y="65"/>
                  </a:cxn>
                  <a:cxn ang="0">
                    <a:pos x="161" y="92"/>
                  </a:cxn>
                  <a:cxn ang="0">
                    <a:pos x="162" y="115"/>
                  </a:cxn>
                  <a:cxn ang="0">
                    <a:pos x="170" y="142"/>
                  </a:cxn>
                  <a:cxn ang="0">
                    <a:pos x="161" y="162"/>
                  </a:cxn>
                  <a:cxn ang="0">
                    <a:pos x="151" y="170"/>
                  </a:cxn>
                  <a:cxn ang="0">
                    <a:pos x="139" y="174"/>
                  </a:cxn>
                  <a:cxn ang="0">
                    <a:pos x="126" y="173"/>
                  </a:cxn>
                  <a:cxn ang="0">
                    <a:pos x="119" y="178"/>
                  </a:cxn>
                  <a:cxn ang="0">
                    <a:pos x="113" y="192"/>
                  </a:cxn>
                  <a:cxn ang="0">
                    <a:pos x="104" y="203"/>
                  </a:cxn>
                  <a:cxn ang="0">
                    <a:pos x="92" y="208"/>
                  </a:cxn>
                  <a:cxn ang="0">
                    <a:pos x="79" y="208"/>
                  </a:cxn>
                  <a:cxn ang="0">
                    <a:pos x="67" y="203"/>
                  </a:cxn>
                  <a:cxn ang="0">
                    <a:pos x="58" y="192"/>
                  </a:cxn>
                  <a:cxn ang="0">
                    <a:pos x="53" y="179"/>
                  </a:cxn>
                  <a:cxn ang="0">
                    <a:pos x="45" y="174"/>
                  </a:cxn>
                  <a:cxn ang="0">
                    <a:pos x="32" y="176"/>
                  </a:cxn>
                  <a:cxn ang="0">
                    <a:pos x="18" y="172"/>
                  </a:cxn>
                  <a:cxn ang="0">
                    <a:pos x="9" y="164"/>
                  </a:cxn>
                  <a:cxn ang="0">
                    <a:pos x="1" y="144"/>
                  </a:cxn>
                  <a:cxn ang="0">
                    <a:pos x="7" y="117"/>
                  </a:cxn>
                </a:cxnLst>
                <a:rect l="0" t="0" r="r" b="b"/>
                <a:pathLst>
                  <a:path w="170" h="209">
                    <a:moveTo>
                      <a:pt x="16" y="105"/>
                    </a:moveTo>
                    <a:lnTo>
                      <a:pt x="7" y="94"/>
                    </a:lnTo>
                    <a:lnTo>
                      <a:pt x="1" y="81"/>
                    </a:lnTo>
                    <a:lnTo>
                      <a:pt x="0" y="67"/>
                    </a:lnTo>
                    <a:lnTo>
                      <a:pt x="4" y="53"/>
                    </a:lnTo>
                    <a:lnTo>
                      <a:pt x="8" y="47"/>
                    </a:lnTo>
                    <a:lnTo>
                      <a:pt x="12" y="42"/>
                    </a:lnTo>
                    <a:lnTo>
                      <a:pt x="17" y="39"/>
                    </a:lnTo>
                    <a:lnTo>
                      <a:pt x="24" y="36"/>
                    </a:lnTo>
                    <a:lnTo>
                      <a:pt x="30" y="35"/>
                    </a:lnTo>
                    <a:lnTo>
                      <a:pt x="37" y="35"/>
                    </a:lnTo>
                    <a:lnTo>
                      <a:pt x="44" y="36"/>
                    </a:lnTo>
                    <a:lnTo>
                      <a:pt x="50" y="39"/>
                    </a:lnTo>
                    <a:lnTo>
                      <a:pt x="51" y="31"/>
                    </a:lnTo>
                    <a:lnTo>
                      <a:pt x="53" y="24"/>
                    </a:lnTo>
                    <a:lnTo>
                      <a:pt x="56" y="18"/>
                    </a:lnTo>
                    <a:lnTo>
                      <a:pt x="61" y="11"/>
                    </a:lnTo>
                    <a:lnTo>
                      <a:pt x="65" y="6"/>
                    </a:lnTo>
                    <a:lnTo>
                      <a:pt x="72" y="3"/>
                    </a:lnTo>
                    <a:lnTo>
                      <a:pt x="78" y="1"/>
                    </a:lnTo>
                    <a:lnTo>
                      <a:pt x="84" y="0"/>
                    </a:lnTo>
                    <a:lnTo>
                      <a:pt x="90" y="1"/>
                    </a:lnTo>
                    <a:lnTo>
                      <a:pt x="96" y="3"/>
                    </a:lnTo>
                    <a:lnTo>
                      <a:pt x="101" y="6"/>
                    </a:lnTo>
                    <a:lnTo>
                      <a:pt x="106" y="11"/>
                    </a:lnTo>
                    <a:lnTo>
                      <a:pt x="110" y="17"/>
                    </a:lnTo>
                    <a:lnTo>
                      <a:pt x="113" y="23"/>
                    </a:lnTo>
                    <a:lnTo>
                      <a:pt x="116" y="30"/>
                    </a:lnTo>
                    <a:lnTo>
                      <a:pt x="118" y="38"/>
                    </a:lnTo>
                    <a:lnTo>
                      <a:pt x="124" y="35"/>
                    </a:lnTo>
                    <a:lnTo>
                      <a:pt x="131" y="34"/>
                    </a:lnTo>
                    <a:lnTo>
                      <a:pt x="138" y="34"/>
                    </a:lnTo>
                    <a:lnTo>
                      <a:pt x="144" y="35"/>
                    </a:lnTo>
                    <a:lnTo>
                      <a:pt x="150" y="37"/>
                    </a:lnTo>
                    <a:lnTo>
                      <a:pt x="155" y="41"/>
                    </a:lnTo>
                    <a:lnTo>
                      <a:pt x="160" y="45"/>
                    </a:lnTo>
                    <a:lnTo>
                      <a:pt x="165" y="51"/>
                    </a:lnTo>
                    <a:lnTo>
                      <a:pt x="169" y="65"/>
                    </a:lnTo>
                    <a:lnTo>
                      <a:pt x="168" y="79"/>
                    </a:lnTo>
                    <a:lnTo>
                      <a:pt x="161" y="92"/>
                    </a:lnTo>
                    <a:lnTo>
                      <a:pt x="152" y="103"/>
                    </a:lnTo>
                    <a:lnTo>
                      <a:pt x="162" y="115"/>
                    </a:lnTo>
                    <a:lnTo>
                      <a:pt x="169" y="128"/>
                    </a:lnTo>
                    <a:lnTo>
                      <a:pt x="170" y="142"/>
                    </a:lnTo>
                    <a:lnTo>
                      <a:pt x="166" y="156"/>
                    </a:lnTo>
                    <a:lnTo>
                      <a:pt x="161" y="162"/>
                    </a:lnTo>
                    <a:lnTo>
                      <a:pt x="157" y="167"/>
                    </a:lnTo>
                    <a:lnTo>
                      <a:pt x="151" y="170"/>
                    </a:lnTo>
                    <a:lnTo>
                      <a:pt x="146" y="173"/>
                    </a:lnTo>
                    <a:lnTo>
                      <a:pt x="139" y="174"/>
                    </a:lnTo>
                    <a:lnTo>
                      <a:pt x="133" y="174"/>
                    </a:lnTo>
                    <a:lnTo>
                      <a:pt x="126" y="173"/>
                    </a:lnTo>
                    <a:lnTo>
                      <a:pt x="120" y="170"/>
                    </a:lnTo>
                    <a:lnTo>
                      <a:pt x="119" y="178"/>
                    </a:lnTo>
                    <a:lnTo>
                      <a:pt x="116" y="185"/>
                    </a:lnTo>
                    <a:lnTo>
                      <a:pt x="113" y="192"/>
                    </a:lnTo>
                    <a:lnTo>
                      <a:pt x="109" y="197"/>
                    </a:lnTo>
                    <a:lnTo>
                      <a:pt x="104" y="203"/>
                    </a:lnTo>
                    <a:lnTo>
                      <a:pt x="98" y="206"/>
                    </a:lnTo>
                    <a:lnTo>
                      <a:pt x="92" y="208"/>
                    </a:lnTo>
                    <a:lnTo>
                      <a:pt x="86" y="209"/>
                    </a:lnTo>
                    <a:lnTo>
                      <a:pt x="79" y="208"/>
                    </a:lnTo>
                    <a:lnTo>
                      <a:pt x="73" y="206"/>
                    </a:lnTo>
                    <a:lnTo>
                      <a:pt x="67" y="203"/>
                    </a:lnTo>
                    <a:lnTo>
                      <a:pt x="62" y="197"/>
                    </a:lnTo>
                    <a:lnTo>
                      <a:pt x="58" y="192"/>
                    </a:lnTo>
                    <a:lnTo>
                      <a:pt x="55" y="186"/>
                    </a:lnTo>
                    <a:lnTo>
                      <a:pt x="53" y="179"/>
                    </a:lnTo>
                    <a:lnTo>
                      <a:pt x="52" y="171"/>
                    </a:lnTo>
                    <a:lnTo>
                      <a:pt x="45" y="174"/>
                    </a:lnTo>
                    <a:lnTo>
                      <a:pt x="38" y="176"/>
                    </a:lnTo>
                    <a:lnTo>
                      <a:pt x="32" y="176"/>
                    </a:lnTo>
                    <a:lnTo>
                      <a:pt x="25" y="175"/>
                    </a:lnTo>
                    <a:lnTo>
                      <a:pt x="18" y="172"/>
                    </a:lnTo>
                    <a:lnTo>
                      <a:pt x="13" y="169"/>
                    </a:lnTo>
                    <a:lnTo>
                      <a:pt x="9" y="164"/>
                    </a:lnTo>
                    <a:lnTo>
                      <a:pt x="5" y="158"/>
                    </a:lnTo>
                    <a:lnTo>
                      <a:pt x="1" y="144"/>
                    </a:lnTo>
                    <a:lnTo>
                      <a:pt x="2" y="130"/>
                    </a:lnTo>
                    <a:lnTo>
                      <a:pt x="7" y="117"/>
                    </a:lnTo>
                    <a:lnTo>
                      <a:pt x="16" y="105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7" name="Freeform 99"/>
              <p:cNvSpPr>
                <a:spLocks/>
              </p:cNvSpPr>
              <p:nvPr/>
            </p:nvSpPr>
            <p:spPr bwMode="auto">
              <a:xfrm>
                <a:off x="8680162" y="6503586"/>
                <a:ext cx="96586" cy="114664"/>
              </a:xfrm>
              <a:custGeom>
                <a:avLst/>
                <a:gdLst/>
                <a:ahLst/>
                <a:cxnLst>
                  <a:cxn ang="0">
                    <a:pos x="25" y="55"/>
                  </a:cxn>
                  <a:cxn ang="0">
                    <a:pos x="35" y="53"/>
                  </a:cxn>
                  <a:cxn ang="0">
                    <a:pos x="42" y="47"/>
                  </a:cxn>
                  <a:cxn ang="0">
                    <a:pos x="47" y="39"/>
                  </a:cxn>
                  <a:cxn ang="0">
                    <a:pos x="49" y="27"/>
                  </a:cxn>
                  <a:cxn ang="0">
                    <a:pos x="47" y="16"/>
                  </a:cxn>
                  <a:cxn ang="0">
                    <a:pos x="42" y="8"/>
                  </a:cxn>
                  <a:cxn ang="0">
                    <a:pos x="35" y="2"/>
                  </a:cxn>
                  <a:cxn ang="0">
                    <a:pos x="25" y="0"/>
                  </a:cxn>
                  <a:cxn ang="0">
                    <a:pos x="16" y="2"/>
                  </a:cxn>
                  <a:cxn ang="0">
                    <a:pos x="7" y="8"/>
                  </a:cxn>
                  <a:cxn ang="0">
                    <a:pos x="2" y="16"/>
                  </a:cxn>
                  <a:cxn ang="0">
                    <a:pos x="0" y="27"/>
                  </a:cxn>
                  <a:cxn ang="0">
                    <a:pos x="2" y="39"/>
                  </a:cxn>
                  <a:cxn ang="0">
                    <a:pos x="7" y="47"/>
                  </a:cxn>
                  <a:cxn ang="0">
                    <a:pos x="16" y="53"/>
                  </a:cxn>
                  <a:cxn ang="0">
                    <a:pos x="25" y="55"/>
                  </a:cxn>
                </a:cxnLst>
                <a:rect l="0" t="0" r="r" b="b"/>
                <a:pathLst>
                  <a:path w="49" h="55">
                    <a:moveTo>
                      <a:pt x="25" y="55"/>
                    </a:moveTo>
                    <a:lnTo>
                      <a:pt x="35" y="53"/>
                    </a:lnTo>
                    <a:lnTo>
                      <a:pt x="42" y="47"/>
                    </a:lnTo>
                    <a:lnTo>
                      <a:pt x="47" y="39"/>
                    </a:lnTo>
                    <a:lnTo>
                      <a:pt x="49" y="27"/>
                    </a:lnTo>
                    <a:lnTo>
                      <a:pt x="47" y="16"/>
                    </a:lnTo>
                    <a:lnTo>
                      <a:pt x="42" y="8"/>
                    </a:lnTo>
                    <a:lnTo>
                      <a:pt x="35" y="2"/>
                    </a:lnTo>
                    <a:lnTo>
                      <a:pt x="25" y="0"/>
                    </a:lnTo>
                    <a:lnTo>
                      <a:pt x="16" y="2"/>
                    </a:lnTo>
                    <a:lnTo>
                      <a:pt x="7" y="8"/>
                    </a:lnTo>
                    <a:lnTo>
                      <a:pt x="2" y="16"/>
                    </a:lnTo>
                    <a:lnTo>
                      <a:pt x="0" y="27"/>
                    </a:lnTo>
                    <a:lnTo>
                      <a:pt x="2" y="39"/>
                    </a:lnTo>
                    <a:lnTo>
                      <a:pt x="7" y="47"/>
                    </a:lnTo>
                    <a:lnTo>
                      <a:pt x="16" y="53"/>
                    </a:lnTo>
                    <a:lnTo>
                      <a:pt x="25" y="55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18" name="Group 270"/>
            <p:cNvGrpSpPr/>
            <p:nvPr/>
          </p:nvGrpSpPr>
          <p:grpSpPr>
            <a:xfrm flipV="1">
              <a:off x="7126915" y="76200"/>
              <a:ext cx="335091" cy="433635"/>
              <a:chOff x="7126915" y="6397262"/>
              <a:chExt cx="335091" cy="433635"/>
            </a:xfrm>
          </p:grpSpPr>
          <p:sp>
            <p:nvSpPr>
              <p:cNvPr id="774" name="Freeform 104"/>
              <p:cNvSpPr>
                <a:spLocks/>
              </p:cNvSpPr>
              <p:nvPr/>
            </p:nvSpPr>
            <p:spPr bwMode="auto">
              <a:xfrm>
                <a:off x="7126915" y="6397262"/>
                <a:ext cx="335091" cy="433635"/>
              </a:xfrm>
              <a:custGeom>
                <a:avLst/>
                <a:gdLst/>
                <a:ahLst/>
                <a:cxnLst>
                  <a:cxn ang="0">
                    <a:pos x="7" y="94"/>
                  </a:cxn>
                  <a:cxn ang="0">
                    <a:pos x="0" y="66"/>
                  </a:cxn>
                  <a:cxn ang="0">
                    <a:pos x="8" y="47"/>
                  </a:cxn>
                  <a:cxn ang="0">
                    <a:pos x="18" y="39"/>
                  </a:cxn>
                  <a:cxn ang="0">
                    <a:pos x="30" y="34"/>
                  </a:cxn>
                  <a:cxn ang="0">
                    <a:pos x="43" y="36"/>
                  </a:cxn>
                  <a:cxn ang="0">
                    <a:pos x="51" y="30"/>
                  </a:cxn>
                  <a:cxn ang="0">
                    <a:pos x="57" y="16"/>
                  </a:cxn>
                  <a:cxn ang="0">
                    <a:pos x="66" y="6"/>
                  </a:cxn>
                  <a:cxn ang="0">
                    <a:pos x="77" y="1"/>
                  </a:cxn>
                  <a:cxn ang="0">
                    <a:pos x="90" y="1"/>
                  </a:cxn>
                  <a:cxn ang="0">
                    <a:pos x="102" y="6"/>
                  </a:cxn>
                  <a:cxn ang="0">
                    <a:pos x="111" y="16"/>
                  </a:cxn>
                  <a:cxn ang="0">
                    <a:pos x="117" y="29"/>
                  </a:cxn>
                  <a:cxn ang="0">
                    <a:pos x="124" y="34"/>
                  </a:cxn>
                  <a:cxn ang="0">
                    <a:pos x="138" y="32"/>
                  </a:cxn>
                  <a:cxn ang="0">
                    <a:pos x="151" y="37"/>
                  </a:cxn>
                  <a:cxn ang="0">
                    <a:pos x="161" y="45"/>
                  </a:cxn>
                  <a:cxn ang="0">
                    <a:pos x="169" y="64"/>
                  </a:cxn>
                  <a:cxn ang="0">
                    <a:pos x="162" y="92"/>
                  </a:cxn>
                  <a:cxn ang="0">
                    <a:pos x="163" y="114"/>
                  </a:cxn>
                  <a:cxn ang="0">
                    <a:pos x="170" y="142"/>
                  </a:cxn>
                  <a:cxn ang="0">
                    <a:pos x="162" y="161"/>
                  </a:cxn>
                  <a:cxn ang="0">
                    <a:pos x="152" y="169"/>
                  </a:cxn>
                  <a:cxn ang="0">
                    <a:pos x="140" y="173"/>
                  </a:cxn>
                  <a:cxn ang="0">
                    <a:pos x="125" y="172"/>
                  </a:cxn>
                  <a:cxn ang="0">
                    <a:pos x="118" y="178"/>
                  </a:cxn>
                  <a:cxn ang="0">
                    <a:pos x="113" y="191"/>
                  </a:cxn>
                  <a:cxn ang="0">
                    <a:pos x="104" y="202"/>
                  </a:cxn>
                  <a:cxn ang="0">
                    <a:pos x="93" y="207"/>
                  </a:cxn>
                  <a:cxn ang="0">
                    <a:pos x="79" y="207"/>
                  </a:cxn>
                  <a:cxn ang="0">
                    <a:pos x="68" y="202"/>
                  </a:cxn>
                  <a:cxn ang="0">
                    <a:pos x="59" y="192"/>
                  </a:cxn>
                  <a:cxn ang="0">
                    <a:pos x="53" y="179"/>
                  </a:cxn>
                  <a:cxn ang="0">
                    <a:pos x="46" y="173"/>
                  </a:cxn>
                  <a:cxn ang="0">
                    <a:pos x="31" y="174"/>
                  </a:cxn>
                  <a:cxn ang="0">
                    <a:pos x="19" y="171"/>
                  </a:cxn>
                  <a:cxn ang="0">
                    <a:pos x="9" y="163"/>
                  </a:cxn>
                  <a:cxn ang="0">
                    <a:pos x="1" y="144"/>
                  </a:cxn>
                  <a:cxn ang="0">
                    <a:pos x="8" y="116"/>
                  </a:cxn>
                </a:cxnLst>
                <a:rect l="0" t="0" r="r" b="b"/>
                <a:pathLst>
                  <a:path w="170" h="208">
                    <a:moveTo>
                      <a:pt x="17" y="105"/>
                    </a:moveTo>
                    <a:lnTo>
                      <a:pt x="7" y="94"/>
                    </a:lnTo>
                    <a:lnTo>
                      <a:pt x="1" y="80"/>
                    </a:lnTo>
                    <a:lnTo>
                      <a:pt x="0" y="66"/>
                    </a:lnTo>
                    <a:lnTo>
                      <a:pt x="4" y="53"/>
                    </a:lnTo>
                    <a:lnTo>
                      <a:pt x="8" y="47"/>
                    </a:lnTo>
                    <a:lnTo>
                      <a:pt x="12" y="42"/>
                    </a:lnTo>
                    <a:lnTo>
                      <a:pt x="18" y="39"/>
                    </a:lnTo>
                    <a:lnTo>
                      <a:pt x="24" y="36"/>
                    </a:lnTo>
                    <a:lnTo>
                      <a:pt x="30" y="34"/>
                    </a:lnTo>
                    <a:lnTo>
                      <a:pt x="36" y="34"/>
                    </a:lnTo>
                    <a:lnTo>
                      <a:pt x="43" y="36"/>
                    </a:lnTo>
                    <a:lnTo>
                      <a:pt x="50" y="39"/>
                    </a:lnTo>
                    <a:lnTo>
                      <a:pt x="51" y="30"/>
                    </a:lnTo>
                    <a:lnTo>
                      <a:pt x="54" y="23"/>
                    </a:lnTo>
                    <a:lnTo>
                      <a:pt x="57" y="16"/>
                    </a:lnTo>
                    <a:lnTo>
                      <a:pt x="61" y="11"/>
                    </a:lnTo>
                    <a:lnTo>
                      <a:pt x="66" y="6"/>
                    </a:lnTo>
                    <a:lnTo>
                      <a:pt x="71" y="3"/>
                    </a:lnTo>
                    <a:lnTo>
                      <a:pt x="77" y="1"/>
                    </a:lnTo>
                    <a:lnTo>
                      <a:pt x="84" y="0"/>
                    </a:lnTo>
                    <a:lnTo>
                      <a:pt x="90" y="1"/>
                    </a:lnTo>
                    <a:lnTo>
                      <a:pt x="97" y="3"/>
                    </a:lnTo>
                    <a:lnTo>
                      <a:pt x="102" y="6"/>
                    </a:lnTo>
                    <a:lnTo>
                      <a:pt x="107" y="11"/>
                    </a:lnTo>
                    <a:lnTo>
                      <a:pt x="111" y="16"/>
                    </a:lnTo>
                    <a:lnTo>
                      <a:pt x="114" y="22"/>
                    </a:lnTo>
                    <a:lnTo>
                      <a:pt x="117" y="29"/>
                    </a:lnTo>
                    <a:lnTo>
                      <a:pt x="118" y="38"/>
                    </a:lnTo>
                    <a:lnTo>
                      <a:pt x="124" y="34"/>
                    </a:lnTo>
                    <a:lnTo>
                      <a:pt x="131" y="32"/>
                    </a:lnTo>
                    <a:lnTo>
                      <a:pt x="138" y="32"/>
                    </a:lnTo>
                    <a:lnTo>
                      <a:pt x="145" y="33"/>
                    </a:lnTo>
                    <a:lnTo>
                      <a:pt x="151" y="37"/>
                    </a:lnTo>
                    <a:lnTo>
                      <a:pt x="156" y="40"/>
                    </a:lnTo>
                    <a:lnTo>
                      <a:pt x="161" y="45"/>
                    </a:lnTo>
                    <a:lnTo>
                      <a:pt x="165" y="51"/>
                    </a:lnTo>
                    <a:lnTo>
                      <a:pt x="169" y="64"/>
                    </a:lnTo>
                    <a:lnTo>
                      <a:pt x="168" y="78"/>
                    </a:lnTo>
                    <a:lnTo>
                      <a:pt x="162" y="92"/>
                    </a:lnTo>
                    <a:lnTo>
                      <a:pt x="153" y="103"/>
                    </a:lnTo>
                    <a:lnTo>
                      <a:pt x="163" y="114"/>
                    </a:lnTo>
                    <a:lnTo>
                      <a:pt x="169" y="127"/>
                    </a:lnTo>
                    <a:lnTo>
                      <a:pt x="170" y="142"/>
                    </a:lnTo>
                    <a:lnTo>
                      <a:pt x="166" y="155"/>
                    </a:lnTo>
                    <a:lnTo>
                      <a:pt x="162" y="161"/>
                    </a:lnTo>
                    <a:lnTo>
                      <a:pt x="157" y="166"/>
                    </a:lnTo>
                    <a:lnTo>
                      <a:pt x="152" y="169"/>
                    </a:lnTo>
                    <a:lnTo>
                      <a:pt x="146" y="172"/>
                    </a:lnTo>
                    <a:lnTo>
                      <a:pt x="140" y="173"/>
                    </a:lnTo>
                    <a:lnTo>
                      <a:pt x="132" y="173"/>
                    </a:lnTo>
                    <a:lnTo>
                      <a:pt x="125" y="172"/>
                    </a:lnTo>
                    <a:lnTo>
                      <a:pt x="119" y="169"/>
                    </a:lnTo>
                    <a:lnTo>
                      <a:pt x="118" y="178"/>
                    </a:lnTo>
                    <a:lnTo>
                      <a:pt x="116" y="185"/>
                    </a:lnTo>
                    <a:lnTo>
                      <a:pt x="113" y="191"/>
                    </a:lnTo>
                    <a:lnTo>
                      <a:pt x="109" y="197"/>
                    </a:lnTo>
                    <a:lnTo>
                      <a:pt x="104" y="202"/>
                    </a:lnTo>
                    <a:lnTo>
                      <a:pt x="99" y="205"/>
                    </a:lnTo>
                    <a:lnTo>
                      <a:pt x="93" y="207"/>
                    </a:lnTo>
                    <a:lnTo>
                      <a:pt x="85" y="208"/>
                    </a:lnTo>
                    <a:lnTo>
                      <a:pt x="79" y="207"/>
                    </a:lnTo>
                    <a:lnTo>
                      <a:pt x="73" y="205"/>
                    </a:lnTo>
                    <a:lnTo>
                      <a:pt x="68" y="202"/>
                    </a:lnTo>
                    <a:lnTo>
                      <a:pt x="63" y="197"/>
                    </a:lnTo>
                    <a:lnTo>
                      <a:pt x="59" y="192"/>
                    </a:lnTo>
                    <a:lnTo>
                      <a:pt x="56" y="186"/>
                    </a:lnTo>
                    <a:lnTo>
                      <a:pt x="53" y="179"/>
                    </a:lnTo>
                    <a:lnTo>
                      <a:pt x="52" y="170"/>
                    </a:lnTo>
                    <a:lnTo>
                      <a:pt x="46" y="173"/>
                    </a:lnTo>
                    <a:lnTo>
                      <a:pt x="38" y="174"/>
                    </a:lnTo>
                    <a:lnTo>
                      <a:pt x="31" y="174"/>
                    </a:lnTo>
                    <a:lnTo>
                      <a:pt x="25" y="173"/>
                    </a:lnTo>
                    <a:lnTo>
                      <a:pt x="19" y="171"/>
                    </a:lnTo>
                    <a:lnTo>
                      <a:pt x="14" y="167"/>
                    </a:lnTo>
                    <a:lnTo>
                      <a:pt x="9" y="163"/>
                    </a:lnTo>
                    <a:lnTo>
                      <a:pt x="5" y="157"/>
                    </a:lnTo>
                    <a:lnTo>
                      <a:pt x="1" y="144"/>
                    </a:lnTo>
                    <a:lnTo>
                      <a:pt x="2" y="129"/>
                    </a:lnTo>
                    <a:lnTo>
                      <a:pt x="8" y="116"/>
                    </a:lnTo>
                    <a:lnTo>
                      <a:pt x="17" y="105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5" name="Freeform 105"/>
              <p:cNvSpPr>
                <a:spLocks/>
              </p:cNvSpPr>
              <p:nvPr/>
            </p:nvSpPr>
            <p:spPr bwMode="auto">
              <a:xfrm>
                <a:off x="7249125" y="6553620"/>
                <a:ext cx="96586" cy="116748"/>
              </a:xfrm>
              <a:custGeom>
                <a:avLst/>
                <a:gdLst/>
                <a:ahLst/>
                <a:cxnLst>
                  <a:cxn ang="0">
                    <a:pos x="24" y="56"/>
                  </a:cxn>
                  <a:cxn ang="0">
                    <a:pos x="34" y="53"/>
                  </a:cxn>
                  <a:cxn ang="0">
                    <a:pos x="42" y="47"/>
                  </a:cxn>
                  <a:cxn ang="0">
                    <a:pos x="47" y="39"/>
                  </a:cxn>
                  <a:cxn ang="0">
                    <a:pos x="49" y="28"/>
                  </a:cxn>
                  <a:cxn ang="0">
                    <a:pos x="47" y="17"/>
                  </a:cxn>
                  <a:cxn ang="0">
                    <a:pos x="42" y="9"/>
                  </a:cxn>
                  <a:cxn ang="0">
                    <a:pos x="34" y="2"/>
                  </a:cxn>
                  <a:cxn ang="0">
                    <a:pos x="24" y="0"/>
                  </a:cxn>
                  <a:cxn ang="0">
                    <a:pos x="14" y="2"/>
                  </a:cxn>
                  <a:cxn ang="0">
                    <a:pos x="7" y="9"/>
                  </a:cxn>
                  <a:cxn ang="0">
                    <a:pos x="2" y="17"/>
                  </a:cxn>
                  <a:cxn ang="0">
                    <a:pos x="0" y="28"/>
                  </a:cxn>
                  <a:cxn ang="0">
                    <a:pos x="2" y="39"/>
                  </a:cxn>
                  <a:cxn ang="0">
                    <a:pos x="7" y="47"/>
                  </a:cxn>
                  <a:cxn ang="0">
                    <a:pos x="14" y="53"/>
                  </a:cxn>
                  <a:cxn ang="0">
                    <a:pos x="24" y="56"/>
                  </a:cxn>
                </a:cxnLst>
                <a:rect l="0" t="0" r="r" b="b"/>
                <a:pathLst>
                  <a:path w="49" h="56">
                    <a:moveTo>
                      <a:pt x="24" y="56"/>
                    </a:moveTo>
                    <a:lnTo>
                      <a:pt x="34" y="53"/>
                    </a:lnTo>
                    <a:lnTo>
                      <a:pt x="42" y="47"/>
                    </a:lnTo>
                    <a:lnTo>
                      <a:pt x="47" y="39"/>
                    </a:lnTo>
                    <a:lnTo>
                      <a:pt x="49" y="28"/>
                    </a:lnTo>
                    <a:lnTo>
                      <a:pt x="47" y="17"/>
                    </a:lnTo>
                    <a:lnTo>
                      <a:pt x="42" y="9"/>
                    </a:lnTo>
                    <a:lnTo>
                      <a:pt x="34" y="2"/>
                    </a:lnTo>
                    <a:lnTo>
                      <a:pt x="24" y="0"/>
                    </a:lnTo>
                    <a:lnTo>
                      <a:pt x="14" y="2"/>
                    </a:lnTo>
                    <a:lnTo>
                      <a:pt x="7" y="9"/>
                    </a:lnTo>
                    <a:lnTo>
                      <a:pt x="2" y="17"/>
                    </a:lnTo>
                    <a:lnTo>
                      <a:pt x="0" y="28"/>
                    </a:lnTo>
                    <a:lnTo>
                      <a:pt x="2" y="39"/>
                    </a:lnTo>
                    <a:lnTo>
                      <a:pt x="7" y="47"/>
                    </a:lnTo>
                    <a:lnTo>
                      <a:pt x="14" y="53"/>
                    </a:lnTo>
                    <a:lnTo>
                      <a:pt x="24" y="56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19" name="Group 205"/>
            <p:cNvGrpSpPr/>
            <p:nvPr/>
          </p:nvGrpSpPr>
          <p:grpSpPr>
            <a:xfrm flipV="1">
              <a:off x="6050681" y="5619638"/>
              <a:ext cx="894892" cy="1148716"/>
              <a:chOff x="6050681" y="138743"/>
              <a:chExt cx="894892" cy="1148716"/>
            </a:xfrm>
          </p:grpSpPr>
          <p:sp>
            <p:nvSpPr>
              <p:cNvPr id="766" name="Freeform 117"/>
              <p:cNvSpPr>
                <a:spLocks/>
              </p:cNvSpPr>
              <p:nvPr/>
            </p:nvSpPr>
            <p:spPr bwMode="auto">
              <a:xfrm>
                <a:off x="6435051" y="637006"/>
                <a:ext cx="126152" cy="152190"/>
              </a:xfrm>
              <a:custGeom>
                <a:avLst/>
                <a:gdLst/>
                <a:ahLst/>
                <a:cxnLst>
                  <a:cxn ang="0">
                    <a:pos x="33" y="0"/>
                  </a:cxn>
                  <a:cxn ang="0">
                    <a:pos x="26" y="1"/>
                  </a:cxn>
                  <a:cxn ang="0">
                    <a:pos x="19" y="3"/>
                  </a:cxn>
                  <a:cxn ang="0">
                    <a:pos x="14" y="6"/>
                  </a:cxn>
                  <a:cxn ang="0">
                    <a:pos x="9" y="11"/>
                  </a:cxn>
                  <a:cxn ang="0">
                    <a:pos x="5" y="17"/>
                  </a:cxn>
                  <a:cxn ang="0">
                    <a:pos x="2" y="23"/>
                  </a:cxn>
                  <a:cxn ang="0">
                    <a:pos x="1" y="30"/>
                  </a:cxn>
                  <a:cxn ang="0">
                    <a:pos x="0" y="37"/>
                  </a:cxn>
                  <a:cxn ang="0">
                    <a:pos x="1" y="44"/>
                  </a:cxn>
                  <a:cxn ang="0">
                    <a:pos x="2" y="50"/>
                  </a:cxn>
                  <a:cxn ang="0">
                    <a:pos x="5" y="56"/>
                  </a:cxn>
                  <a:cxn ang="0">
                    <a:pos x="9" y="63"/>
                  </a:cxn>
                  <a:cxn ang="0">
                    <a:pos x="14" y="67"/>
                  </a:cxn>
                  <a:cxn ang="0">
                    <a:pos x="19" y="70"/>
                  </a:cxn>
                  <a:cxn ang="0">
                    <a:pos x="26" y="72"/>
                  </a:cxn>
                  <a:cxn ang="0">
                    <a:pos x="33" y="73"/>
                  </a:cxn>
                  <a:cxn ang="0">
                    <a:pos x="39" y="72"/>
                  </a:cxn>
                  <a:cxn ang="0">
                    <a:pos x="45" y="70"/>
                  </a:cxn>
                  <a:cxn ang="0">
                    <a:pos x="50" y="67"/>
                  </a:cxn>
                  <a:cxn ang="0">
                    <a:pos x="55" y="63"/>
                  </a:cxn>
                  <a:cxn ang="0">
                    <a:pos x="59" y="56"/>
                  </a:cxn>
                  <a:cxn ang="0">
                    <a:pos x="62" y="50"/>
                  </a:cxn>
                  <a:cxn ang="0">
                    <a:pos x="63" y="44"/>
                  </a:cxn>
                  <a:cxn ang="0">
                    <a:pos x="64" y="37"/>
                  </a:cxn>
                  <a:cxn ang="0">
                    <a:pos x="63" y="30"/>
                  </a:cxn>
                  <a:cxn ang="0">
                    <a:pos x="62" y="23"/>
                  </a:cxn>
                  <a:cxn ang="0">
                    <a:pos x="59" y="17"/>
                  </a:cxn>
                  <a:cxn ang="0">
                    <a:pos x="55" y="11"/>
                  </a:cxn>
                  <a:cxn ang="0">
                    <a:pos x="50" y="6"/>
                  </a:cxn>
                  <a:cxn ang="0">
                    <a:pos x="45" y="3"/>
                  </a:cxn>
                  <a:cxn ang="0">
                    <a:pos x="39" y="1"/>
                  </a:cxn>
                  <a:cxn ang="0">
                    <a:pos x="33" y="0"/>
                  </a:cxn>
                </a:cxnLst>
                <a:rect l="0" t="0" r="r" b="b"/>
                <a:pathLst>
                  <a:path w="64" h="73">
                    <a:moveTo>
                      <a:pt x="33" y="0"/>
                    </a:moveTo>
                    <a:lnTo>
                      <a:pt x="26" y="1"/>
                    </a:lnTo>
                    <a:lnTo>
                      <a:pt x="19" y="3"/>
                    </a:lnTo>
                    <a:lnTo>
                      <a:pt x="14" y="6"/>
                    </a:lnTo>
                    <a:lnTo>
                      <a:pt x="9" y="11"/>
                    </a:lnTo>
                    <a:lnTo>
                      <a:pt x="5" y="17"/>
                    </a:lnTo>
                    <a:lnTo>
                      <a:pt x="2" y="23"/>
                    </a:lnTo>
                    <a:lnTo>
                      <a:pt x="1" y="30"/>
                    </a:lnTo>
                    <a:lnTo>
                      <a:pt x="0" y="37"/>
                    </a:lnTo>
                    <a:lnTo>
                      <a:pt x="1" y="44"/>
                    </a:lnTo>
                    <a:lnTo>
                      <a:pt x="2" y="50"/>
                    </a:lnTo>
                    <a:lnTo>
                      <a:pt x="5" y="56"/>
                    </a:lnTo>
                    <a:lnTo>
                      <a:pt x="9" y="63"/>
                    </a:lnTo>
                    <a:lnTo>
                      <a:pt x="14" y="67"/>
                    </a:lnTo>
                    <a:lnTo>
                      <a:pt x="19" y="70"/>
                    </a:lnTo>
                    <a:lnTo>
                      <a:pt x="26" y="72"/>
                    </a:lnTo>
                    <a:lnTo>
                      <a:pt x="33" y="73"/>
                    </a:lnTo>
                    <a:lnTo>
                      <a:pt x="39" y="72"/>
                    </a:lnTo>
                    <a:lnTo>
                      <a:pt x="45" y="70"/>
                    </a:lnTo>
                    <a:lnTo>
                      <a:pt x="50" y="67"/>
                    </a:lnTo>
                    <a:lnTo>
                      <a:pt x="55" y="63"/>
                    </a:lnTo>
                    <a:lnTo>
                      <a:pt x="59" y="56"/>
                    </a:lnTo>
                    <a:lnTo>
                      <a:pt x="62" y="50"/>
                    </a:lnTo>
                    <a:lnTo>
                      <a:pt x="63" y="44"/>
                    </a:lnTo>
                    <a:lnTo>
                      <a:pt x="64" y="37"/>
                    </a:lnTo>
                    <a:lnTo>
                      <a:pt x="63" y="30"/>
                    </a:lnTo>
                    <a:lnTo>
                      <a:pt x="62" y="23"/>
                    </a:lnTo>
                    <a:lnTo>
                      <a:pt x="59" y="17"/>
                    </a:lnTo>
                    <a:lnTo>
                      <a:pt x="55" y="11"/>
                    </a:lnTo>
                    <a:lnTo>
                      <a:pt x="50" y="6"/>
                    </a:lnTo>
                    <a:lnTo>
                      <a:pt x="45" y="3"/>
                    </a:lnTo>
                    <a:lnTo>
                      <a:pt x="39" y="1"/>
                    </a:lnTo>
                    <a:lnTo>
                      <a:pt x="33" y="0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7" name="Freeform 118"/>
              <p:cNvSpPr>
                <a:spLocks/>
              </p:cNvSpPr>
              <p:nvPr/>
            </p:nvSpPr>
            <p:spPr bwMode="auto">
              <a:xfrm>
                <a:off x="6356206" y="830891"/>
                <a:ext cx="277929" cy="456568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86" y="0"/>
                  </a:cxn>
                  <a:cxn ang="0">
                    <a:pos x="91" y="9"/>
                  </a:cxn>
                  <a:cxn ang="0">
                    <a:pos x="104" y="34"/>
                  </a:cxn>
                  <a:cxn ang="0">
                    <a:pos x="121" y="70"/>
                  </a:cxn>
                  <a:cxn ang="0">
                    <a:pos x="134" y="110"/>
                  </a:cxn>
                  <a:cxn ang="0">
                    <a:pos x="141" y="149"/>
                  </a:cxn>
                  <a:cxn ang="0">
                    <a:pos x="136" y="185"/>
                  </a:cxn>
                  <a:cxn ang="0">
                    <a:pos x="115" y="210"/>
                  </a:cxn>
                  <a:cxn ang="0">
                    <a:pos x="72" y="219"/>
                  </a:cxn>
                  <a:cxn ang="0">
                    <a:pos x="28" y="210"/>
                  </a:cxn>
                  <a:cxn ang="0">
                    <a:pos x="5" y="185"/>
                  </a:cxn>
                  <a:cxn ang="0">
                    <a:pos x="0" y="149"/>
                  </a:cxn>
                  <a:cxn ang="0">
                    <a:pos x="6" y="110"/>
                  </a:cxn>
                  <a:cxn ang="0">
                    <a:pos x="20" y="70"/>
                  </a:cxn>
                  <a:cxn ang="0">
                    <a:pos x="36" y="34"/>
                  </a:cxn>
                  <a:cxn ang="0">
                    <a:pos x="49" y="9"/>
                  </a:cxn>
                  <a:cxn ang="0">
                    <a:pos x="54" y="0"/>
                  </a:cxn>
                </a:cxnLst>
                <a:rect l="0" t="0" r="r" b="b"/>
                <a:pathLst>
                  <a:path w="141" h="219">
                    <a:moveTo>
                      <a:pt x="54" y="0"/>
                    </a:moveTo>
                    <a:lnTo>
                      <a:pt x="86" y="0"/>
                    </a:lnTo>
                    <a:lnTo>
                      <a:pt x="91" y="9"/>
                    </a:lnTo>
                    <a:lnTo>
                      <a:pt x="104" y="34"/>
                    </a:lnTo>
                    <a:lnTo>
                      <a:pt x="121" y="70"/>
                    </a:lnTo>
                    <a:lnTo>
                      <a:pt x="134" y="110"/>
                    </a:lnTo>
                    <a:lnTo>
                      <a:pt x="141" y="149"/>
                    </a:lnTo>
                    <a:lnTo>
                      <a:pt x="136" y="185"/>
                    </a:lnTo>
                    <a:lnTo>
                      <a:pt x="115" y="210"/>
                    </a:lnTo>
                    <a:lnTo>
                      <a:pt x="72" y="219"/>
                    </a:lnTo>
                    <a:lnTo>
                      <a:pt x="28" y="210"/>
                    </a:lnTo>
                    <a:lnTo>
                      <a:pt x="5" y="185"/>
                    </a:lnTo>
                    <a:lnTo>
                      <a:pt x="0" y="149"/>
                    </a:lnTo>
                    <a:lnTo>
                      <a:pt x="6" y="110"/>
                    </a:lnTo>
                    <a:lnTo>
                      <a:pt x="20" y="70"/>
                    </a:lnTo>
                    <a:lnTo>
                      <a:pt x="36" y="34"/>
                    </a:lnTo>
                    <a:lnTo>
                      <a:pt x="49" y="9"/>
                    </a:lnTo>
                    <a:lnTo>
                      <a:pt x="54" y="0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8" name="Freeform 119"/>
              <p:cNvSpPr>
                <a:spLocks/>
              </p:cNvSpPr>
              <p:nvPr/>
            </p:nvSpPr>
            <p:spPr bwMode="auto">
              <a:xfrm>
                <a:off x="6356206" y="830891"/>
                <a:ext cx="277929" cy="456568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86" y="0"/>
                  </a:cxn>
                  <a:cxn ang="0">
                    <a:pos x="91" y="9"/>
                  </a:cxn>
                  <a:cxn ang="0">
                    <a:pos x="104" y="34"/>
                  </a:cxn>
                  <a:cxn ang="0">
                    <a:pos x="121" y="70"/>
                  </a:cxn>
                  <a:cxn ang="0">
                    <a:pos x="134" y="110"/>
                  </a:cxn>
                  <a:cxn ang="0">
                    <a:pos x="141" y="149"/>
                  </a:cxn>
                  <a:cxn ang="0">
                    <a:pos x="136" y="185"/>
                  </a:cxn>
                  <a:cxn ang="0">
                    <a:pos x="115" y="210"/>
                  </a:cxn>
                  <a:cxn ang="0">
                    <a:pos x="72" y="219"/>
                  </a:cxn>
                  <a:cxn ang="0">
                    <a:pos x="28" y="210"/>
                  </a:cxn>
                  <a:cxn ang="0">
                    <a:pos x="5" y="185"/>
                  </a:cxn>
                  <a:cxn ang="0">
                    <a:pos x="0" y="149"/>
                  </a:cxn>
                  <a:cxn ang="0">
                    <a:pos x="6" y="110"/>
                  </a:cxn>
                  <a:cxn ang="0">
                    <a:pos x="20" y="70"/>
                  </a:cxn>
                  <a:cxn ang="0">
                    <a:pos x="36" y="34"/>
                  </a:cxn>
                  <a:cxn ang="0">
                    <a:pos x="49" y="9"/>
                  </a:cxn>
                  <a:cxn ang="0">
                    <a:pos x="54" y="0"/>
                  </a:cxn>
                </a:cxnLst>
                <a:rect l="0" t="0" r="r" b="b"/>
                <a:pathLst>
                  <a:path w="141" h="219">
                    <a:moveTo>
                      <a:pt x="54" y="0"/>
                    </a:moveTo>
                    <a:lnTo>
                      <a:pt x="86" y="0"/>
                    </a:lnTo>
                    <a:lnTo>
                      <a:pt x="91" y="9"/>
                    </a:lnTo>
                    <a:lnTo>
                      <a:pt x="104" y="34"/>
                    </a:lnTo>
                    <a:lnTo>
                      <a:pt x="121" y="70"/>
                    </a:lnTo>
                    <a:lnTo>
                      <a:pt x="134" y="110"/>
                    </a:lnTo>
                    <a:lnTo>
                      <a:pt x="141" y="149"/>
                    </a:lnTo>
                    <a:lnTo>
                      <a:pt x="136" y="185"/>
                    </a:lnTo>
                    <a:lnTo>
                      <a:pt x="115" y="210"/>
                    </a:lnTo>
                    <a:lnTo>
                      <a:pt x="72" y="219"/>
                    </a:lnTo>
                    <a:lnTo>
                      <a:pt x="28" y="210"/>
                    </a:lnTo>
                    <a:lnTo>
                      <a:pt x="5" y="185"/>
                    </a:lnTo>
                    <a:lnTo>
                      <a:pt x="0" y="149"/>
                    </a:lnTo>
                    <a:lnTo>
                      <a:pt x="6" y="110"/>
                    </a:lnTo>
                    <a:lnTo>
                      <a:pt x="20" y="70"/>
                    </a:lnTo>
                    <a:lnTo>
                      <a:pt x="36" y="34"/>
                    </a:lnTo>
                    <a:lnTo>
                      <a:pt x="49" y="9"/>
                    </a:lnTo>
                    <a:lnTo>
                      <a:pt x="54" y="0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9" name="Freeform 120"/>
              <p:cNvSpPr>
                <a:spLocks/>
              </p:cNvSpPr>
              <p:nvPr/>
            </p:nvSpPr>
            <p:spPr bwMode="auto">
              <a:xfrm>
                <a:off x="6050681" y="734991"/>
                <a:ext cx="374514" cy="362752"/>
              </a:xfrm>
              <a:custGeom>
                <a:avLst/>
                <a:gdLst/>
                <a:ahLst/>
                <a:cxnLst>
                  <a:cxn ang="0">
                    <a:pos x="175" y="1"/>
                  </a:cxn>
                  <a:cxn ang="0">
                    <a:pos x="190" y="32"/>
                  </a:cxn>
                  <a:cxn ang="0">
                    <a:pos x="189" y="35"/>
                  </a:cxn>
                  <a:cxn ang="0">
                    <a:pos x="186" y="42"/>
                  </a:cxn>
                  <a:cxn ang="0">
                    <a:pos x="180" y="53"/>
                  </a:cxn>
                  <a:cxn ang="0">
                    <a:pos x="173" y="68"/>
                  </a:cxn>
                  <a:cxn ang="0">
                    <a:pos x="164" y="83"/>
                  </a:cxn>
                  <a:cxn ang="0">
                    <a:pos x="154" y="100"/>
                  </a:cxn>
                  <a:cxn ang="0">
                    <a:pos x="143" y="118"/>
                  </a:cxn>
                  <a:cxn ang="0">
                    <a:pos x="130" y="134"/>
                  </a:cxn>
                  <a:cxn ang="0">
                    <a:pos x="116" y="148"/>
                  </a:cxn>
                  <a:cxn ang="0">
                    <a:pos x="103" y="161"/>
                  </a:cxn>
                  <a:cxn ang="0">
                    <a:pos x="88" y="170"/>
                  </a:cxn>
                  <a:cxn ang="0">
                    <a:pos x="73" y="174"/>
                  </a:cxn>
                  <a:cxn ang="0">
                    <a:pos x="58" y="173"/>
                  </a:cxn>
                  <a:cxn ang="0">
                    <a:pos x="43" y="165"/>
                  </a:cxn>
                  <a:cxn ang="0">
                    <a:pos x="29" y="150"/>
                  </a:cxn>
                  <a:cxn ang="0">
                    <a:pos x="14" y="128"/>
                  </a:cxn>
                  <a:cxn ang="0">
                    <a:pos x="4" y="102"/>
                  </a:cxn>
                  <a:cxn ang="0">
                    <a:pos x="0" y="80"/>
                  </a:cxn>
                  <a:cxn ang="0">
                    <a:pos x="1" y="62"/>
                  </a:cxn>
                  <a:cxn ang="0">
                    <a:pos x="7" y="46"/>
                  </a:cxn>
                  <a:cxn ang="0">
                    <a:pos x="18" y="33"/>
                  </a:cxn>
                  <a:cxn ang="0">
                    <a:pos x="32" y="23"/>
                  </a:cxn>
                  <a:cxn ang="0">
                    <a:pos x="48" y="16"/>
                  </a:cxn>
                  <a:cxn ang="0">
                    <a:pos x="66" y="9"/>
                  </a:cxn>
                  <a:cxn ang="0">
                    <a:pos x="85" y="5"/>
                  </a:cxn>
                  <a:cxn ang="0">
                    <a:pos x="104" y="2"/>
                  </a:cxn>
                  <a:cxn ang="0">
                    <a:pos x="123" y="1"/>
                  </a:cxn>
                  <a:cxn ang="0">
                    <a:pos x="139" y="0"/>
                  </a:cxn>
                  <a:cxn ang="0">
                    <a:pos x="153" y="0"/>
                  </a:cxn>
                  <a:cxn ang="0">
                    <a:pos x="164" y="0"/>
                  </a:cxn>
                  <a:cxn ang="0">
                    <a:pos x="172" y="1"/>
                  </a:cxn>
                  <a:cxn ang="0">
                    <a:pos x="175" y="1"/>
                  </a:cxn>
                </a:cxnLst>
                <a:rect l="0" t="0" r="r" b="b"/>
                <a:pathLst>
                  <a:path w="190" h="174">
                    <a:moveTo>
                      <a:pt x="175" y="1"/>
                    </a:moveTo>
                    <a:lnTo>
                      <a:pt x="190" y="32"/>
                    </a:lnTo>
                    <a:lnTo>
                      <a:pt x="189" y="35"/>
                    </a:lnTo>
                    <a:lnTo>
                      <a:pt x="186" y="42"/>
                    </a:lnTo>
                    <a:lnTo>
                      <a:pt x="180" y="53"/>
                    </a:lnTo>
                    <a:lnTo>
                      <a:pt x="173" y="68"/>
                    </a:lnTo>
                    <a:lnTo>
                      <a:pt x="164" y="83"/>
                    </a:lnTo>
                    <a:lnTo>
                      <a:pt x="154" y="100"/>
                    </a:lnTo>
                    <a:lnTo>
                      <a:pt x="143" y="118"/>
                    </a:lnTo>
                    <a:lnTo>
                      <a:pt x="130" y="134"/>
                    </a:lnTo>
                    <a:lnTo>
                      <a:pt x="116" y="148"/>
                    </a:lnTo>
                    <a:lnTo>
                      <a:pt x="103" y="161"/>
                    </a:lnTo>
                    <a:lnTo>
                      <a:pt x="88" y="170"/>
                    </a:lnTo>
                    <a:lnTo>
                      <a:pt x="73" y="174"/>
                    </a:lnTo>
                    <a:lnTo>
                      <a:pt x="58" y="173"/>
                    </a:lnTo>
                    <a:lnTo>
                      <a:pt x="43" y="165"/>
                    </a:lnTo>
                    <a:lnTo>
                      <a:pt x="29" y="150"/>
                    </a:lnTo>
                    <a:lnTo>
                      <a:pt x="14" y="128"/>
                    </a:lnTo>
                    <a:lnTo>
                      <a:pt x="4" y="102"/>
                    </a:lnTo>
                    <a:lnTo>
                      <a:pt x="0" y="80"/>
                    </a:lnTo>
                    <a:lnTo>
                      <a:pt x="1" y="62"/>
                    </a:lnTo>
                    <a:lnTo>
                      <a:pt x="7" y="46"/>
                    </a:lnTo>
                    <a:lnTo>
                      <a:pt x="18" y="33"/>
                    </a:lnTo>
                    <a:lnTo>
                      <a:pt x="32" y="23"/>
                    </a:lnTo>
                    <a:lnTo>
                      <a:pt x="48" y="16"/>
                    </a:lnTo>
                    <a:lnTo>
                      <a:pt x="66" y="9"/>
                    </a:lnTo>
                    <a:lnTo>
                      <a:pt x="85" y="5"/>
                    </a:lnTo>
                    <a:lnTo>
                      <a:pt x="104" y="2"/>
                    </a:lnTo>
                    <a:lnTo>
                      <a:pt x="123" y="1"/>
                    </a:lnTo>
                    <a:lnTo>
                      <a:pt x="139" y="0"/>
                    </a:lnTo>
                    <a:lnTo>
                      <a:pt x="153" y="0"/>
                    </a:lnTo>
                    <a:lnTo>
                      <a:pt x="164" y="0"/>
                    </a:lnTo>
                    <a:lnTo>
                      <a:pt x="172" y="1"/>
                    </a:lnTo>
                    <a:lnTo>
                      <a:pt x="175" y="1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0" name="Freeform 121"/>
              <p:cNvSpPr>
                <a:spLocks/>
              </p:cNvSpPr>
              <p:nvPr/>
            </p:nvSpPr>
            <p:spPr bwMode="auto">
              <a:xfrm>
                <a:off x="6050681" y="326374"/>
                <a:ext cx="378456" cy="360668"/>
              </a:xfrm>
              <a:custGeom>
                <a:avLst/>
                <a:gdLst/>
                <a:ahLst/>
                <a:cxnLst>
                  <a:cxn ang="0">
                    <a:pos x="192" y="141"/>
                  </a:cxn>
                  <a:cxn ang="0">
                    <a:pos x="176" y="172"/>
                  </a:cxn>
                  <a:cxn ang="0">
                    <a:pos x="173" y="172"/>
                  </a:cxn>
                  <a:cxn ang="0">
                    <a:pos x="165" y="173"/>
                  </a:cxn>
                  <a:cxn ang="0">
                    <a:pos x="154" y="173"/>
                  </a:cxn>
                  <a:cxn ang="0">
                    <a:pos x="140" y="173"/>
                  </a:cxn>
                  <a:cxn ang="0">
                    <a:pos x="124" y="173"/>
                  </a:cxn>
                  <a:cxn ang="0">
                    <a:pos x="105" y="171"/>
                  </a:cxn>
                  <a:cxn ang="0">
                    <a:pos x="86" y="169"/>
                  </a:cxn>
                  <a:cxn ang="0">
                    <a:pos x="67" y="165"/>
                  </a:cxn>
                  <a:cxn ang="0">
                    <a:pos x="49" y="158"/>
                  </a:cxn>
                  <a:cxn ang="0">
                    <a:pos x="33" y="151"/>
                  </a:cxn>
                  <a:cxn ang="0">
                    <a:pos x="18" y="141"/>
                  </a:cxn>
                  <a:cxn ang="0">
                    <a:pos x="8" y="129"/>
                  </a:cxn>
                  <a:cxn ang="0">
                    <a:pos x="1" y="114"/>
                  </a:cxn>
                  <a:cxn ang="0">
                    <a:pos x="0" y="95"/>
                  </a:cxn>
                  <a:cxn ang="0">
                    <a:pos x="4" y="74"/>
                  </a:cxn>
                  <a:cxn ang="0">
                    <a:pos x="14" y="48"/>
                  </a:cxn>
                  <a:cxn ang="0">
                    <a:pos x="29" y="25"/>
                  </a:cxn>
                  <a:cxn ang="0">
                    <a:pos x="44" y="10"/>
                  </a:cxn>
                  <a:cxn ang="0">
                    <a:pos x="59" y="2"/>
                  </a:cxn>
                  <a:cxn ang="0">
                    <a:pos x="73" y="0"/>
                  </a:cxn>
                  <a:cxn ang="0">
                    <a:pos x="89" y="4"/>
                  </a:cxn>
                  <a:cxn ang="0">
                    <a:pos x="104" y="13"/>
                  </a:cxn>
                  <a:cxn ang="0">
                    <a:pos x="118" y="25"/>
                  </a:cxn>
                  <a:cxn ang="0">
                    <a:pos x="132" y="39"/>
                  </a:cxn>
                  <a:cxn ang="0">
                    <a:pos x="144" y="55"/>
                  </a:cxn>
                  <a:cxn ang="0">
                    <a:pos x="155" y="73"/>
                  </a:cxn>
                  <a:cxn ang="0">
                    <a:pos x="166" y="90"/>
                  </a:cxn>
                  <a:cxn ang="0">
                    <a:pos x="175" y="106"/>
                  </a:cxn>
                  <a:cxn ang="0">
                    <a:pos x="182" y="120"/>
                  </a:cxn>
                  <a:cxn ang="0">
                    <a:pos x="188" y="131"/>
                  </a:cxn>
                  <a:cxn ang="0">
                    <a:pos x="191" y="138"/>
                  </a:cxn>
                  <a:cxn ang="0">
                    <a:pos x="192" y="141"/>
                  </a:cxn>
                </a:cxnLst>
                <a:rect l="0" t="0" r="r" b="b"/>
                <a:pathLst>
                  <a:path w="192" h="173">
                    <a:moveTo>
                      <a:pt x="192" y="141"/>
                    </a:moveTo>
                    <a:lnTo>
                      <a:pt x="176" y="172"/>
                    </a:lnTo>
                    <a:lnTo>
                      <a:pt x="173" y="172"/>
                    </a:lnTo>
                    <a:lnTo>
                      <a:pt x="165" y="173"/>
                    </a:lnTo>
                    <a:lnTo>
                      <a:pt x="154" y="173"/>
                    </a:lnTo>
                    <a:lnTo>
                      <a:pt x="140" y="173"/>
                    </a:lnTo>
                    <a:lnTo>
                      <a:pt x="124" y="173"/>
                    </a:lnTo>
                    <a:lnTo>
                      <a:pt x="105" y="171"/>
                    </a:lnTo>
                    <a:lnTo>
                      <a:pt x="86" y="169"/>
                    </a:lnTo>
                    <a:lnTo>
                      <a:pt x="67" y="165"/>
                    </a:lnTo>
                    <a:lnTo>
                      <a:pt x="49" y="158"/>
                    </a:lnTo>
                    <a:lnTo>
                      <a:pt x="33" y="151"/>
                    </a:lnTo>
                    <a:lnTo>
                      <a:pt x="18" y="141"/>
                    </a:lnTo>
                    <a:lnTo>
                      <a:pt x="8" y="129"/>
                    </a:lnTo>
                    <a:lnTo>
                      <a:pt x="1" y="114"/>
                    </a:lnTo>
                    <a:lnTo>
                      <a:pt x="0" y="95"/>
                    </a:lnTo>
                    <a:lnTo>
                      <a:pt x="4" y="74"/>
                    </a:lnTo>
                    <a:lnTo>
                      <a:pt x="14" y="48"/>
                    </a:lnTo>
                    <a:lnTo>
                      <a:pt x="29" y="25"/>
                    </a:lnTo>
                    <a:lnTo>
                      <a:pt x="44" y="10"/>
                    </a:lnTo>
                    <a:lnTo>
                      <a:pt x="59" y="2"/>
                    </a:lnTo>
                    <a:lnTo>
                      <a:pt x="73" y="0"/>
                    </a:lnTo>
                    <a:lnTo>
                      <a:pt x="89" y="4"/>
                    </a:lnTo>
                    <a:lnTo>
                      <a:pt x="104" y="13"/>
                    </a:lnTo>
                    <a:lnTo>
                      <a:pt x="118" y="25"/>
                    </a:lnTo>
                    <a:lnTo>
                      <a:pt x="132" y="39"/>
                    </a:lnTo>
                    <a:lnTo>
                      <a:pt x="144" y="55"/>
                    </a:lnTo>
                    <a:lnTo>
                      <a:pt x="155" y="73"/>
                    </a:lnTo>
                    <a:lnTo>
                      <a:pt x="166" y="90"/>
                    </a:lnTo>
                    <a:lnTo>
                      <a:pt x="175" y="106"/>
                    </a:lnTo>
                    <a:lnTo>
                      <a:pt x="182" y="120"/>
                    </a:lnTo>
                    <a:lnTo>
                      <a:pt x="188" y="131"/>
                    </a:lnTo>
                    <a:lnTo>
                      <a:pt x="191" y="138"/>
                    </a:lnTo>
                    <a:lnTo>
                      <a:pt x="192" y="141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1" name="Freeform 122"/>
              <p:cNvSpPr>
                <a:spLocks/>
              </p:cNvSpPr>
              <p:nvPr/>
            </p:nvSpPr>
            <p:spPr bwMode="auto">
              <a:xfrm>
                <a:off x="6358176" y="138743"/>
                <a:ext cx="277929" cy="458652"/>
              </a:xfrm>
              <a:custGeom>
                <a:avLst/>
                <a:gdLst/>
                <a:ahLst/>
                <a:cxnLst>
                  <a:cxn ang="0">
                    <a:pos x="87" y="220"/>
                  </a:cxn>
                  <a:cxn ang="0">
                    <a:pos x="55" y="220"/>
                  </a:cxn>
                  <a:cxn ang="0">
                    <a:pos x="50" y="211"/>
                  </a:cxn>
                  <a:cxn ang="0">
                    <a:pos x="37" y="185"/>
                  </a:cxn>
                  <a:cxn ang="0">
                    <a:pos x="21" y="150"/>
                  </a:cxn>
                  <a:cxn ang="0">
                    <a:pos x="7" y="110"/>
                  </a:cxn>
                  <a:cxn ang="0">
                    <a:pos x="0" y="70"/>
                  </a:cxn>
                  <a:cxn ang="0">
                    <a:pos x="5" y="35"/>
                  </a:cxn>
                  <a:cxn ang="0">
                    <a:pos x="27" y="9"/>
                  </a:cxn>
                  <a:cxn ang="0">
                    <a:pos x="70" y="0"/>
                  </a:cxn>
                  <a:cxn ang="0">
                    <a:pos x="114" y="9"/>
                  </a:cxn>
                  <a:cxn ang="0">
                    <a:pos x="136" y="35"/>
                  </a:cxn>
                  <a:cxn ang="0">
                    <a:pos x="141" y="70"/>
                  </a:cxn>
                  <a:cxn ang="0">
                    <a:pos x="135" y="110"/>
                  </a:cxn>
                  <a:cxn ang="0">
                    <a:pos x="122" y="150"/>
                  </a:cxn>
                  <a:cxn ang="0">
                    <a:pos x="105" y="185"/>
                  </a:cxn>
                  <a:cxn ang="0">
                    <a:pos x="92" y="211"/>
                  </a:cxn>
                  <a:cxn ang="0">
                    <a:pos x="87" y="220"/>
                  </a:cxn>
                </a:cxnLst>
                <a:rect l="0" t="0" r="r" b="b"/>
                <a:pathLst>
                  <a:path w="141" h="220">
                    <a:moveTo>
                      <a:pt x="87" y="220"/>
                    </a:moveTo>
                    <a:lnTo>
                      <a:pt x="55" y="220"/>
                    </a:lnTo>
                    <a:lnTo>
                      <a:pt x="50" y="211"/>
                    </a:lnTo>
                    <a:lnTo>
                      <a:pt x="37" y="185"/>
                    </a:lnTo>
                    <a:lnTo>
                      <a:pt x="21" y="150"/>
                    </a:lnTo>
                    <a:lnTo>
                      <a:pt x="7" y="110"/>
                    </a:lnTo>
                    <a:lnTo>
                      <a:pt x="0" y="70"/>
                    </a:lnTo>
                    <a:lnTo>
                      <a:pt x="5" y="35"/>
                    </a:lnTo>
                    <a:lnTo>
                      <a:pt x="27" y="9"/>
                    </a:lnTo>
                    <a:lnTo>
                      <a:pt x="70" y="0"/>
                    </a:lnTo>
                    <a:lnTo>
                      <a:pt x="114" y="9"/>
                    </a:lnTo>
                    <a:lnTo>
                      <a:pt x="136" y="35"/>
                    </a:lnTo>
                    <a:lnTo>
                      <a:pt x="141" y="70"/>
                    </a:lnTo>
                    <a:lnTo>
                      <a:pt x="135" y="110"/>
                    </a:lnTo>
                    <a:lnTo>
                      <a:pt x="122" y="150"/>
                    </a:lnTo>
                    <a:lnTo>
                      <a:pt x="105" y="185"/>
                    </a:lnTo>
                    <a:lnTo>
                      <a:pt x="92" y="211"/>
                    </a:lnTo>
                    <a:lnTo>
                      <a:pt x="87" y="220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2" name="Freeform 123"/>
              <p:cNvSpPr>
                <a:spLocks/>
              </p:cNvSpPr>
              <p:nvPr/>
            </p:nvSpPr>
            <p:spPr bwMode="auto">
              <a:xfrm>
                <a:off x="6569087" y="330544"/>
                <a:ext cx="376486" cy="362752"/>
              </a:xfrm>
              <a:custGeom>
                <a:avLst/>
                <a:gdLst/>
                <a:ahLst/>
                <a:cxnLst>
                  <a:cxn ang="0">
                    <a:pos x="16" y="173"/>
                  </a:cxn>
                  <a:cxn ang="0">
                    <a:pos x="0" y="141"/>
                  </a:cxn>
                  <a:cxn ang="0">
                    <a:pos x="1" y="138"/>
                  </a:cxn>
                  <a:cxn ang="0">
                    <a:pos x="4" y="131"/>
                  </a:cxn>
                  <a:cxn ang="0">
                    <a:pos x="10" y="120"/>
                  </a:cxn>
                  <a:cxn ang="0">
                    <a:pos x="17" y="105"/>
                  </a:cxn>
                  <a:cxn ang="0">
                    <a:pos x="25" y="90"/>
                  </a:cxn>
                  <a:cxn ang="0">
                    <a:pos x="35" y="73"/>
                  </a:cxn>
                  <a:cxn ang="0">
                    <a:pos x="47" y="55"/>
                  </a:cxn>
                  <a:cxn ang="0">
                    <a:pos x="60" y="39"/>
                  </a:cxn>
                  <a:cxn ang="0">
                    <a:pos x="73" y="25"/>
                  </a:cxn>
                  <a:cxn ang="0">
                    <a:pos x="86" y="12"/>
                  </a:cxn>
                  <a:cxn ang="0">
                    <a:pos x="102" y="4"/>
                  </a:cxn>
                  <a:cxn ang="0">
                    <a:pos x="116" y="0"/>
                  </a:cxn>
                  <a:cxn ang="0">
                    <a:pos x="131" y="1"/>
                  </a:cxn>
                  <a:cxn ang="0">
                    <a:pos x="147" y="8"/>
                  </a:cxn>
                  <a:cxn ang="0">
                    <a:pos x="161" y="24"/>
                  </a:cxn>
                  <a:cxn ang="0">
                    <a:pos x="175" y="46"/>
                  </a:cxn>
                  <a:cxn ang="0">
                    <a:pos x="185" y="72"/>
                  </a:cxn>
                  <a:cxn ang="0">
                    <a:pos x="191" y="94"/>
                  </a:cxn>
                  <a:cxn ang="0">
                    <a:pos x="189" y="113"/>
                  </a:cxn>
                  <a:cxn ang="0">
                    <a:pos x="182" y="128"/>
                  </a:cxn>
                  <a:cxn ang="0">
                    <a:pos x="172" y="141"/>
                  </a:cxn>
                  <a:cxn ang="0">
                    <a:pos x="158" y="151"/>
                  </a:cxn>
                  <a:cxn ang="0">
                    <a:pos x="142" y="159"/>
                  </a:cxn>
                  <a:cxn ang="0">
                    <a:pos x="124" y="165"/>
                  </a:cxn>
                  <a:cxn ang="0">
                    <a:pos x="105" y="169"/>
                  </a:cxn>
                  <a:cxn ang="0">
                    <a:pos x="86" y="172"/>
                  </a:cxn>
                  <a:cxn ang="0">
                    <a:pos x="68" y="173"/>
                  </a:cxn>
                  <a:cxn ang="0">
                    <a:pos x="52" y="174"/>
                  </a:cxn>
                  <a:cxn ang="0">
                    <a:pos x="37" y="174"/>
                  </a:cxn>
                  <a:cxn ang="0">
                    <a:pos x="26" y="174"/>
                  </a:cxn>
                  <a:cxn ang="0">
                    <a:pos x="19" y="173"/>
                  </a:cxn>
                  <a:cxn ang="0">
                    <a:pos x="16" y="173"/>
                  </a:cxn>
                </a:cxnLst>
                <a:rect l="0" t="0" r="r" b="b"/>
                <a:pathLst>
                  <a:path w="191" h="174">
                    <a:moveTo>
                      <a:pt x="16" y="173"/>
                    </a:moveTo>
                    <a:lnTo>
                      <a:pt x="0" y="141"/>
                    </a:lnTo>
                    <a:lnTo>
                      <a:pt x="1" y="138"/>
                    </a:lnTo>
                    <a:lnTo>
                      <a:pt x="4" y="131"/>
                    </a:lnTo>
                    <a:lnTo>
                      <a:pt x="10" y="120"/>
                    </a:lnTo>
                    <a:lnTo>
                      <a:pt x="17" y="105"/>
                    </a:lnTo>
                    <a:lnTo>
                      <a:pt x="25" y="90"/>
                    </a:lnTo>
                    <a:lnTo>
                      <a:pt x="35" y="73"/>
                    </a:lnTo>
                    <a:lnTo>
                      <a:pt x="47" y="55"/>
                    </a:lnTo>
                    <a:lnTo>
                      <a:pt x="60" y="39"/>
                    </a:lnTo>
                    <a:lnTo>
                      <a:pt x="73" y="25"/>
                    </a:lnTo>
                    <a:lnTo>
                      <a:pt x="86" y="12"/>
                    </a:lnTo>
                    <a:lnTo>
                      <a:pt x="102" y="4"/>
                    </a:lnTo>
                    <a:lnTo>
                      <a:pt x="116" y="0"/>
                    </a:lnTo>
                    <a:lnTo>
                      <a:pt x="131" y="1"/>
                    </a:lnTo>
                    <a:lnTo>
                      <a:pt x="147" y="8"/>
                    </a:lnTo>
                    <a:lnTo>
                      <a:pt x="161" y="24"/>
                    </a:lnTo>
                    <a:lnTo>
                      <a:pt x="175" y="46"/>
                    </a:lnTo>
                    <a:lnTo>
                      <a:pt x="185" y="72"/>
                    </a:lnTo>
                    <a:lnTo>
                      <a:pt x="191" y="94"/>
                    </a:lnTo>
                    <a:lnTo>
                      <a:pt x="189" y="113"/>
                    </a:lnTo>
                    <a:lnTo>
                      <a:pt x="182" y="128"/>
                    </a:lnTo>
                    <a:lnTo>
                      <a:pt x="172" y="141"/>
                    </a:lnTo>
                    <a:lnTo>
                      <a:pt x="158" y="151"/>
                    </a:lnTo>
                    <a:lnTo>
                      <a:pt x="142" y="159"/>
                    </a:lnTo>
                    <a:lnTo>
                      <a:pt x="124" y="165"/>
                    </a:lnTo>
                    <a:lnTo>
                      <a:pt x="105" y="169"/>
                    </a:lnTo>
                    <a:lnTo>
                      <a:pt x="86" y="172"/>
                    </a:lnTo>
                    <a:lnTo>
                      <a:pt x="68" y="173"/>
                    </a:lnTo>
                    <a:lnTo>
                      <a:pt x="52" y="174"/>
                    </a:lnTo>
                    <a:lnTo>
                      <a:pt x="37" y="174"/>
                    </a:lnTo>
                    <a:lnTo>
                      <a:pt x="26" y="174"/>
                    </a:lnTo>
                    <a:lnTo>
                      <a:pt x="19" y="173"/>
                    </a:lnTo>
                    <a:lnTo>
                      <a:pt x="16" y="173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3" name="Freeform 124"/>
              <p:cNvSpPr>
                <a:spLocks/>
              </p:cNvSpPr>
              <p:nvPr/>
            </p:nvSpPr>
            <p:spPr bwMode="auto">
              <a:xfrm>
                <a:off x="6565145" y="739161"/>
                <a:ext cx="378456" cy="360668"/>
              </a:xfrm>
              <a:custGeom>
                <a:avLst/>
                <a:gdLst/>
                <a:ahLst/>
                <a:cxnLst>
                  <a:cxn ang="0">
                    <a:pos x="0" y="33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6" y="0"/>
                  </a:cxn>
                  <a:cxn ang="0">
                    <a:pos x="37" y="0"/>
                  </a:cxn>
                  <a:cxn ang="0">
                    <a:pos x="52" y="0"/>
                  </a:cxn>
                  <a:cxn ang="0">
                    <a:pos x="68" y="1"/>
                  </a:cxn>
                  <a:cxn ang="0">
                    <a:pos x="86" y="2"/>
                  </a:cxn>
                  <a:cxn ang="0">
                    <a:pos x="106" y="5"/>
                  </a:cxn>
                  <a:cxn ang="0">
                    <a:pos x="124" y="10"/>
                  </a:cxn>
                  <a:cxn ang="0">
                    <a:pos x="143" y="15"/>
                  </a:cxn>
                  <a:cxn ang="0">
                    <a:pos x="159" y="23"/>
                  </a:cxn>
                  <a:cxn ang="0">
                    <a:pos x="173" y="32"/>
                  </a:cxn>
                  <a:cxn ang="0">
                    <a:pos x="183" y="45"/>
                  </a:cxn>
                  <a:cxn ang="0">
                    <a:pos x="191" y="60"/>
                  </a:cxn>
                  <a:cxn ang="0">
                    <a:pos x="192" y="78"/>
                  </a:cxn>
                  <a:cxn ang="0">
                    <a:pos x="187" y="99"/>
                  </a:cxn>
                  <a:cxn ang="0">
                    <a:pos x="177" y="125"/>
                  </a:cxn>
                  <a:cxn ang="0">
                    <a:pos x="163" y="148"/>
                  </a:cxn>
                  <a:cxn ang="0">
                    <a:pos x="148" y="163"/>
                  </a:cxn>
                  <a:cxn ang="0">
                    <a:pos x="133" y="171"/>
                  </a:cxn>
                  <a:cxn ang="0">
                    <a:pos x="118" y="173"/>
                  </a:cxn>
                  <a:cxn ang="0">
                    <a:pos x="103" y="169"/>
                  </a:cxn>
                  <a:cxn ang="0">
                    <a:pos x="88" y="161"/>
                  </a:cxn>
                  <a:cxn ang="0">
                    <a:pos x="74" y="148"/>
                  </a:cxn>
                  <a:cxn ang="0">
                    <a:pos x="61" y="134"/>
                  </a:cxn>
                  <a:cxn ang="0">
                    <a:pos x="47" y="118"/>
                  </a:cxn>
                  <a:cxn ang="0">
                    <a:pos x="36" y="100"/>
                  </a:cxn>
                  <a:cxn ang="0">
                    <a:pos x="26" y="84"/>
                  </a:cxn>
                  <a:cxn ang="0">
                    <a:pos x="18" y="68"/>
                  </a:cxn>
                  <a:cxn ang="0">
                    <a:pos x="11" y="54"/>
                  </a:cxn>
                  <a:cxn ang="0">
                    <a:pos x="5" y="43"/>
                  </a:cxn>
                  <a:cxn ang="0">
                    <a:pos x="2" y="36"/>
                  </a:cxn>
                  <a:cxn ang="0">
                    <a:pos x="0" y="33"/>
                  </a:cxn>
                </a:cxnLst>
                <a:rect l="0" t="0" r="r" b="b"/>
                <a:pathLst>
                  <a:path w="192" h="173">
                    <a:moveTo>
                      <a:pt x="0" y="33"/>
                    </a:moveTo>
                    <a:lnTo>
                      <a:pt x="16" y="1"/>
                    </a:lnTo>
                    <a:lnTo>
                      <a:pt x="19" y="1"/>
                    </a:lnTo>
                    <a:lnTo>
                      <a:pt x="26" y="0"/>
                    </a:lnTo>
                    <a:lnTo>
                      <a:pt x="37" y="0"/>
                    </a:lnTo>
                    <a:lnTo>
                      <a:pt x="52" y="0"/>
                    </a:lnTo>
                    <a:lnTo>
                      <a:pt x="68" y="1"/>
                    </a:lnTo>
                    <a:lnTo>
                      <a:pt x="86" y="2"/>
                    </a:lnTo>
                    <a:lnTo>
                      <a:pt x="106" y="5"/>
                    </a:lnTo>
                    <a:lnTo>
                      <a:pt x="124" y="10"/>
                    </a:lnTo>
                    <a:lnTo>
                      <a:pt x="143" y="15"/>
                    </a:lnTo>
                    <a:lnTo>
                      <a:pt x="159" y="23"/>
                    </a:lnTo>
                    <a:lnTo>
                      <a:pt x="173" y="32"/>
                    </a:lnTo>
                    <a:lnTo>
                      <a:pt x="183" y="45"/>
                    </a:lnTo>
                    <a:lnTo>
                      <a:pt x="191" y="60"/>
                    </a:lnTo>
                    <a:lnTo>
                      <a:pt x="192" y="78"/>
                    </a:lnTo>
                    <a:lnTo>
                      <a:pt x="187" y="99"/>
                    </a:lnTo>
                    <a:lnTo>
                      <a:pt x="177" y="125"/>
                    </a:lnTo>
                    <a:lnTo>
                      <a:pt x="163" y="148"/>
                    </a:lnTo>
                    <a:lnTo>
                      <a:pt x="148" y="163"/>
                    </a:lnTo>
                    <a:lnTo>
                      <a:pt x="133" y="171"/>
                    </a:lnTo>
                    <a:lnTo>
                      <a:pt x="118" y="173"/>
                    </a:lnTo>
                    <a:lnTo>
                      <a:pt x="103" y="169"/>
                    </a:lnTo>
                    <a:lnTo>
                      <a:pt x="88" y="161"/>
                    </a:lnTo>
                    <a:lnTo>
                      <a:pt x="74" y="148"/>
                    </a:lnTo>
                    <a:lnTo>
                      <a:pt x="61" y="134"/>
                    </a:lnTo>
                    <a:lnTo>
                      <a:pt x="47" y="118"/>
                    </a:lnTo>
                    <a:lnTo>
                      <a:pt x="36" y="100"/>
                    </a:lnTo>
                    <a:lnTo>
                      <a:pt x="26" y="84"/>
                    </a:lnTo>
                    <a:lnTo>
                      <a:pt x="18" y="68"/>
                    </a:lnTo>
                    <a:lnTo>
                      <a:pt x="11" y="54"/>
                    </a:lnTo>
                    <a:lnTo>
                      <a:pt x="5" y="43"/>
                    </a:lnTo>
                    <a:lnTo>
                      <a:pt x="2" y="36"/>
                    </a:lnTo>
                    <a:lnTo>
                      <a:pt x="0" y="33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20" name="Group 215"/>
            <p:cNvGrpSpPr/>
            <p:nvPr/>
          </p:nvGrpSpPr>
          <p:grpSpPr>
            <a:xfrm flipV="1">
              <a:off x="7188021" y="6397262"/>
              <a:ext cx="335091" cy="433635"/>
              <a:chOff x="7188021" y="76200"/>
              <a:chExt cx="335091" cy="433635"/>
            </a:xfrm>
          </p:grpSpPr>
          <p:sp>
            <p:nvSpPr>
              <p:cNvPr id="764" name="Freeform 131"/>
              <p:cNvSpPr>
                <a:spLocks/>
              </p:cNvSpPr>
              <p:nvPr/>
            </p:nvSpPr>
            <p:spPr bwMode="auto">
              <a:xfrm>
                <a:off x="7188021" y="76200"/>
                <a:ext cx="335091" cy="433635"/>
              </a:xfrm>
              <a:custGeom>
                <a:avLst/>
                <a:gdLst/>
                <a:ahLst/>
                <a:cxnLst>
                  <a:cxn ang="0">
                    <a:pos x="163" y="114"/>
                  </a:cxn>
                  <a:cxn ang="0">
                    <a:pos x="170" y="142"/>
                  </a:cxn>
                  <a:cxn ang="0">
                    <a:pos x="162" y="161"/>
                  </a:cxn>
                  <a:cxn ang="0">
                    <a:pos x="152" y="169"/>
                  </a:cxn>
                  <a:cxn ang="0">
                    <a:pos x="140" y="173"/>
                  </a:cxn>
                  <a:cxn ang="0">
                    <a:pos x="126" y="172"/>
                  </a:cxn>
                  <a:cxn ang="0">
                    <a:pos x="119" y="177"/>
                  </a:cxn>
                  <a:cxn ang="0">
                    <a:pos x="114" y="191"/>
                  </a:cxn>
                  <a:cxn ang="0">
                    <a:pos x="104" y="202"/>
                  </a:cxn>
                  <a:cxn ang="0">
                    <a:pos x="93" y="207"/>
                  </a:cxn>
                  <a:cxn ang="0">
                    <a:pos x="80" y="207"/>
                  </a:cxn>
                  <a:cxn ang="0">
                    <a:pos x="69" y="202"/>
                  </a:cxn>
                  <a:cxn ang="0">
                    <a:pos x="59" y="192"/>
                  </a:cxn>
                  <a:cxn ang="0">
                    <a:pos x="53" y="178"/>
                  </a:cxn>
                  <a:cxn ang="0">
                    <a:pos x="46" y="173"/>
                  </a:cxn>
                  <a:cxn ang="0">
                    <a:pos x="32" y="174"/>
                  </a:cxn>
                  <a:cxn ang="0">
                    <a:pos x="20" y="171"/>
                  </a:cxn>
                  <a:cxn ang="0">
                    <a:pos x="9" y="163"/>
                  </a:cxn>
                  <a:cxn ang="0">
                    <a:pos x="1" y="144"/>
                  </a:cxn>
                  <a:cxn ang="0">
                    <a:pos x="8" y="116"/>
                  </a:cxn>
                  <a:cxn ang="0">
                    <a:pos x="7" y="94"/>
                  </a:cxn>
                  <a:cxn ang="0">
                    <a:pos x="0" y="66"/>
                  </a:cxn>
                  <a:cxn ang="0">
                    <a:pos x="8" y="47"/>
                  </a:cxn>
                  <a:cxn ang="0">
                    <a:pos x="19" y="38"/>
                  </a:cxn>
                  <a:cxn ang="0">
                    <a:pos x="31" y="34"/>
                  </a:cxn>
                  <a:cxn ang="0">
                    <a:pos x="44" y="35"/>
                  </a:cxn>
                  <a:cxn ang="0">
                    <a:pos x="51" y="30"/>
                  </a:cxn>
                  <a:cxn ang="0">
                    <a:pos x="57" y="16"/>
                  </a:cxn>
                  <a:cxn ang="0">
                    <a:pos x="67" y="6"/>
                  </a:cxn>
                  <a:cxn ang="0">
                    <a:pos x="78" y="1"/>
                  </a:cxn>
                  <a:cxn ang="0">
                    <a:pos x="91" y="1"/>
                  </a:cxn>
                  <a:cxn ang="0">
                    <a:pos x="102" y="6"/>
                  </a:cxn>
                  <a:cxn ang="0">
                    <a:pos x="112" y="16"/>
                  </a:cxn>
                  <a:cxn ang="0">
                    <a:pos x="118" y="29"/>
                  </a:cxn>
                  <a:cxn ang="0">
                    <a:pos x="125" y="34"/>
                  </a:cxn>
                  <a:cxn ang="0">
                    <a:pos x="139" y="32"/>
                  </a:cxn>
                  <a:cxn ang="0">
                    <a:pos x="151" y="36"/>
                  </a:cxn>
                  <a:cxn ang="0">
                    <a:pos x="162" y="45"/>
                  </a:cxn>
                  <a:cxn ang="0">
                    <a:pos x="170" y="64"/>
                  </a:cxn>
                  <a:cxn ang="0">
                    <a:pos x="163" y="92"/>
                  </a:cxn>
                </a:cxnLst>
                <a:rect l="0" t="0" r="r" b="b"/>
                <a:pathLst>
                  <a:path w="170" h="208">
                    <a:moveTo>
                      <a:pt x="153" y="103"/>
                    </a:moveTo>
                    <a:lnTo>
                      <a:pt x="163" y="114"/>
                    </a:lnTo>
                    <a:lnTo>
                      <a:pt x="169" y="127"/>
                    </a:lnTo>
                    <a:lnTo>
                      <a:pt x="170" y="142"/>
                    </a:lnTo>
                    <a:lnTo>
                      <a:pt x="166" y="155"/>
                    </a:lnTo>
                    <a:lnTo>
                      <a:pt x="162" y="161"/>
                    </a:lnTo>
                    <a:lnTo>
                      <a:pt x="158" y="166"/>
                    </a:lnTo>
                    <a:lnTo>
                      <a:pt x="152" y="169"/>
                    </a:lnTo>
                    <a:lnTo>
                      <a:pt x="146" y="172"/>
                    </a:lnTo>
                    <a:lnTo>
                      <a:pt x="140" y="173"/>
                    </a:lnTo>
                    <a:lnTo>
                      <a:pt x="133" y="173"/>
                    </a:lnTo>
                    <a:lnTo>
                      <a:pt x="126" y="172"/>
                    </a:lnTo>
                    <a:lnTo>
                      <a:pt x="120" y="169"/>
                    </a:lnTo>
                    <a:lnTo>
                      <a:pt x="119" y="177"/>
                    </a:lnTo>
                    <a:lnTo>
                      <a:pt x="117" y="184"/>
                    </a:lnTo>
                    <a:lnTo>
                      <a:pt x="114" y="191"/>
                    </a:lnTo>
                    <a:lnTo>
                      <a:pt x="110" y="197"/>
                    </a:lnTo>
                    <a:lnTo>
                      <a:pt x="104" y="202"/>
                    </a:lnTo>
                    <a:lnTo>
                      <a:pt x="99" y="205"/>
                    </a:lnTo>
                    <a:lnTo>
                      <a:pt x="93" y="207"/>
                    </a:lnTo>
                    <a:lnTo>
                      <a:pt x="86" y="208"/>
                    </a:lnTo>
                    <a:lnTo>
                      <a:pt x="80" y="207"/>
                    </a:lnTo>
                    <a:lnTo>
                      <a:pt x="74" y="205"/>
                    </a:lnTo>
                    <a:lnTo>
                      <a:pt x="69" y="202"/>
                    </a:lnTo>
                    <a:lnTo>
                      <a:pt x="64" y="197"/>
                    </a:lnTo>
                    <a:lnTo>
                      <a:pt x="59" y="192"/>
                    </a:lnTo>
                    <a:lnTo>
                      <a:pt x="56" y="186"/>
                    </a:lnTo>
                    <a:lnTo>
                      <a:pt x="53" y="178"/>
                    </a:lnTo>
                    <a:lnTo>
                      <a:pt x="52" y="170"/>
                    </a:lnTo>
                    <a:lnTo>
                      <a:pt x="46" y="173"/>
                    </a:lnTo>
                    <a:lnTo>
                      <a:pt x="39" y="174"/>
                    </a:lnTo>
                    <a:lnTo>
                      <a:pt x="32" y="174"/>
                    </a:lnTo>
                    <a:lnTo>
                      <a:pt x="26" y="173"/>
                    </a:lnTo>
                    <a:lnTo>
                      <a:pt x="20" y="171"/>
                    </a:lnTo>
                    <a:lnTo>
                      <a:pt x="15" y="167"/>
                    </a:lnTo>
                    <a:lnTo>
                      <a:pt x="9" y="163"/>
                    </a:lnTo>
                    <a:lnTo>
                      <a:pt x="5" y="157"/>
                    </a:lnTo>
                    <a:lnTo>
                      <a:pt x="1" y="144"/>
                    </a:lnTo>
                    <a:lnTo>
                      <a:pt x="2" y="129"/>
                    </a:lnTo>
                    <a:lnTo>
                      <a:pt x="8" y="116"/>
                    </a:lnTo>
                    <a:lnTo>
                      <a:pt x="18" y="105"/>
                    </a:lnTo>
                    <a:lnTo>
                      <a:pt x="7" y="94"/>
                    </a:lnTo>
                    <a:lnTo>
                      <a:pt x="1" y="80"/>
                    </a:lnTo>
                    <a:lnTo>
                      <a:pt x="0" y="66"/>
                    </a:lnTo>
                    <a:lnTo>
                      <a:pt x="4" y="53"/>
                    </a:lnTo>
                    <a:lnTo>
                      <a:pt x="8" y="47"/>
                    </a:lnTo>
                    <a:lnTo>
                      <a:pt x="12" y="41"/>
                    </a:lnTo>
                    <a:lnTo>
                      <a:pt x="19" y="38"/>
                    </a:lnTo>
                    <a:lnTo>
                      <a:pt x="25" y="35"/>
                    </a:lnTo>
                    <a:lnTo>
                      <a:pt x="31" y="34"/>
                    </a:lnTo>
                    <a:lnTo>
                      <a:pt x="37" y="34"/>
                    </a:lnTo>
                    <a:lnTo>
                      <a:pt x="44" y="35"/>
                    </a:lnTo>
                    <a:lnTo>
                      <a:pt x="50" y="38"/>
                    </a:lnTo>
                    <a:lnTo>
                      <a:pt x="51" y="30"/>
                    </a:lnTo>
                    <a:lnTo>
                      <a:pt x="54" y="23"/>
                    </a:lnTo>
                    <a:lnTo>
                      <a:pt x="57" y="16"/>
                    </a:lnTo>
                    <a:lnTo>
                      <a:pt x="62" y="11"/>
                    </a:lnTo>
                    <a:lnTo>
                      <a:pt x="67" y="6"/>
                    </a:lnTo>
                    <a:lnTo>
                      <a:pt x="72" y="3"/>
                    </a:lnTo>
                    <a:lnTo>
                      <a:pt x="78" y="1"/>
                    </a:lnTo>
                    <a:lnTo>
                      <a:pt x="84" y="0"/>
                    </a:lnTo>
                    <a:lnTo>
                      <a:pt x="91" y="1"/>
                    </a:lnTo>
                    <a:lnTo>
                      <a:pt x="97" y="3"/>
                    </a:lnTo>
                    <a:lnTo>
                      <a:pt x="102" y="6"/>
                    </a:lnTo>
                    <a:lnTo>
                      <a:pt x="107" y="11"/>
                    </a:lnTo>
                    <a:lnTo>
                      <a:pt x="112" y="16"/>
                    </a:lnTo>
                    <a:lnTo>
                      <a:pt x="115" y="22"/>
                    </a:lnTo>
                    <a:lnTo>
                      <a:pt x="118" y="29"/>
                    </a:lnTo>
                    <a:lnTo>
                      <a:pt x="119" y="37"/>
                    </a:lnTo>
                    <a:lnTo>
                      <a:pt x="125" y="34"/>
                    </a:lnTo>
                    <a:lnTo>
                      <a:pt x="132" y="32"/>
                    </a:lnTo>
                    <a:lnTo>
                      <a:pt x="139" y="32"/>
                    </a:lnTo>
                    <a:lnTo>
                      <a:pt x="145" y="33"/>
                    </a:lnTo>
                    <a:lnTo>
                      <a:pt x="151" y="36"/>
                    </a:lnTo>
                    <a:lnTo>
                      <a:pt x="157" y="39"/>
                    </a:lnTo>
                    <a:lnTo>
                      <a:pt x="162" y="45"/>
                    </a:lnTo>
                    <a:lnTo>
                      <a:pt x="166" y="51"/>
                    </a:lnTo>
                    <a:lnTo>
                      <a:pt x="170" y="64"/>
                    </a:lnTo>
                    <a:lnTo>
                      <a:pt x="169" y="78"/>
                    </a:lnTo>
                    <a:lnTo>
                      <a:pt x="163" y="92"/>
                    </a:lnTo>
                    <a:lnTo>
                      <a:pt x="153" y="103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5" name="Freeform 132"/>
              <p:cNvSpPr>
                <a:spLocks/>
              </p:cNvSpPr>
              <p:nvPr/>
            </p:nvSpPr>
            <p:spPr bwMode="auto">
              <a:xfrm>
                <a:off x="7304317" y="236728"/>
                <a:ext cx="98556" cy="114664"/>
              </a:xfrm>
              <a:custGeom>
                <a:avLst/>
                <a:gdLst/>
                <a:ahLst/>
                <a:cxnLst>
                  <a:cxn ang="0">
                    <a:pos x="25" y="0"/>
                  </a:cxn>
                  <a:cxn ang="0">
                    <a:pos x="16" y="2"/>
                  </a:cxn>
                  <a:cxn ang="0">
                    <a:pos x="8" y="8"/>
                  </a:cxn>
                  <a:cxn ang="0">
                    <a:pos x="3" y="17"/>
                  </a:cxn>
                  <a:cxn ang="0">
                    <a:pos x="0" y="28"/>
                  </a:cxn>
                  <a:cxn ang="0">
                    <a:pos x="3" y="39"/>
                  </a:cxn>
                  <a:cxn ang="0">
                    <a:pos x="8" y="47"/>
                  </a:cxn>
                  <a:cxn ang="0">
                    <a:pos x="16" y="53"/>
                  </a:cxn>
                  <a:cxn ang="0">
                    <a:pos x="25" y="55"/>
                  </a:cxn>
                  <a:cxn ang="0">
                    <a:pos x="34" y="53"/>
                  </a:cxn>
                  <a:cxn ang="0">
                    <a:pos x="42" y="47"/>
                  </a:cxn>
                  <a:cxn ang="0">
                    <a:pos x="47" y="39"/>
                  </a:cxn>
                  <a:cxn ang="0">
                    <a:pos x="50" y="28"/>
                  </a:cxn>
                  <a:cxn ang="0">
                    <a:pos x="47" y="17"/>
                  </a:cxn>
                  <a:cxn ang="0">
                    <a:pos x="42" y="8"/>
                  </a:cxn>
                  <a:cxn ang="0">
                    <a:pos x="34" y="2"/>
                  </a:cxn>
                  <a:cxn ang="0">
                    <a:pos x="25" y="0"/>
                  </a:cxn>
                </a:cxnLst>
                <a:rect l="0" t="0" r="r" b="b"/>
                <a:pathLst>
                  <a:path w="50" h="55">
                    <a:moveTo>
                      <a:pt x="25" y="0"/>
                    </a:moveTo>
                    <a:lnTo>
                      <a:pt x="16" y="2"/>
                    </a:lnTo>
                    <a:lnTo>
                      <a:pt x="8" y="8"/>
                    </a:lnTo>
                    <a:lnTo>
                      <a:pt x="3" y="17"/>
                    </a:lnTo>
                    <a:lnTo>
                      <a:pt x="0" y="28"/>
                    </a:lnTo>
                    <a:lnTo>
                      <a:pt x="3" y="39"/>
                    </a:lnTo>
                    <a:lnTo>
                      <a:pt x="8" y="47"/>
                    </a:lnTo>
                    <a:lnTo>
                      <a:pt x="16" y="53"/>
                    </a:lnTo>
                    <a:lnTo>
                      <a:pt x="25" y="55"/>
                    </a:lnTo>
                    <a:lnTo>
                      <a:pt x="34" y="53"/>
                    </a:lnTo>
                    <a:lnTo>
                      <a:pt x="42" y="47"/>
                    </a:lnTo>
                    <a:lnTo>
                      <a:pt x="47" y="39"/>
                    </a:lnTo>
                    <a:lnTo>
                      <a:pt x="50" y="28"/>
                    </a:lnTo>
                    <a:lnTo>
                      <a:pt x="47" y="17"/>
                    </a:lnTo>
                    <a:lnTo>
                      <a:pt x="42" y="8"/>
                    </a:lnTo>
                    <a:lnTo>
                      <a:pt x="34" y="2"/>
                    </a:lnTo>
                    <a:lnTo>
                      <a:pt x="25" y="0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21" name="Group 216"/>
            <p:cNvGrpSpPr/>
            <p:nvPr/>
          </p:nvGrpSpPr>
          <p:grpSpPr>
            <a:xfrm flipV="1">
              <a:off x="7093407" y="5920878"/>
              <a:ext cx="149806" cy="175122"/>
              <a:chOff x="7093407" y="912197"/>
              <a:chExt cx="149806" cy="175122"/>
            </a:xfrm>
          </p:grpSpPr>
          <p:sp>
            <p:nvSpPr>
              <p:cNvPr id="762" name="Freeform 157"/>
              <p:cNvSpPr>
                <a:spLocks/>
              </p:cNvSpPr>
              <p:nvPr/>
            </p:nvSpPr>
            <p:spPr bwMode="auto">
              <a:xfrm>
                <a:off x="7093407" y="912197"/>
                <a:ext cx="149806" cy="175122"/>
              </a:xfrm>
              <a:custGeom>
                <a:avLst/>
                <a:gdLst/>
                <a:ahLst/>
                <a:cxnLst>
                  <a:cxn ang="0">
                    <a:pos x="76" y="42"/>
                  </a:cxn>
                  <a:cxn ang="0">
                    <a:pos x="75" y="34"/>
                  </a:cxn>
                  <a:cxn ang="0">
                    <a:pos x="73" y="26"/>
                  </a:cxn>
                  <a:cxn ang="0">
                    <a:pos x="70" y="18"/>
                  </a:cxn>
                  <a:cxn ang="0">
                    <a:pos x="65" y="12"/>
                  </a:cxn>
                  <a:cxn ang="0">
                    <a:pos x="58" y="7"/>
                  </a:cxn>
                  <a:cxn ang="0">
                    <a:pos x="52" y="3"/>
                  </a:cxn>
                  <a:cxn ang="0">
                    <a:pos x="45" y="1"/>
                  </a:cxn>
                  <a:cxn ang="0">
                    <a:pos x="38" y="0"/>
                  </a:cxn>
                  <a:cxn ang="0">
                    <a:pos x="31" y="1"/>
                  </a:cxn>
                  <a:cxn ang="0">
                    <a:pos x="24" y="3"/>
                  </a:cxn>
                  <a:cxn ang="0">
                    <a:pos x="18" y="7"/>
                  </a:cxn>
                  <a:cxn ang="0">
                    <a:pos x="11" y="12"/>
                  </a:cxn>
                  <a:cxn ang="0">
                    <a:pos x="6" y="18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3" y="58"/>
                  </a:cxn>
                  <a:cxn ang="0">
                    <a:pos x="6" y="65"/>
                  </a:cxn>
                  <a:cxn ang="0">
                    <a:pos x="11" y="72"/>
                  </a:cxn>
                  <a:cxn ang="0">
                    <a:pos x="18" y="77"/>
                  </a:cxn>
                  <a:cxn ang="0">
                    <a:pos x="24" y="81"/>
                  </a:cxn>
                  <a:cxn ang="0">
                    <a:pos x="31" y="83"/>
                  </a:cxn>
                  <a:cxn ang="0">
                    <a:pos x="38" y="84"/>
                  </a:cxn>
                  <a:cxn ang="0">
                    <a:pos x="45" y="83"/>
                  </a:cxn>
                  <a:cxn ang="0">
                    <a:pos x="52" y="81"/>
                  </a:cxn>
                  <a:cxn ang="0">
                    <a:pos x="58" y="77"/>
                  </a:cxn>
                  <a:cxn ang="0">
                    <a:pos x="65" y="72"/>
                  </a:cxn>
                  <a:cxn ang="0">
                    <a:pos x="70" y="65"/>
                  </a:cxn>
                  <a:cxn ang="0">
                    <a:pos x="73" y="58"/>
                  </a:cxn>
                  <a:cxn ang="0">
                    <a:pos x="75" y="50"/>
                  </a:cxn>
                  <a:cxn ang="0">
                    <a:pos x="76" y="42"/>
                  </a:cxn>
                </a:cxnLst>
                <a:rect l="0" t="0" r="r" b="b"/>
                <a:pathLst>
                  <a:path w="76" h="84">
                    <a:moveTo>
                      <a:pt x="76" y="42"/>
                    </a:moveTo>
                    <a:lnTo>
                      <a:pt x="75" y="34"/>
                    </a:lnTo>
                    <a:lnTo>
                      <a:pt x="73" y="26"/>
                    </a:lnTo>
                    <a:lnTo>
                      <a:pt x="70" y="18"/>
                    </a:lnTo>
                    <a:lnTo>
                      <a:pt x="65" y="12"/>
                    </a:lnTo>
                    <a:lnTo>
                      <a:pt x="58" y="7"/>
                    </a:lnTo>
                    <a:lnTo>
                      <a:pt x="52" y="3"/>
                    </a:lnTo>
                    <a:lnTo>
                      <a:pt x="45" y="1"/>
                    </a:lnTo>
                    <a:lnTo>
                      <a:pt x="38" y="0"/>
                    </a:lnTo>
                    <a:lnTo>
                      <a:pt x="31" y="1"/>
                    </a:lnTo>
                    <a:lnTo>
                      <a:pt x="24" y="3"/>
                    </a:lnTo>
                    <a:lnTo>
                      <a:pt x="18" y="7"/>
                    </a:lnTo>
                    <a:lnTo>
                      <a:pt x="11" y="12"/>
                    </a:lnTo>
                    <a:lnTo>
                      <a:pt x="6" y="18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3" y="58"/>
                    </a:lnTo>
                    <a:lnTo>
                      <a:pt x="6" y="65"/>
                    </a:lnTo>
                    <a:lnTo>
                      <a:pt x="11" y="72"/>
                    </a:lnTo>
                    <a:lnTo>
                      <a:pt x="18" y="77"/>
                    </a:lnTo>
                    <a:lnTo>
                      <a:pt x="24" y="81"/>
                    </a:lnTo>
                    <a:lnTo>
                      <a:pt x="31" y="83"/>
                    </a:lnTo>
                    <a:lnTo>
                      <a:pt x="38" y="84"/>
                    </a:lnTo>
                    <a:lnTo>
                      <a:pt x="45" y="83"/>
                    </a:lnTo>
                    <a:lnTo>
                      <a:pt x="52" y="81"/>
                    </a:lnTo>
                    <a:lnTo>
                      <a:pt x="58" y="77"/>
                    </a:lnTo>
                    <a:lnTo>
                      <a:pt x="65" y="72"/>
                    </a:lnTo>
                    <a:lnTo>
                      <a:pt x="70" y="65"/>
                    </a:lnTo>
                    <a:lnTo>
                      <a:pt x="73" y="58"/>
                    </a:lnTo>
                    <a:lnTo>
                      <a:pt x="75" y="50"/>
                    </a:lnTo>
                    <a:lnTo>
                      <a:pt x="76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3" name="Freeform 158"/>
              <p:cNvSpPr>
                <a:spLocks/>
              </p:cNvSpPr>
              <p:nvPr/>
            </p:nvSpPr>
            <p:spPr bwMode="auto">
              <a:xfrm>
                <a:off x="7132829" y="958063"/>
                <a:ext cx="70961" cy="85477"/>
              </a:xfrm>
              <a:custGeom>
                <a:avLst/>
                <a:gdLst/>
                <a:ahLst/>
                <a:cxnLst>
                  <a:cxn ang="0">
                    <a:pos x="18" y="41"/>
                  </a:cxn>
                  <a:cxn ang="0">
                    <a:pos x="14" y="41"/>
                  </a:cxn>
                  <a:cxn ang="0">
                    <a:pos x="11" y="39"/>
                  </a:cxn>
                  <a:cxn ang="0">
                    <a:pos x="8" y="38"/>
                  </a:cxn>
                  <a:cxn ang="0">
                    <a:pos x="5" y="35"/>
                  </a:cxn>
                  <a:cxn ang="0">
                    <a:pos x="3" y="32"/>
                  </a:cxn>
                  <a:cxn ang="0">
                    <a:pos x="1" y="28"/>
                  </a:cxn>
                  <a:cxn ang="0">
                    <a:pos x="0" y="24"/>
                  </a:cxn>
                  <a:cxn ang="0">
                    <a:pos x="0" y="20"/>
                  </a:cxn>
                  <a:cxn ang="0">
                    <a:pos x="0" y="16"/>
                  </a:cxn>
                  <a:cxn ang="0">
                    <a:pos x="1" y="13"/>
                  </a:cxn>
                  <a:cxn ang="0">
                    <a:pos x="3" y="9"/>
                  </a:cxn>
                  <a:cxn ang="0">
                    <a:pos x="5" y="6"/>
                  </a:cxn>
                  <a:cxn ang="0">
                    <a:pos x="8" y="3"/>
                  </a:cxn>
                  <a:cxn ang="0">
                    <a:pos x="11" y="1"/>
                  </a:cxn>
                  <a:cxn ang="0">
                    <a:pos x="14" y="0"/>
                  </a:cxn>
                  <a:cxn ang="0">
                    <a:pos x="18" y="0"/>
                  </a:cxn>
                  <a:cxn ang="0">
                    <a:pos x="22" y="0"/>
                  </a:cxn>
                  <a:cxn ang="0">
                    <a:pos x="25" y="1"/>
                  </a:cxn>
                  <a:cxn ang="0">
                    <a:pos x="28" y="3"/>
                  </a:cxn>
                  <a:cxn ang="0">
                    <a:pos x="31" y="6"/>
                  </a:cxn>
                  <a:cxn ang="0">
                    <a:pos x="33" y="9"/>
                  </a:cxn>
                  <a:cxn ang="0">
                    <a:pos x="35" y="13"/>
                  </a:cxn>
                  <a:cxn ang="0">
                    <a:pos x="36" y="16"/>
                  </a:cxn>
                  <a:cxn ang="0">
                    <a:pos x="36" y="20"/>
                  </a:cxn>
                  <a:cxn ang="0">
                    <a:pos x="35" y="28"/>
                  </a:cxn>
                  <a:cxn ang="0">
                    <a:pos x="31" y="35"/>
                  </a:cxn>
                  <a:cxn ang="0">
                    <a:pos x="25" y="39"/>
                  </a:cxn>
                  <a:cxn ang="0">
                    <a:pos x="18" y="41"/>
                  </a:cxn>
                </a:cxnLst>
                <a:rect l="0" t="0" r="r" b="b"/>
                <a:pathLst>
                  <a:path w="36" h="41">
                    <a:moveTo>
                      <a:pt x="18" y="41"/>
                    </a:moveTo>
                    <a:lnTo>
                      <a:pt x="14" y="41"/>
                    </a:lnTo>
                    <a:lnTo>
                      <a:pt x="11" y="39"/>
                    </a:lnTo>
                    <a:lnTo>
                      <a:pt x="8" y="38"/>
                    </a:lnTo>
                    <a:lnTo>
                      <a:pt x="5" y="35"/>
                    </a:lnTo>
                    <a:lnTo>
                      <a:pt x="3" y="32"/>
                    </a:lnTo>
                    <a:lnTo>
                      <a:pt x="1" y="28"/>
                    </a:lnTo>
                    <a:lnTo>
                      <a:pt x="0" y="24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1" y="13"/>
                    </a:lnTo>
                    <a:lnTo>
                      <a:pt x="3" y="9"/>
                    </a:lnTo>
                    <a:lnTo>
                      <a:pt x="5" y="6"/>
                    </a:lnTo>
                    <a:lnTo>
                      <a:pt x="8" y="3"/>
                    </a:lnTo>
                    <a:lnTo>
                      <a:pt x="11" y="1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2" y="0"/>
                    </a:lnTo>
                    <a:lnTo>
                      <a:pt x="25" y="1"/>
                    </a:lnTo>
                    <a:lnTo>
                      <a:pt x="28" y="3"/>
                    </a:lnTo>
                    <a:lnTo>
                      <a:pt x="31" y="6"/>
                    </a:lnTo>
                    <a:lnTo>
                      <a:pt x="33" y="9"/>
                    </a:lnTo>
                    <a:lnTo>
                      <a:pt x="35" y="13"/>
                    </a:lnTo>
                    <a:lnTo>
                      <a:pt x="36" y="16"/>
                    </a:lnTo>
                    <a:lnTo>
                      <a:pt x="36" y="20"/>
                    </a:lnTo>
                    <a:lnTo>
                      <a:pt x="35" y="28"/>
                    </a:lnTo>
                    <a:lnTo>
                      <a:pt x="31" y="35"/>
                    </a:lnTo>
                    <a:lnTo>
                      <a:pt x="25" y="39"/>
                    </a:lnTo>
                    <a:lnTo>
                      <a:pt x="18" y="41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22" name="Group 217"/>
            <p:cNvGrpSpPr/>
            <p:nvPr/>
          </p:nvGrpSpPr>
          <p:grpSpPr>
            <a:xfrm flipV="1">
              <a:off x="7716282" y="6526518"/>
              <a:ext cx="145863" cy="175122"/>
              <a:chOff x="7716282" y="205457"/>
              <a:chExt cx="145863" cy="175122"/>
            </a:xfrm>
          </p:grpSpPr>
          <p:sp>
            <p:nvSpPr>
              <p:cNvPr id="760" name="Freeform 159"/>
              <p:cNvSpPr>
                <a:spLocks/>
              </p:cNvSpPr>
              <p:nvPr/>
            </p:nvSpPr>
            <p:spPr bwMode="auto">
              <a:xfrm>
                <a:off x="7716282" y="205457"/>
                <a:ext cx="145863" cy="175122"/>
              </a:xfrm>
              <a:custGeom>
                <a:avLst/>
                <a:gdLst/>
                <a:ahLst/>
                <a:cxnLst>
                  <a:cxn ang="0">
                    <a:pos x="74" y="42"/>
                  </a:cxn>
                  <a:cxn ang="0">
                    <a:pos x="73" y="34"/>
                  </a:cxn>
                  <a:cxn ang="0">
                    <a:pos x="71" y="25"/>
                  </a:cxn>
                  <a:cxn ang="0">
                    <a:pos x="68" y="18"/>
                  </a:cxn>
                  <a:cxn ang="0">
                    <a:pos x="63" y="12"/>
                  </a:cxn>
                  <a:cxn ang="0">
                    <a:pos x="57" y="7"/>
                  </a:cxn>
                  <a:cxn ang="0">
                    <a:pos x="51" y="3"/>
                  </a:cxn>
                  <a:cxn ang="0">
                    <a:pos x="44" y="1"/>
                  </a:cxn>
                  <a:cxn ang="0">
                    <a:pos x="37" y="0"/>
                  </a:cxn>
                  <a:cxn ang="0">
                    <a:pos x="30" y="1"/>
                  </a:cxn>
                  <a:cxn ang="0">
                    <a:pos x="22" y="3"/>
                  </a:cxn>
                  <a:cxn ang="0">
                    <a:pos x="16" y="7"/>
                  </a:cxn>
                  <a:cxn ang="0">
                    <a:pos x="11" y="12"/>
                  </a:cxn>
                  <a:cxn ang="0">
                    <a:pos x="6" y="18"/>
                  </a:cxn>
                  <a:cxn ang="0">
                    <a:pos x="3" y="25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2" y="58"/>
                  </a:cxn>
                  <a:cxn ang="0">
                    <a:pos x="5" y="65"/>
                  </a:cxn>
                  <a:cxn ang="0">
                    <a:pos x="10" y="71"/>
                  </a:cxn>
                  <a:cxn ang="0">
                    <a:pos x="16" y="77"/>
                  </a:cxn>
                  <a:cxn ang="0">
                    <a:pos x="22" y="81"/>
                  </a:cxn>
                  <a:cxn ang="0">
                    <a:pos x="30" y="83"/>
                  </a:cxn>
                  <a:cxn ang="0">
                    <a:pos x="37" y="84"/>
                  </a:cxn>
                  <a:cxn ang="0">
                    <a:pos x="44" y="83"/>
                  </a:cxn>
                  <a:cxn ang="0">
                    <a:pos x="51" y="81"/>
                  </a:cxn>
                  <a:cxn ang="0">
                    <a:pos x="57" y="77"/>
                  </a:cxn>
                  <a:cxn ang="0">
                    <a:pos x="63" y="71"/>
                  </a:cxn>
                  <a:cxn ang="0">
                    <a:pos x="68" y="65"/>
                  </a:cxn>
                  <a:cxn ang="0">
                    <a:pos x="71" y="58"/>
                  </a:cxn>
                  <a:cxn ang="0">
                    <a:pos x="73" y="50"/>
                  </a:cxn>
                  <a:cxn ang="0">
                    <a:pos x="74" y="42"/>
                  </a:cxn>
                </a:cxnLst>
                <a:rect l="0" t="0" r="r" b="b"/>
                <a:pathLst>
                  <a:path w="74" h="84">
                    <a:moveTo>
                      <a:pt x="74" y="42"/>
                    </a:moveTo>
                    <a:lnTo>
                      <a:pt x="73" y="34"/>
                    </a:lnTo>
                    <a:lnTo>
                      <a:pt x="71" y="25"/>
                    </a:lnTo>
                    <a:lnTo>
                      <a:pt x="68" y="18"/>
                    </a:lnTo>
                    <a:lnTo>
                      <a:pt x="63" y="12"/>
                    </a:lnTo>
                    <a:lnTo>
                      <a:pt x="57" y="7"/>
                    </a:lnTo>
                    <a:lnTo>
                      <a:pt x="51" y="3"/>
                    </a:lnTo>
                    <a:lnTo>
                      <a:pt x="44" y="1"/>
                    </a:lnTo>
                    <a:lnTo>
                      <a:pt x="37" y="0"/>
                    </a:lnTo>
                    <a:lnTo>
                      <a:pt x="30" y="1"/>
                    </a:lnTo>
                    <a:lnTo>
                      <a:pt x="22" y="3"/>
                    </a:lnTo>
                    <a:lnTo>
                      <a:pt x="16" y="7"/>
                    </a:lnTo>
                    <a:lnTo>
                      <a:pt x="11" y="12"/>
                    </a:lnTo>
                    <a:lnTo>
                      <a:pt x="6" y="18"/>
                    </a:lnTo>
                    <a:lnTo>
                      <a:pt x="3" y="25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2" y="58"/>
                    </a:lnTo>
                    <a:lnTo>
                      <a:pt x="5" y="65"/>
                    </a:lnTo>
                    <a:lnTo>
                      <a:pt x="10" y="71"/>
                    </a:lnTo>
                    <a:lnTo>
                      <a:pt x="16" y="77"/>
                    </a:lnTo>
                    <a:lnTo>
                      <a:pt x="22" y="81"/>
                    </a:lnTo>
                    <a:lnTo>
                      <a:pt x="30" y="83"/>
                    </a:lnTo>
                    <a:lnTo>
                      <a:pt x="37" y="84"/>
                    </a:lnTo>
                    <a:lnTo>
                      <a:pt x="44" y="83"/>
                    </a:lnTo>
                    <a:lnTo>
                      <a:pt x="51" y="81"/>
                    </a:lnTo>
                    <a:lnTo>
                      <a:pt x="57" y="77"/>
                    </a:lnTo>
                    <a:lnTo>
                      <a:pt x="63" y="71"/>
                    </a:lnTo>
                    <a:lnTo>
                      <a:pt x="68" y="65"/>
                    </a:lnTo>
                    <a:lnTo>
                      <a:pt x="71" y="58"/>
                    </a:lnTo>
                    <a:lnTo>
                      <a:pt x="73" y="50"/>
                    </a:lnTo>
                    <a:lnTo>
                      <a:pt x="74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1" name="Freeform 160"/>
              <p:cNvSpPr>
                <a:spLocks/>
              </p:cNvSpPr>
              <p:nvPr/>
            </p:nvSpPr>
            <p:spPr bwMode="auto">
              <a:xfrm>
                <a:off x="7751763" y="247152"/>
                <a:ext cx="72932" cy="87561"/>
              </a:xfrm>
              <a:custGeom>
                <a:avLst/>
                <a:gdLst/>
                <a:ahLst/>
                <a:cxnLst>
                  <a:cxn ang="0">
                    <a:pos x="19" y="42"/>
                  </a:cxn>
                  <a:cxn ang="0">
                    <a:pos x="15" y="42"/>
                  </a:cxn>
                  <a:cxn ang="0">
                    <a:pos x="12" y="40"/>
                  </a:cxn>
                  <a:cxn ang="0">
                    <a:pos x="8" y="39"/>
                  </a:cxn>
                  <a:cxn ang="0">
                    <a:pos x="5" y="36"/>
                  </a:cxn>
                  <a:cxn ang="0">
                    <a:pos x="3" y="33"/>
                  </a:cxn>
                  <a:cxn ang="0">
                    <a:pos x="1" y="29"/>
                  </a:cxn>
                  <a:cxn ang="0">
                    <a:pos x="0" y="26"/>
                  </a:cxn>
                  <a:cxn ang="0">
                    <a:pos x="0" y="22"/>
                  </a:cxn>
                  <a:cxn ang="0">
                    <a:pos x="0" y="18"/>
                  </a:cxn>
                  <a:cxn ang="0">
                    <a:pos x="1" y="14"/>
                  </a:cxn>
                  <a:cxn ang="0">
                    <a:pos x="3" y="10"/>
                  </a:cxn>
                  <a:cxn ang="0">
                    <a:pos x="5" y="6"/>
                  </a:cxn>
                  <a:cxn ang="0">
                    <a:pos x="8" y="3"/>
                  </a:cxn>
                  <a:cxn ang="0">
                    <a:pos x="12" y="1"/>
                  </a:cxn>
                  <a:cxn ang="0">
                    <a:pos x="15" y="0"/>
                  </a:cxn>
                  <a:cxn ang="0">
                    <a:pos x="19" y="0"/>
                  </a:cxn>
                  <a:cxn ang="0">
                    <a:pos x="23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4" y="10"/>
                  </a:cxn>
                  <a:cxn ang="0">
                    <a:pos x="36" y="14"/>
                  </a:cxn>
                  <a:cxn ang="0">
                    <a:pos x="37" y="18"/>
                  </a:cxn>
                  <a:cxn ang="0">
                    <a:pos x="37" y="22"/>
                  </a:cxn>
                  <a:cxn ang="0">
                    <a:pos x="36" y="30"/>
                  </a:cxn>
                  <a:cxn ang="0">
                    <a:pos x="32" y="36"/>
                  </a:cxn>
                  <a:cxn ang="0">
                    <a:pos x="26" y="40"/>
                  </a:cxn>
                  <a:cxn ang="0">
                    <a:pos x="19" y="42"/>
                  </a:cxn>
                </a:cxnLst>
                <a:rect l="0" t="0" r="r" b="b"/>
                <a:pathLst>
                  <a:path w="37" h="42">
                    <a:moveTo>
                      <a:pt x="19" y="42"/>
                    </a:moveTo>
                    <a:lnTo>
                      <a:pt x="15" y="42"/>
                    </a:lnTo>
                    <a:lnTo>
                      <a:pt x="12" y="40"/>
                    </a:lnTo>
                    <a:lnTo>
                      <a:pt x="8" y="39"/>
                    </a:lnTo>
                    <a:lnTo>
                      <a:pt x="5" y="36"/>
                    </a:lnTo>
                    <a:lnTo>
                      <a:pt x="3" y="33"/>
                    </a:lnTo>
                    <a:lnTo>
                      <a:pt x="1" y="29"/>
                    </a:lnTo>
                    <a:lnTo>
                      <a:pt x="0" y="26"/>
                    </a:lnTo>
                    <a:lnTo>
                      <a:pt x="0" y="22"/>
                    </a:lnTo>
                    <a:lnTo>
                      <a:pt x="0" y="18"/>
                    </a:lnTo>
                    <a:lnTo>
                      <a:pt x="1" y="14"/>
                    </a:lnTo>
                    <a:lnTo>
                      <a:pt x="3" y="10"/>
                    </a:lnTo>
                    <a:lnTo>
                      <a:pt x="5" y="6"/>
                    </a:lnTo>
                    <a:lnTo>
                      <a:pt x="8" y="3"/>
                    </a:lnTo>
                    <a:lnTo>
                      <a:pt x="12" y="1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4" y="10"/>
                    </a:lnTo>
                    <a:lnTo>
                      <a:pt x="36" y="14"/>
                    </a:lnTo>
                    <a:lnTo>
                      <a:pt x="37" y="18"/>
                    </a:lnTo>
                    <a:lnTo>
                      <a:pt x="37" y="22"/>
                    </a:lnTo>
                    <a:lnTo>
                      <a:pt x="36" y="30"/>
                    </a:lnTo>
                    <a:lnTo>
                      <a:pt x="32" y="36"/>
                    </a:lnTo>
                    <a:lnTo>
                      <a:pt x="26" y="40"/>
                    </a:lnTo>
                    <a:lnTo>
                      <a:pt x="19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23" name="Group 218"/>
            <p:cNvGrpSpPr/>
            <p:nvPr/>
          </p:nvGrpSpPr>
          <p:grpSpPr>
            <a:xfrm flipV="1">
              <a:off x="8447569" y="6630758"/>
              <a:ext cx="145863" cy="175122"/>
              <a:chOff x="8447569" y="101217"/>
              <a:chExt cx="145863" cy="175122"/>
            </a:xfrm>
          </p:grpSpPr>
          <p:sp>
            <p:nvSpPr>
              <p:cNvPr id="758" name="Freeform 161"/>
              <p:cNvSpPr>
                <a:spLocks/>
              </p:cNvSpPr>
              <p:nvPr/>
            </p:nvSpPr>
            <p:spPr bwMode="auto">
              <a:xfrm>
                <a:off x="8447569" y="101217"/>
                <a:ext cx="145863" cy="175122"/>
              </a:xfrm>
              <a:custGeom>
                <a:avLst/>
                <a:gdLst/>
                <a:ahLst/>
                <a:cxnLst>
                  <a:cxn ang="0">
                    <a:pos x="74" y="42"/>
                  </a:cxn>
                  <a:cxn ang="0">
                    <a:pos x="73" y="34"/>
                  </a:cxn>
                  <a:cxn ang="0">
                    <a:pos x="71" y="25"/>
                  </a:cxn>
                  <a:cxn ang="0">
                    <a:pos x="68" y="18"/>
                  </a:cxn>
                  <a:cxn ang="0">
                    <a:pos x="63" y="12"/>
                  </a:cxn>
                  <a:cxn ang="0">
                    <a:pos x="57" y="7"/>
                  </a:cxn>
                  <a:cxn ang="0">
                    <a:pos x="51" y="3"/>
                  </a:cxn>
                  <a:cxn ang="0">
                    <a:pos x="44" y="1"/>
                  </a:cxn>
                  <a:cxn ang="0">
                    <a:pos x="37" y="0"/>
                  </a:cxn>
                  <a:cxn ang="0">
                    <a:pos x="29" y="1"/>
                  </a:cxn>
                  <a:cxn ang="0">
                    <a:pos x="22" y="3"/>
                  </a:cxn>
                  <a:cxn ang="0">
                    <a:pos x="16" y="7"/>
                  </a:cxn>
                  <a:cxn ang="0">
                    <a:pos x="11" y="12"/>
                  </a:cxn>
                  <a:cxn ang="0">
                    <a:pos x="6" y="18"/>
                  </a:cxn>
                  <a:cxn ang="0">
                    <a:pos x="3" y="25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3" y="58"/>
                  </a:cxn>
                  <a:cxn ang="0">
                    <a:pos x="6" y="65"/>
                  </a:cxn>
                  <a:cxn ang="0">
                    <a:pos x="10" y="71"/>
                  </a:cxn>
                  <a:cxn ang="0">
                    <a:pos x="16" y="76"/>
                  </a:cxn>
                  <a:cxn ang="0">
                    <a:pos x="22" y="81"/>
                  </a:cxn>
                  <a:cxn ang="0">
                    <a:pos x="29" y="83"/>
                  </a:cxn>
                  <a:cxn ang="0">
                    <a:pos x="37" y="84"/>
                  </a:cxn>
                  <a:cxn ang="0">
                    <a:pos x="44" y="83"/>
                  </a:cxn>
                  <a:cxn ang="0">
                    <a:pos x="51" y="81"/>
                  </a:cxn>
                  <a:cxn ang="0">
                    <a:pos x="57" y="76"/>
                  </a:cxn>
                  <a:cxn ang="0">
                    <a:pos x="63" y="71"/>
                  </a:cxn>
                  <a:cxn ang="0">
                    <a:pos x="68" y="65"/>
                  </a:cxn>
                  <a:cxn ang="0">
                    <a:pos x="71" y="58"/>
                  </a:cxn>
                  <a:cxn ang="0">
                    <a:pos x="73" y="50"/>
                  </a:cxn>
                  <a:cxn ang="0">
                    <a:pos x="74" y="42"/>
                  </a:cxn>
                </a:cxnLst>
                <a:rect l="0" t="0" r="r" b="b"/>
                <a:pathLst>
                  <a:path w="74" h="84">
                    <a:moveTo>
                      <a:pt x="74" y="42"/>
                    </a:moveTo>
                    <a:lnTo>
                      <a:pt x="73" y="34"/>
                    </a:lnTo>
                    <a:lnTo>
                      <a:pt x="71" y="25"/>
                    </a:lnTo>
                    <a:lnTo>
                      <a:pt x="68" y="18"/>
                    </a:lnTo>
                    <a:lnTo>
                      <a:pt x="63" y="12"/>
                    </a:lnTo>
                    <a:lnTo>
                      <a:pt x="57" y="7"/>
                    </a:lnTo>
                    <a:lnTo>
                      <a:pt x="51" y="3"/>
                    </a:lnTo>
                    <a:lnTo>
                      <a:pt x="44" y="1"/>
                    </a:lnTo>
                    <a:lnTo>
                      <a:pt x="37" y="0"/>
                    </a:lnTo>
                    <a:lnTo>
                      <a:pt x="29" y="1"/>
                    </a:lnTo>
                    <a:lnTo>
                      <a:pt x="22" y="3"/>
                    </a:lnTo>
                    <a:lnTo>
                      <a:pt x="16" y="7"/>
                    </a:lnTo>
                    <a:lnTo>
                      <a:pt x="11" y="12"/>
                    </a:lnTo>
                    <a:lnTo>
                      <a:pt x="6" y="18"/>
                    </a:lnTo>
                    <a:lnTo>
                      <a:pt x="3" y="25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3" y="58"/>
                    </a:lnTo>
                    <a:lnTo>
                      <a:pt x="6" y="65"/>
                    </a:lnTo>
                    <a:lnTo>
                      <a:pt x="10" y="71"/>
                    </a:lnTo>
                    <a:lnTo>
                      <a:pt x="16" y="76"/>
                    </a:lnTo>
                    <a:lnTo>
                      <a:pt x="22" y="81"/>
                    </a:lnTo>
                    <a:lnTo>
                      <a:pt x="29" y="83"/>
                    </a:lnTo>
                    <a:lnTo>
                      <a:pt x="37" y="84"/>
                    </a:lnTo>
                    <a:lnTo>
                      <a:pt x="44" y="83"/>
                    </a:lnTo>
                    <a:lnTo>
                      <a:pt x="51" y="81"/>
                    </a:lnTo>
                    <a:lnTo>
                      <a:pt x="57" y="76"/>
                    </a:lnTo>
                    <a:lnTo>
                      <a:pt x="63" y="71"/>
                    </a:lnTo>
                    <a:lnTo>
                      <a:pt x="68" y="65"/>
                    </a:lnTo>
                    <a:lnTo>
                      <a:pt x="71" y="58"/>
                    </a:lnTo>
                    <a:lnTo>
                      <a:pt x="73" y="50"/>
                    </a:lnTo>
                    <a:lnTo>
                      <a:pt x="74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9" name="Freeform 162"/>
              <p:cNvSpPr>
                <a:spLocks/>
              </p:cNvSpPr>
              <p:nvPr/>
            </p:nvSpPr>
            <p:spPr bwMode="auto">
              <a:xfrm>
                <a:off x="8483050" y="144997"/>
                <a:ext cx="72932" cy="87561"/>
              </a:xfrm>
              <a:custGeom>
                <a:avLst/>
                <a:gdLst/>
                <a:ahLst/>
                <a:cxnLst>
                  <a:cxn ang="0">
                    <a:pos x="19" y="42"/>
                  </a:cxn>
                  <a:cxn ang="0">
                    <a:pos x="14" y="41"/>
                  </a:cxn>
                  <a:cxn ang="0">
                    <a:pos x="11" y="40"/>
                  </a:cxn>
                  <a:cxn ang="0">
                    <a:pos x="8" y="38"/>
                  </a:cxn>
                  <a:cxn ang="0">
                    <a:pos x="5" y="36"/>
                  </a:cxn>
                  <a:cxn ang="0">
                    <a:pos x="3" y="33"/>
                  </a:cxn>
                  <a:cxn ang="0">
                    <a:pos x="1" y="29"/>
                  </a:cxn>
                  <a:cxn ang="0">
                    <a:pos x="0" y="25"/>
                  </a:cxn>
                  <a:cxn ang="0">
                    <a:pos x="0" y="21"/>
                  </a:cxn>
                  <a:cxn ang="0">
                    <a:pos x="0" y="17"/>
                  </a:cxn>
                  <a:cxn ang="0">
                    <a:pos x="1" y="14"/>
                  </a:cxn>
                  <a:cxn ang="0">
                    <a:pos x="3" y="9"/>
                  </a:cxn>
                  <a:cxn ang="0">
                    <a:pos x="5" y="6"/>
                  </a:cxn>
                  <a:cxn ang="0">
                    <a:pos x="8" y="3"/>
                  </a:cxn>
                  <a:cxn ang="0">
                    <a:pos x="11" y="1"/>
                  </a:cxn>
                  <a:cxn ang="0">
                    <a:pos x="14" y="0"/>
                  </a:cxn>
                  <a:cxn ang="0">
                    <a:pos x="19" y="0"/>
                  </a:cxn>
                  <a:cxn ang="0">
                    <a:pos x="23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4" y="9"/>
                  </a:cxn>
                  <a:cxn ang="0">
                    <a:pos x="36" y="14"/>
                  </a:cxn>
                  <a:cxn ang="0">
                    <a:pos x="37" y="17"/>
                  </a:cxn>
                  <a:cxn ang="0">
                    <a:pos x="37" y="21"/>
                  </a:cxn>
                  <a:cxn ang="0">
                    <a:pos x="36" y="29"/>
                  </a:cxn>
                  <a:cxn ang="0">
                    <a:pos x="32" y="36"/>
                  </a:cxn>
                  <a:cxn ang="0">
                    <a:pos x="26" y="40"/>
                  </a:cxn>
                  <a:cxn ang="0">
                    <a:pos x="19" y="42"/>
                  </a:cxn>
                </a:cxnLst>
                <a:rect l="0" t="0" r="r" b="b"/>
                <a:pathLst>
                  <a:path w="37" h="42">
                    <a:moveTo>
                      <a:pt x="19" y="42"/>
                    </a:moveTo>
                    <a:lnTo>
                      <a:pt x="14" y="41"/>
                    </a:lnTo>
                    <a:lnTo>
                      <a:pt x="11" y="40"/>
                    </a:lnTo>
                    <a:lnTo>
                      <a:pt x="8" y="38"/>
                    </a:lnTo>
                    <a:lnTo>
                      <a:pt x="5" y="36"/>
                    </a:lnTo>
                    <a:lnTo>
                      <a:pt x="3" y="33"/>
                    </a:lnTo>
                    <a:lnTo>
                      <a:pt x="1" y="29"/>
                    </a:lnTo>
                    <a:lnTo>
                      <a:pt x="0" y="25"/>
                    </a:lnTo>
                    <a:lnTo>
                      <a:pt x="0" y="21"/>
                    </a:lnTo>
                    <a:lnTo>
                      <a:pt x="0" y="17"/>
                    </a:lnTo>
                    <a:lnTo>
                      <a:pt x="1" y="14"/>
                    </a:lnTo>
                    <a:lnTo>
                      <a:pt x="3" y="9"/>
                    </a:lnTo>
                    <a:lnTo>
                      <a:pt x="5" y="6"/>
                    </a:lnTo>
                    <a:lnTo>
                      <a:pt x="8" y="3"/>
                    </a:lnTo>
                    <a:lnTo>
                      <a:pt x="11" y="1"/>
                    </a:lnTo>
                    <a:lnTo>
                      <a:pt x="14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4" y="9"/>
                    </a:lnTo>
                    <a:lnTo>
                      <a:pt x="36" y="14"/>
                    </a:lnTo>
                    <a:lnTo>
                      <a:pt x="37" y="17"/>
                    </a:lnTo>
                    <a:lnTo>
                      <a:pt x="37" y="21"/>
                    </a:lnTo>
                    <a:lnTo>
                      <a:pt x="36" y="29"/>
                    </a:lnTo>
                    <a:lnTo>
                      <a:pt x="32" y="36"/>
                    </a:lnTo>
                    <a:lnTo>
                      <a:pt x="26" y="40"/>
                    </a:lnTo>
                    <a:lnTo>
                      <a:pt x="19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24" name="Group 220"/>
            <p:cNvGrpSpPr/>
            <p:nvPr/>
          </p:nvGrpSpPr>
          <p:grpSpPr>
            <a:xfrm flipV="1">
              <a:off x="8682134" y="4981693"/>
              <a:ext cx="147835" cy="173038"/>
              <a:chOff x="8682134" y="1752366"/>
              <a:chExt cx="147835" cy="173038"/>
            </a:xfrm>
          </p:grpSpPr>
          <p:sp>
            <p:nvSpPr>
              <p:cNvPr id="756" name="Freeform 163"/>
              <p:cNvSpPr>
                <a:spLocks/>
              </p:cNvSpPr>
              <p:nvPr/>
            </p:nvSpPr>
            <p:spPr bwMode="auto">
              <a:xfrm>
                <a:off x="8682134" y="1752366"/>
                <a:ext cx="147835" cy="173038"/>
              </a:xfrm>
              <a:custGeom>
                <a:avLst/>
                <a:gdLst/>
                <a:ahLst/>
                <a:cxnLst>
                  <a:cxn ang="0">
                    <a:pos x="75" y="41"/>
                  </a:cxn>
                  <a:cxn ang="0">
                    <a:pos x="74" y="33"/>
                  </a:cxn>
                  <a:cxn ang="0">
                    <a:pos x="72" y="25"/>
                  </a:cxn>
                  <a:cxn ang="0">
                    <a:pos x="69" y="18"/>
                  </a:cxn>
                  <a:cxn ang="0">
                    <a:pos x="64" y="12"/>
                  </a:cxn>
                  <a:cxn ang="0">
                    <a:pos x="58" y="7"/>
                  </a:cxn>
                  <a:cxn ang="0">
                    <a:pos x="51" y="3"/>
                  </a:cxn>
                  <a:cxn ang="0">
                    <a:pos x="44" y="1"/>
                  </a:cxn>
                  <a:cxn ang="0">
                    <a:pos x="37" y="0"/>
                  </a:cxn>
                  <a:cxn ang="0">
                    <a:pos x="30" y="1"/>
                  </a:cxn>
                  <a:cxn ang="0">
                    <a:pos x="23" y="3"/>
                  </a:cxn>
                  <a:cxn ang="0">
                    <a:pos x="17" y="7"/>
                  </a:cxn>
                  <a:cxn ang="0">
                    <a:pos x="12" y="12"/>
                  </a:cxn>
                  <a:cxn ang="0">
                    <a:pos x="6" y="18"/>
                  </a:cxn>
                  <a:cxn ang="0">
                    <a:pos x="3" y="25"/>
                  </a:cxn>
                  <a:cxn ang="0">
                    <a:pos x="1" y="33"/>
                  </a:cxn>
                  <a:cxn ang="0">
                    <a:pos x="0" y="41"/>
                  </a:cxn>
                  <a:cxn ang="0">
                    <a:pos x="1" y="50"/>
                  </a:cxn>
                  <a:cxn ang="0">
                    <a:pos x="2" y="58"/>
                  </a:cxn>
                  <a:cxn ang="0">
                    <a:pos x="5" y="65"/>
                  </a:cxn>
                  <a:cxn ang="0">
                    <a:pos x="11" y="71"/>
                  </a:cxn>
                  <a:cxn ang="0">
                    <a:pos x="17" y="76"/>
                  </a:cxn>
                  <a:cxn ang="0">
                    <a:pos x="23" y="80"/>
                  </a:cxn>
                  <a:cxn ang="0">
                    <a:pos x="30" y="82"/>
                  </a:cxn>
                  <a:cxn ang="0">
                    <a:pos x="37" y="83"/>
                  </a:cxn>
                  <a:cxn ang="0">
                    <a:pos x="44" y="82"/>
                  </a:cxn>
                  <a:cxn ang="0">
                    <a:pos x="51" y="80"/>
                  </a:cxn>
                  <a:cxn ang="0">
                    <a:pos x="58" y="76"/>
                  </a:cxn>
                  <a:cxn ang="0">
                    <a:pos x="64" y="71"/>
                  </a:cxn>
                  <a:cxn ang="0">
                    <a:pos x="69" y="65"/>
                  </a:cxn>
                  <a:cxn ang="0">
                    <a:pos x="72" y="58"/>
                  </a:cxn>
                  <a:cxn ang="0">
                    <a:pos x="74" y="50"/>
                  </a:cxn>
                  <a:cxn ang="0">
                    <a:pos x="75" y="41"/>
                  </a:cxn>
                </a:cxnLst>
                <a:rect l="0" t="0" r="r" b="b"/>
                <a:pathLst>
                  <a:path w="75" h="83">
                    <a:moveTo>
                      <a:pt x="75" y="41"/>
                    </a:moveTo>
                    <a:lnTo>
                      <a:pt x="74" y="33"/>
                    </a:lnTo>
                    <a:lnTo>
                      <a:pt x="72" y="25"/>
                    </a:lnTo>
                    <a:lnTo>
                      <a:pt x="69" y="18"/>
                    </a:lnTo>
                    <a:lnTo>
                      <a:pt x="64" y="12"/>
                    </a:lnTo>
                    <a:lnTo>
                      <a:pt x="58" y="7"/>
                    </a:lnTo>
                    <a:lnTo>
                      <a:pt x="51" y="3"/>
                    </a:lnTo>
                    <a:lnTo>
                      <a:pt x="44" y="1"/>
                    </a:lnTo>
                    <a:lnTo>
                      <a:pt x="37" y="0"/>
                    </a:lnTo>
                    <a:lnTo>
                      <a:pt x="30" y="1"/>
                    </a:lnTo>
                    <a:lnTo>
                      <a:pt x="23" y="3"/>
                    </a:lnTo>
                    <a:lnTo>
                      <a:pt x="17" y="7"/>
                    </a:lnTo>
                    <a:lnTo>
                      <a:pt x="12" y="12"/>
                    </a:lnTo>
                    <a:lnTo>
                      <a:pt x="6" y="18"/>
                    </a:lnTo>
                    <a:lnTo>
                      <a:pt x="3" y="25"/>
                    </a:lnTo>
                    <a:lnTo>
                      <a:pt x="1" y="33"/>
                    </a:lnTo>
                    <a:lnTo>
                      <a:pt x="0" y="41"/>
                    </a:lnTo>
                    <a:lnTo>
                      <a:pt x="1" y="50"/>
                    </a:lnTo>
                    <a:lnTo>
                      <a:pt x="2" y="58"/>
                    </a:lnTo>
                    <a:lnTo>
                      <a:pt x="5" y="65"/>
                    </a:lnTo>
                    <a:lnTo>
                      <a:pt x="11" y="71"/>
                    </a:lnTo>
                    <a:lnTo>
                      <a:pt x="17" y="76"/>
                    </a:lnTo>
                    <a:lnTo>
                      <a:pt x="23" y="80"/>
                    </a:lnTo>
                    <a:lnTo>
                      <a:pt x="30" y="82"/>
                    </a:lnTo>
                    <a:lnTo>
                      <a:pt x="37" y="83"/>
                    </a:lnTo>
                    <a:lnTo>
                      <a:pt x="44" y="82"/>
                    </a:lnTo>
                    <a:lnTo>
                      <a:pt x="51" y="80"/>
                    </a:lnTo>
                    <a:lnTo>
                      <a:pt x="58" y="76"/>
                    </a:lnTo>
                    <a:lnTo>
                      <a:pt x="64" y="71"/>
                    </a:lnTo>
                    <a:lnTo>
                      <a:pt x="69" y="65"/>
                    </a:lnTo>
                    <a:lnTo>
                      <a:pt x="72" y="58"/>
                    </a:lnTo>
                    <a:lnTo>
                      <a:pt x="74" y="50"/>
                    </a:lnTo>
                    <a:lnTo>
                      <a:pt x="75" y="41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7" name="Freeform 164"/>
              <p:cNvSpPr>
                <a:spLocks/>
              </p:cNvSpPr>
              <p:nvPr/>
            </p:nvSpPr>
            <p:spPr bwMode="auto">
              <a:xfrm>
                <a:off x="8719585" y="1796145"/>
                <a:ext cx="72932" cy="87561"/>
              </a:xfrm>
              <a:custGeom>
                <a:avLst/>
                <a:gdLst/>
                <a:ahLst/>
                <a:cxnLst>
                  <a:cxn ang="0">
                    <a:pos x="18" y="42"/>
                  </a:cxn>
                  <a:cxn ang="0">
                    <a:pos x="14" y="42"/>
                  </a:cxn>
                  <a:cxn ang="0">
                    <a:pos x="11" y="40"/>
                  </a:cxn>
                  <a:cxn ang="0">
                    <a:pos x="8" y="39"/>
                  </a:cxn>
                  <a:cxn ang="0">
                    <a:pos x="5" y="36"/>
                  </a:cxn>
                  <a:cxn ang="0">
                    <a:pos x="3" y="33"/>
                  </a:cxn>
                  <a:cxn ang="0">
                    <a:pos x="1" y="29"/>
                  </a:cxn>
                  <a:cxn ang="0">
                    <a:pos x="0" y="25"/>
                  </a:cxn>
                  <a:cxn ang="0">
                    <a:pos x="0" y="20"/>
                  </a:cxn>
                  <a:cxn ang="0">
                    <a:pos x="0" y="16"/>
                  </a:cxn>
                  <a:cxn ang="0">
                    <a:pos x="1" y="13"/>
                  </a:cxn>
                  <a:cxn ang="0">
                    <a:pos x="3" y="9"/>
                  </a:cxn>
                  <a:cxn ang="0">
                    <a:pos x="5" y="6"/>
                  </a:cxn>
                  <a:cxn ang="0">
                    <a:pos x="8" y="3"/>
                  </a:cxn>
                  <a:cxn ang="0">
                    <a:pos x="11" y="1"/>
                  </a:cxn>
                  <a:cxn ang="0">
                    <a:pos x="14" y="0"/>
                  </a:cxn>
                  <a:cxn ang="0">
                    <a:pos x="18" y="0"/>
                  </a:cxn>
                  <a:cxn ang="0">
                    <a:pos x="22" y="0"/>
                  </a:cxn>
                  <a:cxn ang="0">
                    <a:pos x="25" y="1"/>
                  </a:cxn>
                  <a:cxn ang="0">
                    <a:pos x="28" y="3"/>
                  </a:cxn>
                  <a:cxn ang="0">
                    <a:pos x="31" y="6"/>
                  </a:cxn>
                  <a:cxn ang="0">
                    <a:pos x="33" y="9"/>
                  </a:cxn>
                  <a:cxn ang="0">
                    <a:pos x="35" y="13"/>
                  </a:cxn>
                  <a:cxn ang="0">
                    <a:pos x="37" y="16"/>
                  </a:cxn>
                  <a:cxn ang="0">
                    <a:pos x="37" y="20"/>
                  </a:cxn>
                  <a:cxn ang="0">
                    <a:pos x="35" y="29"/>
                  </a:cxn>
                  <a:cxn ang="0">
                    <a:pos x="31" y="36"/>
                  </a:cxn>
                  <a:cxn ang="0">
                    <a:pos x="25" y="40"/>
                  </a:cxn>
                  <a:cxn ang="0">
                    <a:pos x="18" y="42"/>
                  </a:cxn>
                </a:cxnLst>
                <a:rect l="0" t="0" r="r" b="b"/>
                <a:pathLst>
                  <a:path w="37" h="42">
                    <a:moveTo>
                      <a:pt x="18" y="42"/>
                    </a:moveTo>
                    <a:lnTo>
                      <a:pt x="14" y="42"/>
                    </a:lnTo>
                    <a:lnTo>
                      <a:pt x="11" y="40"/>
                    </a:lnTo>
                    <a:lnTo>
                      <a:pt x="8" y="39"/>
                    </a:lnTo>
                    <a:lnTo>
                      <a:pt x="5" y="36"/>
                    </a:lnTo>
                    <a:lnTo>
                      <a:pt x="3" y="33"/>
                    </a:lnTo>
                    <a:lnTo>
                      <a:pt x="1" y="29"/>
                    </a:lnTo>
                    <a:lnTo>
                      <a:pt x="0" y="25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1" y="13"/>
                    </a:lnTo>
                    <a:lnTo>
                      <a:pt x="3" y="9"/>
                    </a:lnTo>
                    <a:lnTo>
                      <a:pt x="5" y="6"/>
                    </a:lnTo>
                    <a:lnTo>
                      <a:pt x="8" y="3"/>
                    </a:lnTo>
                    <a:lnTo>
                      <a:pt x="11" y="1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2" y="0"/>
                    </a:lnTo>
                    <a:lnTo>
                      <a:pt x="25" y="1"/>
                    </a:lnTo>
                    <a:lnTo>
                      <a:pt x="28" y="3"/>
                    </a:lnTo>
                    <a:lnTo>
                      <a:pt x="31" y="6"/>
                    </a:lnTo>
                    <a:lnTo>
                      <a:pt x="33" y="9"/>
                    </a:lnTo>
                    <a:lnTo>
                      <a:pt x="35" y="13"/>
                    </a:lnTo>
                    <a:lnTo>
                      <a:pt x="37" y="16"/>
                    </a:lnTo>
                    <a:lnTo>
                      <a:pt x="37" y="20"/>
                    </a:lnTo>
                    <a:lnTo>
                      <a:pt x="35" y="29"/>
                    </a:lnTo>
                    <a:lnTo>
                      <a:pt x="31" y="36"/>
                    </a:lnTo>
                    <a:lnTo>
                      <a:pt x="25" y="40"/>
                    </a:lnTo>
                    <a:lnTo>
                      <a:pt x="18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25" name="Group 219"/>
            <p:cNvGrpSpPr/>
            <p:nvPr/>
          </p:nvGrpSpPr>
          <p:grpSpPr>
            <a:xfrm flipV="1">
              <a:off x="7901568" y="5186004"/>
              <a:ext cx="145863" cy="175122"/>
              <a:chOff x="7901568" y="1545971"/>
              <a:chExt cx="145863" cy="175122"/>
            </a:xfrm>
          </p:grpSpPr>
          <p:sp>
            <p:nvSpPr>
              <p:cNvPr id="754" name="Freeform 165"/>
              <p:cNvSpPr>
                <a:spLocks/>
              </p:cNvSpPr>
              <p:nvPr/>
            </p:nvSpPr>
            <p:spPr bwMode="auto">
              <a:xfrm>
                <a:off x="7901568" y="1545971"/>
                <a:ext cx="145863" cy="175122"/>
              </a:xfrm>
              <a:custGeom>
                <a:avLst/>
                <a:gdLst/>
                <a:ahLst/>
                <a:cxnLst>
                  <a:cxn ang="0">
                    <a:pos x="74" y="41"/>
                  </a:cxn>
                  <a:cxn ang="0">
                    <a:pos x="73" y="33"/>
                  </a:cxn>
                  <a:cxn ang="0">
                    <a:pos x="71" y="25"/>
                  </a:cxn>
                  <a:cxn ang="0">
                    <a:pos x="68" y="18"/>
                  </a:cxn>
                  <a:cxn ang="0">
                    <a:pos x="63" y="12"/>
                  </a:cxn>
                  <a:cxn ang="0">
                    <a:pos x="57" y="7"/>
                  </a:cxn>
                  <a:cxn ang="0">
                    <a:pos x="51" y="3"/>
                  </a:cxn>
                  <a:cxn ang="0">
                    <a:pos x="44" y="1"/>
                  </a:cxn>
                  <a:cxn ang="0">
                    <a:pos x="37" y="0"/>
                  </a:cxn>
                  <a:cxn ang="0">
                    <a:pos x="30" y="1"/>
                  </a:cxn>
                  <a:cxn ang="0">
                    <a:pos x="22" y="3"/>
                  </a:cxn>
                  <a:cxn ang="0">
                    <a:pos x="16" y="7"/>
                  </a:cxn>
                  <a:cxn ang="0">
                    <a:pos x="11" y="12"/>
                  </a:cxn>
                  <a:cxn ang="0">
                    <a:pos x="6" y="18"/>
                  </a:cxn>
                  <a:cxn ang="0">
                    <a:pos x="3" y="25"/>
                  </a:cxn>
                  <a:cxn ang="0">
                    <a:pos x="1" y="33"/>
                  </a:cxn>
                  <a:cxn ang="0">
                    <a:pos x="0" y="41"/>
                  </a:cxn>
                  <a:cxn ang="0">
                    <a:pos x="1" y="50"/>
                  </a:cxn>
                  <a:cxn ang="0">
                    <a:pos x="3" y="58"/>
                  </a:cxn>
                  <a:cxn ang="0">
                    <a:pos x="6" y="65"/>
                  </a:cxn>
                  <a:cxn ang="0">
                    <a:pos x="11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7" y="84"/>
                  </a:cxn>
                  <a:cxn ang="0">
                    <a:pos x="44" y="83"/>
                  </a:cxn>
                  <a:cxn ang="0">
                    <a:pos x="51" y="81"/>
                  </a:cxn>
                  <a:cxn ang="0">
                    <a:pos x="57" y="77"/>
                  </a:cxn>
                  <a:cxn ang="0">
                    <a:pos x="63" y="72"/>
                  </a:cxn>
                  <a:cxn ang="0">
                    <a:pos x="68" y="65"/>
                  </a:cxn>
                  <a:cxn ang="0">
                    <a:pos x="71" y="58"/>
                  </a:cxn>
                  <a:cxn ang="0">
                    <a:pos x="73" y="50"/>
                  </a:cxn>
                  <a:cxn ang="0">
                    <a:pos x="74" y="41"/>
                  </a:cxn>
                </a:cxnLst>
                <a:rect l="0" t="0" r="r" b="b"/>
                <a:pathLst>
                  <a:path w="74" h="84">
                    <a:moveTo>
                      <a:pt x="74" y="41"/>
                    </a:moveTo>
                    <a:lnTo>
                      <a:pt x="73" y="33"/>
                    </a:lnTo>
                    <a:lnTo>
                      <a:pt x="71" y="25"/>
                    </a:lnTo>
                    <a:lnTo>
                      <a:pt x="68" y="18"/>
                    </a:lnTo>
                    <a:lnTo>
                      <a:pt x="63" y="12"/>
                    </a:lnTo>
                    <a:lnTo>
                      <a:pt x="57" y="7"/>
                    </a:lnTo>
                    <a:lnTo>
                      <a:pt x="51" y="3"/>
                    </a:lnTo>
                    <a:lnTo>
                      <a:pt x="44" y="1"/>
                    </a:lnTo>
                    <a:lnTo>
                      <a:pt x="37" y="0"/>
                    </a:lnTo>
                    <a:lnTo>
                      <a:pt x="30" y="1"/>
                    </a:lnTo>
                    <a:lnTo>
                      <a:pt x="22" y="3"/>
                    </a:lnTo>
                    <a:lnTo>
                      <a:pt x="16" y="7"/>
                    </a:lnTo>
                    <a:lnTo>
                      <a:pt x="11" y="12"/>
                    </a:lnTo>
                    <a:lnTo>
                      <a:pt x="6" y="18"/>
                    </a:lnTo>
                    <a:lnTo>
                      <a:pt x="3" y="25"/>
                    </a:lnTo>
                    <a:lnTo>
                      <a:pt x="1" y="33"/>
                    </a:lnTo>
                    <a:lnTo>
                      <a:pt x="0" y="41"/>
                    </a:lnTo>
                    <a:lnTo>
                      <a:pt x="1" y="50"/>
                    </a:lnTo>
                    <a:lnTo>
                      <a:pt x="3" y="58"/>
                    </a:lnTo>
                    <a:lnTo>
                      <a:pt x="6" y="65"/>
                    </a:lnTo>
                    <a:lnTo>
                      <a:pt x="11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7" y="84"/>
                    </a:lnTo>
                    <a:lnTo>
                      <a:pt x="44" y="83"/>
                    </a:lnTo>
                    <a:lnTo>
                      <a:pt x="51" y="81"/>
                    </a:lnTo>
                    <a:lnTo>
                      <a:pt x="57" y="77"/>
                    </a:lnTo>
                    <a:lnTo>
                      <a:pt x="63" y="72"/>
                    </a:lnTo>
                    <a:lnTo>
                      <a:pt x="68" y="65"/>
                    </a:lnTo>
                    <a:lnTo>
                      <a:pt x="71" y="58"/>
                    </a:lnTo>
                    <a:lnTo>
                      <a:pt x="73" y="50"/>
                    </a:lnTo>
                    <a:lnTo>
                      <a:pt x="74" y="41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5" name="Freeform 166"/>
              <p:cNvSpPr>
                <a:spLocks/>
              </p:cNvSpPr>
              <p:nvPr/>
            </p:nvSpPr>
            <p:spPr bwMode="auto">
              <a:xfrm>
                <a:off x="7937048" y="1589753"/>
                <a:ext cx="74903" cy="87561"/>
              </a:xfrm>
              <a:custGeom>
                <a:avLst/>
                <a:gdLst/>
                <a:ahLst/>
                <a:cxnLst>
                  <a:cxn ang="0">
                    <a:pos x="19" y="42"/>
                  </a:cxn>
                  <a:cxn ang="0">
                    <a:pos x="16" y="42"/>
                  </a:cxn>
                  <a:cxn ang="0">
                    <a:pos x="13" y="40"/>
                  </a:cxn>
                  <a:cxn ang="0">
                    <a:pos x="9" y="39"/>
                  </a:cxn>
                  <a:cxn ang="0">
                    <a:pos x="6" y="36"/>
                  </a:cxn>
                  <a:cxn ang="0">
                    <a:pos x="3" y="33"/>
                  </a:cxn>
                  <a:cxn ang="0">
                    <a:pos x="2" y="29"/>
                  </a:cxn>
                  <a:cxn ang="0">
                    <a:pos x="0" y="24"/>
                  </a:cxn>
                  <a:cxn ang="0">
                    <a:pos x="0" y="20"/>
                  </a:cxn>
                  <a:cxn ang="0">
                    <a:pos x="0" y="16"/>
                  </a:cxn>
                  <a:cxn ang="0">
                    <a:pos x="2" y="13"/>
                  </a:cxn>
                  <a:cxn ang="0">
                    <a:pos x="3" y="9"/>
                  </a:cxn>
                  <a:cxn ang="0">
                    <a:pos x="6" y="6"/>
                  </a:cxn>
                  <a:cxn ang="0">
                    <a:pos x="9" y="3"/>
                  </a:cxn>
                  <a:cxn ang="0">
                    <a:pos x="13" y="1"/>
                  </a:cxn>
                  <a:cxn ang="0">
                    <a:pos x="16" y="0"/>
                  </a:cxn>
                  <a:cxn ang="0">
                    <a:pos x="19" y="0"/>
                  </a:cxn>
                  <a:cxn ang="0">
                    <a:pos x="23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5" y="9"/>
                  </a:cxn>
                  <a:cxn ang="0">
                    <a:pos x="37" y="13"/>
                  </a:cxn>
                  <a:cxn ang="0">
                    <a:pos x="38" y="16"/>
                  </a:cxn>
                  <a:cxn ang="0">
                    <a:pos x="38" y="20"/>
                  </a:cxn>
                  <a:cxn ang="0">
                    <a:pos x="36" y="29"/>
                  </a:cxn>
                  <a:cxn ang="0">
                    <a:pos x="32" y="36"/>
                  </a:cxn>
                  <a:cxn ang="0">
                    <a:pos x="26" y="40"/>
                  </a:cxn>
                  <a:cxn ang="0">
                    <a:pos x="19" y="42"/>
                  </a:cxn>
                </a:cxnLst>
                <a:rect l="0" t="0" r="r" b="b"/>
                <a:pathLst>
                  <a:path w="38" h="42">
                    <a:moveTo>
                      <a:pt x="19" y="42"/>
                    </a:moveTo>
                    <a:lnTo>
                      <a:pt x="16" y="42"/>
                    </a:lnTo>
                    <a:lnTo>
                      <a:pt x="13" y="40"/>
                    </a:lnTo>
                    <a:lnTo>
                      <a:pt x="9" y="39"/>
                    </a:lnTo>
                    <a:lnTo>
                      <a:pt x="6" y="36"/>
                    </a:lnTo>
                    <a:lnTo>
                      <a:pt x="3" y="33"/>
                    </a:lnTo>
                    <a:lnTo>
                      <a:pt x="2" y="29"/>
                    </a:lnTo>
                    <a:lnTo>
                      <a:pt x="0" y="24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2" y="13"/>
                    </a:lnTo>
                    <a:lnTo>
                      <a:pt x="3" y="9"/>
                    </a:lnTo>
                    <a:lnTo>
                      <a:pt x="6" y="6"/>
                    </a:lnTo>
                    <a:lnTo>
                      <a:pt x="9" y="3"/>
                    </a:lnTo>
                    <a:lnTo>
                      <a:pt x="13" y="1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5" y="9"/>
                    </a:lnTo>
                    <a:lnTo>
                      <a:pt x="37" y="13"/>
                    </a:lnTo>
                    <a:lnTo>
                      <a:pt x="38" y="16"/>
                    </a:lnTo>
                    <a:lnTo>
                      <a:pt x="38" y="20"/>
                    </a:lnTo>
                    <a:lnTo>
                      <a:pt x="36" y="29"/>
                    </a:lnTo>
                    <a:lnTo>
                      <a:pt x="32" y="36"/>
                    </a:lnTo>
                    <a:lnTo>
                      <a:pt x="26" y="40"/>
                    </a:lnTo>
                    <a:lnTo>
                      <a:pt x="19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26" name="Group 225"/>
            <p:cNvGrpSpPr/>
            <p:nvPr/>
          </p:nvGrpSpPr>
          <p:grpSpPr>
            <a:xfrm flipV="1">
              <a:off x="8153400" y="3027362"/>
              <a:ext cx="145863" cy="173038"/>
              <a:chOff x="8329302" y="3699553"/>
              <a:chExt cx="145863" cy="173038"/>
            </a:xfrm>
          </p:grpSpPr>
          <p:sp>
            <p:nvSpPr>
              <p:cNvPr id="752" name="Freeform 167"/>
              <p:cNvSpPr>
                <a:spLocks/>
              </p:cNvSpPr>
              <p:nvPr/>
            </p:nvSpPr>
            <p:spPr bwMode="auto">
              <a:xfrm>
                <a:off x="8329302" y="3699553"/>
                <a:ext cx="145863" cy="173038"/>
              </a:xfrm>
              <a:custGeom>
                <a:avLst/>
                <a:gdLst/>
                <a:ahLst/>
                <a:cxnLst>
                  <a:cxn ang="0">
                    <a:pos x="74" y="42"/>
                  </a:cxn>
                  <a:cxn ang="0">
                    <a:pos x="73" y="34"/>
                  </a:cxn>
                  <a:cxn ang="0">
                    <a:pos x="72" y="26"/>
                  </a:cxn>
                  <a:cxn ang="0">
                    <a:pos x="69" y="19"/>
                  </a:cxn>
                  <a:cxn ang="0">
                    <a:pos x="64" y="13"/>
                  </a:cxn>
                  <a:cxn ang="0">
                    <a:pos x="58" y="8"/>
                  </a:cxn>
                  <a:cxn ang="0">
                    <a:pos x="52" y="3"/>
                  </a:cxn>
                  <a:cxn ang="0">
                    <a:pos x="44" y="1"/>
                  </a:cxn>
                  <a:cxn ang="0">
                    <a:pos x="37" y="0"/>
                  </a:cxn>
                  <a:cxn ang="0">
                    <a:pos x="30" y="1"/>
                  </a:cxn>
                  <a:cxn ang="0">
                    <a:pos x="23" y="3"/>
                  </a:cxn>
                  <a:cxn ang="0">
                    <a:pos x="17" y="8"/>
                  </a:cxn>
                  <a:cxn ang="0">
                    <a:pos x="11" y="13"/>
                  </a:cxn>
                  <a:cxn ang="0">
                    <a:pos x="6" y="19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3" y="58"/>
                  </a:cxn>
                  <a:cxn ang="0">
                    <a:pos x="6" y="65"/>
                  </a:cxn>
                  <a:cxn ang="0">
                    <a:pos x="11" y="71"/>
                  </a:cxn>
                  <a:cxn ang="0">
                    <a:pos x="17" y="76"/>
                  </a:cxn>
                  <a:cxn ang="0">
                    <a:pos x="23" y="80"/>
                  </a:cxn>
                  <a:cxn ang="0">
                    <a:pos x="30" y="82"/>
                  </a:cxn>
                  <a:cxn ang="0">
                    <a:pos x="37" y="83"/>
                  </a:cxn>
                  <a:cxn ang="0">
                    <a:pos x="44" y="82"/>
                  </a:cxn>
                  <a:cxn ang="0">
                    <a:pos x="52" y="80"/>
                  </a:cxn>
                  <a:cxn ang="0">
                    <a:pos x="58" y="76"/>
                  </a:cxn>
                  <a:cxn ang="0">
                    <a:pos x="64" y="71"/>
                  </a:cxn>
                  <a:cxn ang="0">
                    <a:pos x="69" y="65"/>
                  </a:cxn>
                  <a:cxn ang="0">
                    <a:pos x="72" y="58"/>
                  </a:cxn>
                  <a:cxn ang="0">
                    <a:pos x="73" y="50"/>
                  </a:cxn>
                  <a:cxn ang="0">
                    <a:pos x="74" y="42"/>
                  </a:cxn>
                </a:cxnLst>
                <a:rect l="0" t="0" r="r" b="b"/>
                <a:pathLst>
                  <a:path w="74" h="83">
                    <a:moveTo>
                      <a:pt x="74" y="42"/>
                    </a:moveTo>
                    <a:lnTo>
                      <a:pt x="73" y="34"/>
                    </a:lnTo>
                    <a:lnTo>
                      <a:pt x="72" y="26"/>
                    </a:lnTo>
                    <a:lnTo>
                      <a:pt x="69" y="19"/>
                    </a:lnTo>
                    <a:lnTo>
                      <a:pt x="64" y="13"/>
                    </a:lnTo>
                    <a:lnTo>
                      <a:pt x="58" y="8"/>
                    </a:lnTo>
                    <a:lnTo>
                      <a:pt x="52" y="3"/>
                    </a:lnTo>
                    <a:lnTo>
                      <a:pt x="44" y="1"/>
                    </a:lnTo>
                    <a:lnTo>
                      <a:pt x="37" y="0"/>
                    </a:lnTo>
                    <a:lnTo>
                      <a:pt x="30" y="1"/>
                    </a:lnTo>
                    <a:lnTo>
                      <a:pt x="23" y="3"/>
                    </a:lnTo>
                    <a:lnTo>
                      <a:pt x="17" y="8"/>
                    </a:lnTo>
                    <a:lnTo>
                      <a:pt x="11" y="13"/>
                    </a:lnTo>
                    <a:lnTo>
                      <a:pt x="6" y="19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3" y="58"/>
                    </a:lnTo>
                    <a:lnTo>
                      <a:pt x="6" y="65"/>
                    </a:lnTo>
                    <a:lnTo>
                      <a:pt x="11" y="71"/>
                    </a:lnTo>
                    <a:lnTo>
                      <a:pt x="17" y="76"/>
                    </a:lnTo>
                    <a:lnTo>
                      <a:pt x="23" y="80"/>
                    </a:lnTo>
                    <a:lnTo>
                      <a:pt x="30" y="82"/>
                    </a:lnTo>
                    <a:lnTo>
                      <a:pt x="37" y="83"/>
                    </a:lnTo>
                    <a:lnTo>
                      <a:pt x="44" y="82"/>
                    </a:lnTo>
                    <a:lnTo>
                      <a:pt x="52" y="80"/>
                    </a:lnTo>
                    <a:lnTo>
                      <a:pt x="58" y="76"/>
                    </a:lnTo>
                    <a:lnTo>
                      <a:pt x="64" y="71"/>
                    </a:lnTo>
                    <a:lnTo>
                      <a:pt x="69" y="65"/>
                    </a:lnTo>
                    <a:lnTo>
                      <a:pt x="72" y="58"/>
                    </a:lnTo>
                    <a:lnTo>
                      <a:pt x="73" y="50"/>
                    </a:lnTo>
                    <a:lnTo>
                      <a:pt x="74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3" name="Freeform 168"/>
              <p:cNvSpPr>
                <a:spLocks/>
              </p:cNvSpPr>
              <p:nvPr/>
            </p:nvSpPr>
            <p:spPr bwMode="auto">
              <a:xfrm>
                <a:off x="8366754" y="3743333"/>
                <a:ext cx="72932" cy="87561"/>
              </a:xfrm>
              <a:custGeom>
                <a:avLst/>
                <a:gdLst/>
                <a:ahLst/>
                <a:cxnLst>
                  <a:cxn ang="0">
                    <a:pos x="18" y="42"/>
                  </a:cxn>
                  <a:cxn ang="0">
                    <a:pos x="14" y="42"/>
                  </a:cxn>
                  <a:cxn ang="0">
                    <a:pos x="11" y="40"/>
                  </a:cxn>
                  <a:cxn ang="0">
                    <a:pos x="8" y="39"/>
                  </a:cxn>
                  <a:cxn ang="0">
                    <a:pos x="5" y="36"/>
                  </a:cxn>
                  <a:cxn ang="0">
                    <a:pos x="3" y="33"/>
                  </a:cxn>
                  <a:cxn ang="0">
                    <a:pos x="1" y="28"/>
                  </a:cxn>
                  <a:cxn ang="0">
                    <a:pos x="0" y="25"/>
                  </a:cxn>
                  <a:cxn ang="0">
                    <a:pos x="0" y="21"/>
                  </a:cxn>
                  <a:cxn ang="0">
                    <a:pos x="0" y="17"/>
                  </a:cxn>
                  <a:cxn ang="0">
                    <a:pos x="1" y="13"/>
                  </a:cxn>
                  <a:cxn ang="0">
                    <a:pos x="3" y="9"/>
                  </a:cxn>
                  <a:cxn ang="0">
                    <a:pos x="5" y="6"/>
                  </a:cxn>
                  <a:cxn ang="0">
                    <a:pos x="8" y="4"/>
                  </a:cxn>
                  <a:cxn ang="0">
                    <a:pos x="11" y="2"/>
                  </a:cxn>
                  <a:cxn ang="0">
                    <a:pos x="14" y="1"/>
                  </a:cxn>
                  <a:cxn ang="0">
                    <a:pos x="18" y="0"/>
                  </a:cxn>
                  <a:cxn ang="0">
                    <a:pos x="22" y="1"/>
                  </a:cxn>
                  <a:cxn ang="0">
                    <a:pos x="25" y="2"/>
                  </a:cxn>
                  <a:cxn ang="0">
                    <a:pos x="29" y="4"/>
                  </a:cxn>
                  <a:cxn ang="0">
                    <a:pos x="32" y="6"/>
                  </a:cxn>
                  <a:cxn ang="0">
                    <a:pos x="34" y="9"/>
                  </a:cxn>
                  <a:cxn ang="0">
                    <a:pos x="36" y="13"/>
                  </a:cxn>
                  <a:cxn ang="0">
                    <a:pos x="37" y="17"/>
                  </a:cxn>
                  <a:cxn ang="0">
                    <a:pos x="37" y="21"/>
                  </a:cxn>
                  <a:cxn ang="0">
                    <a:pos x="36" y="29"/>
                  </a:cxn>
                  <a:cxn ang="0">
                    <a:pos x="32" y="36"/>
                  </a:cxn>
                  <a:cxn ang="0">
                    <a:pos x="25" y="40"/>
                  </a:cxn>
                  <a:cxn ang="0">
                    <a:pos x="18" y="42"/>
                  </a:cxn>
                </a:cxnLst>
                <a:rect l="0" t="0" r="r" b="b"/>
                <a:pathLst>
                  <a:path w="37" h="42">
                    <a:moveTo>
                      <a:pt x="18" y="42"/>
                    </a:moveTo>
                    <a:lnTo>
                      <a:pt x="14" y="42"/>
                    </a:lnTo>
                    <a:lnTo>
                      <a:pt x="11" y="40"/>
                    </a:lnTo>
                    <a:lnTo>
                      <a:pt x="8" y="39"/>
                    </a:lnTo>
                    <a:lnTo>
                      <a:pt x="5" y="36"/>
                    </a:lnTo>
                    <a:lnTo>
                      <a:pt x="3" y="33"/>
                    </a:lnTo>
                    <a:lnTo>
                      <a:pt x="1" y="28"/>
                    </a:lnTo>
                    <a:lnTo>
                      <a:pt x="0" y="25"/>
                    </a:lnTo>
                    <a:lnTo>
                      <a:pt x="0" y="21"/>
                    </a:lnTo>
                    <a:lnTo>
                      <a:pt x="0" y="17"/>
                    </a:lnTo>
                    <a:lnTo>
                      <a:pt x="1" y="13"/>
                    </a:lnTo>
                    <a:lnTo>
                      <a:pt x="3" y="9"/>
                    </a:lnTo>
                    <a:lnTo>
                      <a:pt x="5" y="6"/>
                    </a:lnTo>
                    <a:lnTo>
                      <a:pt x="8" y="4"/>
                    </a:lnTo>
                    <a:lnTo>
                      <a:pt x="11" y="2"/>
                    </a:lnTo>
                    <a:lnTo>
                      <a:pt x="14" y="1"/>
                    </a:lnTo>
                    <a:lnTo>
                      <a:pt x="18" y="0"/>
                    </a:lnTo>
                    <a:lnTo>
                      <a:pt x="22" y="1"/>
                    </a:lnTo>
                    <a:lnTo>
                      <a:pt x="25" y="2"/>
                    </a:lnTo>
                    <a:lnTo>
                      <a:pt x="29" y="4"/>
                    </a:lnTo>
                    <a:lnTo>
                      <a:pt x="32" y="6"/>
                    </a:lnTo>
                    <a:lnTo>
                      <a:pt x="34" y="9"/>
                    </a:lnTo>
                    <a:lnTo>
                      <a:pt x="36" y="13"/>
                    </a:lnTo>
                    <a:lnTo>
                      <a:pt x="37" y="17"/>
                    </a:lnTo>
                    <a:lnTo>
                      <a:pt x="37" y="21"/>
                    </a:lnTo>
                    <a:lnTo>
                      <a:pt x="36" y="29"/>
                    </a:lnTo>
                    <a:lnTo>
                      <a:pt x="32" y="36"/>
                    </a:lnTo>
                    <a:lnTo>
                      <a:pt x="25" y="40"/>
                    </a:lnTo>
                    <a:lnTo>
                      <a:pt x="18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27" name="Group 230"/>
            <p:cNvGrpSpPr/>
            <p:nvPr/>
          </p:nvGrpSpPr>
          <p:grpSpPr>
            <a:xfrm flipV="1">
              <a:off x="8609202" y="857993"/>
              <a:ext cx="145863" cy="177207"/>
              <a:chOff x="8609202" y="5871897"/>
              <a:chExt cx="145863" cy="177207"/>
            </a:xfrm>
          </p:grpSpPr>
          <p:sp>
            <p:nvSpPr>
              <p:cNvPr id="750" name="Freeform 169"/>
              <p:cNvSpPr>
                <a:spLocks/>
              </p:cNvSpPr>
              <p:nvPr/>
            </p:nvSpPr>
            <p:spPr bwMode="auto">
              <a:xfrm>
                <a:off x="8609202" y="5871897"/>
                <a:ext cx="145863" cy="177207"/>
              </a:xfrm>
              <a:custGeom>
                <a:avLst/>
                <a:gdLst/>
                <a:ahLst/>
                <a:cxnLst>
                  <a:cxn ang="0">
                    <a:pos x="74" y="43"/>
                  </a:cxn>
                  <a:cxn ang="0">
                    <a:pos x="73" y="35"/>
                  </a:cxn>
                  <a:cxn ang="0">
                    <a:pos x="71" y="27"/>
                  </a:cxn>
                  <a:cxn ang="0">
                    <a:pos x="68" y="20"/>
                  </a:cxn>
                  <a:cxn ang="0">
                    <a:pos x="63" y="13"/>
                  </a:cxn>
                  <a:cxn ang="0">
                    <a:pos x="57" y="8"/>
                  </a:cxn>
                  <a:cxn ang="0">
                    <a:pos x="51" y="3"/>
                  </a:cxn>
                  <a:cxn ang="0">
                    <a:pos x="43" y="1"/>
                  </a:cxn>
                  <a:cxn ang="0">
                    <a:pos x="36" y="0"/>
                  </a:cxn>
                  <a:cxn ang="0">
                    <a:pos x="29" y="1"/>
                  </a:cxn>
                  <a:cxn ang="0">
                    <a:pos x="22" y="3"/>
                  </a:cxn>
                  <a:cxn ang="0">
                    <a:pos x="16" y="8"/>
                  </a:cxn>
                  <a:cxn ang="0">
                    <a:pos x="11" y="13"/>
                  </a:cxn>
                  <a:cxn ang="0">
                    <a:pos x="6" y="20"/>
                  </a:cxn>
                  <a:cxn ang="0">
                    <a:pos x="3" y="27"/>
                  </a:cxn>
                  <a:cxn ang="0">
                    <a:pos x="1" y="35"/>
                  </a:cxn>
                  <a:cxn ang="0">
                    <a:pos x="0" y="43"/>
                  </a:cxn>
                  <a:cxn ang="0">
                    <a:pos x="1" y="52"/>
                  </a:cxn>
                  <a:cxn ang="0">
                    <a:pos x="3" y="60"/>
                  </a:cxn>
                  <a:cxn ang="0">
                    <a:pos x="6" y="67"/>
                  </a:cxn>
                  <a:cxn ang="0">
                    <a:pos x="10" y="73"/>
                  </a:cxn>
                  <a:cxn ang="0">
                    <a:pos x="16" y="78"/>
                  </a:cxn>
                  <a:cxn ang="0">
                    <a:pos x="22" y="82"/>
                  </a:cxn>
                  <a:cxn ang="0">
                    <a:pos x="29" y="84"/>
                  </a:cxn>
                  <a:cxn ang="0">
                    <a:pos x="36" y="85"/>
                  </a:cxn>
                  <a:cxn ang="0">
                    <a:pos x="43" y="84"/>
                  </a:cxn>
                  <a:cxn ang="0">
                    <a:pos x="51" y="82"/>
                  </a:cxn>
                  <a:cxn ang="0">
                    <a:pos x="57" y="78"/>
                  </a:cxn>
                  <a:cxn ang="0">
                    <a:pos x="63" y="73"/>
                  </a:cxn>
                  <a:cxn ang="0">
                    <a:pos x="68" y="67"/>
                  </a:cxn>
                  <a:cxn ang="0">
                    <a:pos x="71" y="60"/>
                  </a:cxn>
                  <a:cxn ang="0">
                    <a:pos x="73" y="52"/>
                  </a:cxn>
                  <a:cxn ang="0">
                    <a:pos x="74" y="43"/>
                  </a:cxn>
                </a:cxnLst>
                <a:rect l="0" t="0" r="r" b="b"/>
                <a:pathLst>
                  <a:path w="74" h="85">
                    <a:moveTo>
                      <a:pt x="74" y="43"/>
                    </a:moveTo>
                    <a:lnTo>
                      <a:pt x="73" y="35"/>
                    </a:lnTo>
                    <a:lnTo>
                      <a:pt x="71" y="27"/>
                    </a:lnTo>
                    <a:lnTo>
                      <a:pt x="68" y="20"/>
                    </a:lnTo>
                    <a:lnTo>
                      <a:pt x="63" y="13"/>
                    </a:lnTo>
                    <a:lnTo>
                      <a:pt x="57" y="8"/>
                    </a:lnTo>
                    <a:lnTo>
                      <a:pt x="51" y="3"/>
                    </a:lnTo>
                    <a:lnTo>
                      <a:pt x="43" y="1"/>
                    </a:lnTo>
                    <a:lnTo>
                      <a:pt x="36" y="0"/>
                    </a:lnTo>
                    <a:lnTo>
                      <a:pt x="29" y="1"/>
                    </a:lnTo>
                    <a:lnTo>
                      <a:pt x="22" y="3"/>
                    </a:lnTo>
                    <a:lnTo>
                      <a:pt x="16" y="8"/>
                    </a:lnTo>
                    <a:lnTo>
                      <a:pt x="11" y="13"/>
                    </a:lnTo>
                    <a:lnTo>
                      <a:pt x="6" y="20"/>
                    </a:lnTo>
                    <a:lnTo>
                      <a:pt x="3" y="27"/>
                    </a:lnTo>
                    <a:lnTo>
                      <a:pt x="1" y="35"/>
                    </a:lnTo>
                    <a:lnTo>
                      <a:pt x="0" y="43"/>
                    </a:lnTo>
                    <a:lnTo>
                      <a:pt x="1" y="52"/>
                    </a:lnTo>
                    <a:lnTo>
                      <a:pt x="3" y="60"/>
                    </a:lnTo>
                    <a:lnTo>
                      <a:pt x="6" y="67"/>
                    </a:lnTo>
                    <a:lnTo>
                      <a:pt x="10" y="73"/>
                    </a:lnTo>
                    <a:lnTo>
                      <a:pt x="16" y="78"/>
                    </a:lnTo>
                    <a:lnTo>
                      <a:pt x="22" y="82"/>
                    </a:lnTo>
                    <a:lnTo>
                      <a:pt x="29" y="84"/>
                    </a:lnTo>
                    <a:lnTo>
                      <a:pt x="36" y="85"/>
                    </a:lnTo>
                    <a:lnTo>
                      <a:pt x="43" y="84"/>
                    </a:lnTo>
                    <a:lnTo>
                      <a:pt x="51" y="82"/>
                    </a:lnTo>
                    <a:lnTo>
                      <a:pt x="57" y="78"/>
                    </a:lnTo>
                    <a:lnTo>
                      <a:pt x="63" y="73"/>
                    </a:lnTo>
                    <a:lnTo>
                      <a:pt x="68" y="67"/>
                    </a:lnTo>
                    <a:lnTo>
                      <a:pt x="71" y="60"/>
                    </a:lnTo>
                    <a:lnTo>
                      <a:pt x="73" y="52"/>
                    </a:lnTo>
                    <a:lnTo>
                      <a:pt x="74" y="43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1" name="Freeform 170"/>
              <p:cNvSpPr>
                <a:spLocks/>
              </p:cNvSpPr>
              <p:nvPr/>
            </p:nvSpPr>
            <p:spPr bwMode="auto">
              <a:xfrm>
                <a:off x="8644682" y="5917762"/>
                <a:ext cx="72932" cy="87561"/>
              </a:xfrm>
              <a:custGeom>
                <a:avLst/>
                <a:gdLst/>
                <a:ahLst/>
                <a:cxnLst>
                  <a:cxn ang="0">
                    <a:pos x="18" y="42"/>
                  </a:cxn>
                  <a:cxn ang="0">
                    <a:pos x="14" y="42"/>
                  </a:cxn>
                  <a:cxn ang="0">
                    <a:pos x="11" y="40"/>
                  </a:cxn>
                  <a:cxn ang="0">
                    <a:pos x="8" y="39"/>
                  </a:cxn>
                  <a:cxn ang="0">
                    <a:pos x="6" y="36"/>
                  </a:cxn>
                  <a:cxn ang="0">
                    <a:pos x="3" y="33"/>
                  </a:cxn>
                  <a:cxn ang="0">
                    <a:pos x="2" y="28"/>
                  </a:cxn>
                  <a:cxn ang="0">
                    <a:pos x="0" y="25"/>
                  </a:cxn>
                  <a:cxn ang="0">
                    <a:pos x="0" y="21"/>
                  </a:cxn>
                  <a:cxn ang="0">
                    <a:pos x="0" y="17"/>
                  </a:cxn>
                  <a:cxn ang="0">
                    <a:pos x="2" y="13"/>
                  </a:cxn>
                  <a:cxn ang="0">
                    <a:pos x="3" y="9"/>
                  </a:cxn>
                  <a:cxn ang="0">
                    <a:pos x="6" y="6"/>
                  </a:cxn>
                  <a:cxn ang="0">
                    <a:pos x="8" y="3"/>
                  </a:cxn>
                  <a:cxn ang="0">
                    <a:pos x="11" y="1"/>
                  </a:cxn>
                  <a:cxn ang="0">
                    <a:pos x="14" y="0"/>
                  </a:cxn>
                  <a:cxn ang="0">
                    <a:pos x="18" y="0"/>
                  </a:cxn>
                  <a:cxn ang="0">
                    <a:pos x="22" y="0"/>
                  </a:cxn>
                  <a:cxn ang="0">
                    <a:pos x="25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4" y="9"/>
                  </a:cxn>
                  <a:cxn ang="0">
                    <a:pos x="36" y="13"/>
                  </a:cxn>
                  <a:cxn ang="0">
                    <a:pos x="37" y="17"/>
                  </a:cxn>
                  <a:cxn ang="0">
                    <a:pos x="37" y="21"/>
                  </a:cxn>
                  <a:cxn ang="0">
                    <a:pos x="36" y="30"/>
                  </a:cxn>
                  <a:cxn ang="0">
                    <a:pos x="32" y="36"/>
                  </a:cxn>
                  <a:cxn ang="0">
                    <a:pos x="25" y="40"/>
                  </a:cxn>
                  <a:cxn ang="0">
                    <a:pos x="18" y="42"/>
                  </a:cxn>
                </a:cxnLst>
                <a:rect l="0" t="0" r="r" b="b"/>
                <a:pathLst>
                  <a:path w="37" h="42">
                    <a:moveTo>
                      <a:pt x="18" y="42"/>
                    </a:moveTo>
                    <a:lnTo>
                      <a:pt x="14" y="42"/>
                    </a:lnTo>
                    <a:lnTo>
                      <a:pt x="11" y="40"/>
                    </a:lnTo>
                    <a:lnTo>
                      <a:pt x="8" y="39"/>
                    </a:lnTo>
                    <a:lnTo>
                      <a:pt x="6" y="36"/>
                    </a:lnTo>
                    <a:lnTo>
                      <a:pt x="3" y="33"/>
                    </a:lnTo>
                    <a:lnTo>
                      <a:pt x="2" y="28"/>
                    </a:lnTo>
                    <a:lnTo>
                      <a:pt x="0" y="25"/>
                    </a:lnTo>
                    <a:lnTo>
                      <a:pt x="0" y="21"/>
                    </a:lnTo>
                    <a:lnTo>
                      <a:pt x="0" y="17"/>
                    </a:lnTo>
                    <a:lnTo>
                      <a:pt x="2" y="13"/>
                    </a:lnTo>
                    <a:lnTo>
                      <a:pt x="3" y="9"/>
                    </a:lnTo>
                    <a:lnTo>
                      <a:pt x="6" y="6"/>
                    </a:lnTo>
                    <a:lnTo>
                      <a:pt x="8" y="3"/>
                    </a:lnTo>
                    <a:lnTo>
                      <a:pt x="11" y="1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2" y="0"/>
                    </a:lnTo>
                    <a:lnTo>
                      <a:pt x="25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4" y="9"/>
                    </a:lnTo>
                    <a:lnTo>
                      <a:pt x="36" y="13"/>
                    </a:lnTo>
                    <a:lnTo>
                      <a:pt x="37" y="17"/>
                    </a:lnTo>
                    <a:lnTo>
                      <a:pt x="37" y="21"/>
                    </a:lnTo>
                    <a:lnTo>
                      <a:pt x="36" y="30"/>
                    </a:lnTo>
                    <a:lnTo>
                      <a:pt x="32" y="36"/>
                    </a:lnTo>
                    <a:lnTo>
                      <a:pt x="25" y="40"/>
                    </a:lnTo>
                    <a:lnTo>
                      <a:pt x="18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28" name="Group 228"/>
            <p:cNvGrpSpPr/>
            <p:nvPr/>
          </p:nvGrpSpPr>
          <p:grpSpPr>
            <a:xfrm flipV="1">
              <a:off x="8382000" y="1525123"/>
              <a:ext cx="147835" cy="173038"/>
              <a:chOff x="8412089" y="5208936"/>
              <a:chExt cx="147835" cy="173038"/>
            </a:xfrm>
          </p:grpSpPr>
          <p:sp>
            <p:nvSpPr>
              <p:cNvPr id="748" name="Freeform 171"/>
              <p:cNvSpPr>
                <a:spLocks/>
              </p:cNvSpPr>
              <p:nvPr/>
            </p:nvSpPr>
            <p:spPr bwMode="auto">
              <a:xfrm>
                <a:off x="8412089" y="5208936"/>
                <a:ext cx="147835" cy="173038"/>
              </a:xfrm>
              <a:custGeom>
                <a:avLst/>
                <a:gdLst/>
                <a:ahLst/>
                <a:cxnLst>
                  <a:cxn ang="0">
                    <a:pos x="75" y="42"/>
                  </a:cxn>
                  <a:cxn ang="0">
                    <a:pos x="74" y="33"/>
                  </a:cxn>
                  <a:cxn ang="0">
                    <a:pos x="72" y="25"/>
                  </a:cxn>
                  <a:cxn ang="0">
                    <a:pos x="69" y="18"/>
                  </a:cxn>
                  <a:cxn ang="0">
                    <a:pos x="64" y="12"/>
                  </a:cxn>
                  <a:cxn ang="0">
                    <a:pos x="59" y="7"/>
                  </a:cxn>
                  <a:cxn ang="0">
                    <a:pos x="53" y="3"/>
                  </a:cxn>
                  <a:cxn ang="0">
                    <a:pos x="45" y="1"/>
                  </a:cxn>
                  <a:cxn ang="0">
                    <a:pos x="38" y="0"/>
                  </a:cxn>
                  <a:cxn ang="0">
                    <a:pos x="30" y="1"/>
                  </a:cxn>
                  <a:cxn ang="0">
                    <a:pos x="23" y="3"/>
                  </a:cxn>
                  <a:cxn ang="0">
                    <a:pos x="17" y="7"/>
                  </a:cxn>
                  <a:cxn ang="0">
                    <a:pos x="12" y="12"/>
                  </a:cxn>
                  <a:cxn ang="0">
                    <a:pos x="7" y="18"/>
                  </a:cxn>
                  <a:cxn ang="0">
                    <a:pos x="3" y="25"/>
                  </a:cxn>
                  <a:cxn ang="0">
                    <a:pos x="1" y="33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3" y="58"/>
                  </a:cxn>
                  <a:cxn ang="0">
                    <a:pos x="7" y="65"/>
                  </a:cxn>
                  <a:cxn ang="0">
                    <a:pos x="12" y="71"/>
                  </a:cxn>
                  <a:cxn ang="0">
                    <a:pos x="18" y="76"/>
                  </a:cxn>
                  <a:cxn ang="0">
                    <a:pos x="24" y="80"/>
                  </a:cxn>
                  <a:cxn ang="0">
                    <a:pos x="31" y="82"/>
                  </a:cxn>
                  <a:cxn ang="0">
                    <a:pos x="38" y="83"/>
                  </a:cxn>
                  <a:cxn ang="0">
                    <a:pos x="45" y="82"/>
                  </a:cxn>
                  <a:cxn ang="0">
                    <a:pos x="53" y="80"/>
                  </a:cxn>
                  <a:cxn ang="0">
                    <a:pos x="59" y="76"/>
                  </a:cxn>
                  <a:cxn ang="0">
                    <a:pos x="64" y="71"/>
                  </a:cxn>
                  <a:cxn ang="0">
                    <a:pos x="69" y="65"/>
                  </a:cxn>
                  <a:cxn ang="0">
                    <a:pos x="72" y="58"/>
                  </a:cxn>
                  <a:cxn ang="0">
                    <a:pos x="74" y="50"/>
                  </a:cxn>
                  <a:cxn ang="0">
                    <a:pos x="75" y="42"/>
                  </a:cxn>
                </a:cxnLst>
                <a:rect l="0" t="0" r="r" b="b"/>
                <a:pathLst>
                  <a:path w="75" h="83">
                    <a:moveTo>
                      <a:pt x="75" y="42"/>
                    </a:moveTo>
                    <a:lnTo>
                      <a:pt x="74" y="33"/>
                    </a:lnTo>
                    <a:lnTo>
                      <a:pt x="72" y="25"/>
                    </a:lnTo>
                    <a:lnTo>
                      <a:pt x="69" y="18"/>
                    </a:lnTo>
                    <a:lnTo>
                      <a:pt x="64" y="12"/>
                    </a:lnTo>
                    <a:lnTo>
                      <a:pt x="59" y="7"/>
                    </a:lnTo>
                    <a:lnTo>
                      <a:pt x="53" y="3"/>
                    </a:lnTo>
                    <a:lnTo>
                      <a:pt x="45" y="1"/>
                    </a:lnTo>
                    <a:lnTo>
                      <a:pt x="38" y="0"/>
                    </a:lnTo>
                    <a:lnTo>
                      <a:pt x="30" y="1"/>
                    </a:lnTo>
                    <a:lnTo>
                      <a:pt x="23" y="3"/>
                    </a:lnTo>
                    <a:lnTo>
                      <a:pt x="17" y="7"/>
                    </a:lnTo>
                    <a:lnTo>
                      <a:pt x="12" y="12"/>
                    </a:lnTo>
                    <a:lnTo>
                      <a:pt x="7" y="18"/>
                    </a:lnTo>
                    <a:lnTo>
                      <a:pt x="3" y="25"/>
                    </a:lnTo>
                    <a:lnTo>
                      <a:pt x="1" y="33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3" y="58"/>
                    </a:lnTo>
                    <a:lnTo>
                      <a:pt x="7" y="65"/>
                    </a:lnTo>
                    <a:lnTo>
                      <a:pt x="12" y="71"/>
                    </a:lnTo>
                    <a:lnTo>
                      <a:pt x="18" y="76"/>
                    </a:lnTo>
                    <a:lnTo>
                      <a:pt x="24" y="80"/>
                    </a:lnTo>
                    <a:lnTo>
                      <a:pt x="31" y="82"/>
                    </a:lnTo>
                    <a:lnTo>
                      <a:pt x="38" y="83"/>
                    </a:lnTo>
                    <a:lnTo>
                      <a:pt x="45" y="82"/>
                    </a:lnTo>
                    <a:lnTo>
                      <a:pt x="53" y="80"/>
                    </a:lnTo>
                    <a:lnTo>
                      <a:pt x="59" y="76"/>
                    </a:lnTo>
                    <a:lnTo>
                      <a:pt x="64" y="71"/>
                    </a:lnTo>
                    <a:lnTo>
                      <a:pt x="69" y="65"/>
                    </a:lnTo>
                    <a:lnTo>
                      <a:pt x="72" y="58"/>
                    </a:lnTo>
                    <a:lnTo>
                      <a:pt x="74" y="50"/>
                    </a:lnTo>
                    <a:lnTo>
                      <a:pt x="75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9" name="Freeform 172"/>
              <p:cNvSpPr>
                <a:spLocks/>
              </p:cNvSpPr>
              <p:nvPr/>
            </p:nvSpPr>
            <p:spPr bwMode="auto">
              <a:xfrm>
                <a:off x="8449541" y="5252716"/>
                <a:ext cx="74903" cy="85477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5" y="41"/>
                  </a:cxn>
                  <a:cxn ang="0">
                    <a:pos x="12" y="39"/>
                  </a:cxn>
                  <a:cxn ang="0">
                    <a:pos x="9" y="38"/>
                  </a:cxn>
                  <a:cxn ang="0">
                    <a:pos x="6" y="35"/>
                  </a:cxn>
                  <a:cxn ang="0">
                    <a:pos x="3" y="32"/>
                  </a:cxn>
                  <a:cxn ang="0">
                    <a:pos x="2" y="29"/>
                  </a:cxn>
                  <a:cxn ang="0">
                    <a:pos x="0" y="25"/>
                  </a:cxn>
                  <a:cxn ang="0">
                    <a:pos x="0" y="21"/>
                  </a:cxn>
                  <a:cxn ang="0">
                    <a:pos x="0" y="16"/>
                  </a:cxn>
                  <a:cxn ang="0">
                    <a:pos x="2" y="12"/>
                  </a:cxn>
                  <a:cxn ang="0">
                    <a:pos x="3" y="9"/>
                  </a:cxn>
                  <a:cxn ang="0">
                    <a:pos x="6" y="6"/>
                  </a:cxn>
                  <a:cxn ang="0">
                    <a:pos x="9" y="3"/>
                  </a:cxn>
                  <a:cxn ang="0">
                    <a:pos x="12" y="1"/>
                  </a:cxn>
                  <a:cxn ang="0">
                    <a:pos x="15" y="0"/>
                  </a:cxn>
                  <a:cxn ang="0">
                    <a:pos x="19" y="0"/>
                  </a:cxn>
                  <a:cxn ang="0">
                    <a:pos x="22" y="0"/>
                  </a:cxn>
                  <a:cxn ang="0">
                    <a:pos x="25" y="1"/>
                  </a:cxn>
                  <a:cxn ang="0">
                    <a:pos x="28" y="3"/>
                  </a:cxn>
                  <a:cxn ang="0">
                    <a:pos x="31" y="6"/>
                  </a:cxn>
                  <a:cxn ang="0">
                    <a:pos x="35" y="9"/>
                  </a:cxn>
                  <a:cxn ang="0">
                    <a:pos x="37" y="12"/>
                  </a:cxn>
                  <a:cxn ang="0">
                    <a:pos x="38" y="16"/>
                  </a:cxn>
                  <a:cxn ang="0">
                    <a:pos x="38" y="21"/>
                  </a:cxn>
                  <a:cxn ang="0">
                    <a:pos x="37" y="29"/>
                  </a:cxn>
                  <a:cxn ang="0">
                    <a:pos x="33" y="35"/>
                  </a:cxn>
                  <a:cxn ang="0">
                    <a:pos x="26" y="39"/>
                  </a:cxn>
                  <a:cxn ang="0">
                    <a:pos x="19" y="41"/>
                  </a:cxn>
                </a:cxnLst>
                <a:rect l="0" t="0" r="r" b="b"/>
                <a:pathLst>
                  <a:path w="38" h="41">
                    <a:moveTo>
                      <a:pt x="19" y="41"/>
                    </a:moveTo>
                    <a:lnTo>
                      <a:pt x="15" y="41"/>
                    </a:lnTo>
                    <a:lnTo>
                      <a:pt x="12" y="39"/>
                    </a:lnTo>
                    <a:lnTo>
                      <a:pt x="9" y="38"/>
                    </a:lnTo>
                    <a:lnTo>
                      <a:pt x="6" y="35"/>
                    </a:lnTo>
                    <a:lnTo>
                      <a:pt x="3" y="32"/>
                    </a:lnTo>
                    <a:lnTo>
                      <a:pt x="2" y="29"/>
                    </a:lnTo>
                    <a:lnTo>
                      <a:pt x="0" y="25"/>
                    </a:lnTo>
                    <a:lnTo>
                      <a:pt x="0" y="21"/>
                    </a:lnTo>
                    <a:lnTo>
                      <a:pt x="0" y="16"/>
                    </a:lnTo>
                    <a:lnTo>
                      <a:pt x="2" y="12"/>
                    </a:lnTo>
                    <a:lnTo>
                      <a:pt x="3" y="9"/>
                    </a:lnTo>
                    <a:lnTo>
                      <a:pt x="6" y="6"/>
                    </a:lnTo>
                    <a:lnTo>
                      <a:pt x="9" y="3"/>
                    </a:lnTo>
                    <a:lnTo>
                      <a:pt x="12" y="1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2" y="0"/>
                    </a:lnTo>
                    <a:lnTo>
                      <a:pt x="25" y="1"/>
                    </a:lnTo>
                    <a:lnTo>
                      <a:pt x="28" y="3"/>
                    </a:lnTo>
                    <a:lnTo>
                      <a:pt x="31" y="6"/>
                    </a:lnTo>
                    <a:lnTo>
                      <a:pt x="35" y="9"/>
                    </a:lnTo>
                    <a:lnTo>
                      <a:pt x="37" y="12"/>
                    </a:lnTo>
                    <a:lnTo>
                      <a:pt x="38" y="16"/>
                    </a:lnTo>
                    <a:lnTo>
                      <a:pt x="38" y="21"/>
                    </a:lnTo>
                    <a:lnTo>
                      <a:pt x="37" y="29"/>
                    </a:lnTo>
                    <a:lnTo>
                      <a:pt x="33" y="35"/>
                    </a:lnTo>
                    <a:lnTo>
                      <a:pt x="26" y="39"/>
                    </a:lnTo>
                    <a:lnTo>
                      <a:pt x="19" y="41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29" name="Group 232"/>
            <p:cNvGrpSpPr/>
            <p:nvPr/>
          </p:nvGrpSpPr>
          <p:grpSpPr>
            <a:xfrm flipV="1">
              <a:off x="8063201" y="119980"/>
              <a:ext cx="145863" cy="177207"/>
              <a:chOff x="8063201" y="6609910"/>
              <a:chExt cx="145863" cy="177207"/>
            </a:xfrm>
          </p:grpSpPr>
          <p:sp>
            <p:nvSpPr>
              <p:cNvPr id="746" name="Freeform 173"/>
              <p:cNvSpPr>
                <a:spLocks/>
              </p:cNvSpPr>
              <p:nvPr/>
            </p:nvSpPr>
            <p:spPr bwMode="auto">
              <a:xfrm>
                <a:off x="8063201" y="6609910"/>
                <a:ext cx="145863" cy="177207"/>
              </a:xfrm>
              <a:custGeom>
                <a:avLst/>
                <a:gdLst/>
                <a:ahLst/>
                <a:cxnLst>
                  <a:cxn ang="0">
                    <a:pos x="74" y="43"/>
                  </a:cxn>
                  <a:cxn ang="0">
                    <a:pos x="73" y="35"/>
                  </a:cxn>
                  <a:cxn ang="0">
                    <a:pos x="71" y="26"/>
                  </a:cxn>
                  <a:cxn ang="0">
                    <a:pos x="68" y="19"/>
                  </a:cxn>
                  <a:cxn ang="0">
                    <a:pos x="63" y="12"/>
                  </a:cxn>
                  <a:cxn ang="0">
                    <a:pos x="57" y="7"/>
                  </a:cxn>
                  <a:cxn ang="0">
                    <a:pos x="51" y="3"/>
                  </a:cxn>
                  <a:cxn ang="0">
                    <a:pos x="44" y="1"/>
                  </a:cxn>
                  <a:cxn ang="0">
                    <a:pos x="36" y="0"/>
                  </a:cxn>
                  <a:cxn ang="0">
                    <a:pos x="29" y="1"/>
                  </a:cxn>
                  <a:cxn ang="0">
                    <a:pos x="22" y="3"/>
                  </a:cxn>
                  <a:cxn ang="0">
                    <a:pos x="16" y="7"/>
                  </a:cxn>
                  <a:cxn ang="0">
                    <a:pos x="11" y="12"/>
                  </a:cxn>
                  <a:cxn ang="0">
                    <a:pos x="6" y="19"/>
                  </a:cxn>
                  <a:cxn ang="0">
                    <a:pos x="3" y="26"/>
                  </a:cxn>
                  <a:cxn ang="0">
                    <a:pos x="1" y="35"/>
                  </a:cxn>
                  <a:cxn ang="0">
                    <a:pos x="0" y="43"/>
                  </a:cxn>
                  <a:cxn ang="0">
                    <a:pos x="1" y="51"/>
                  </a:cxn>
                  <a:cxn ang="0">
                    <a:pos x="3" y="59"/>
                  </a:cxn>
                  <a:cxn ang="0">
                    <a:pos x="6" y="66"/>
                  </a:cxn>
                  <a:cxn ang="0">
                    <a:pos x="11" y="72"/>
                  </a:cxn>
                  <a:cxn ang="0">
                    <a:pos x="17" y="78"/>
                  </a:cxn>
                  <a:cxn ang="0">
                    <a:pos x="23" y="82"/>
                  </a:cxn>
                  <a:cxn ang="0">
                    <a:pos x="29" y="84"/>
                  </a:cxn>
                  <a:cxn ang="0">
                    <a:pos x="36" y="85"/>
                  </a:cxn>
                  <a:cxn ang="0">
                    <a:pos x="44" y="84"/>
                  </a:cxn>
                  <a:cxn ang="0">
                    <a:pos x="51" y="82"/>
                  </a:cxn>
                  <a:cxn ang="0">
                    <a:pos x="57" y="78"/>
                  </a:cxn>
                  <a:cxn ang="0">
                    <a:pos x="63" y="72"/>
                  </a:cxn>
                  <a:cxn ang="0">
                    <a:pos x="68" y="66"/>
                  </a:cxn>
                  <a:cxn ang="0">
                    <a:pos x="71" y="59"/>
                  </a:cxn>
                  <a:cxn ang="0">
                    <a:pos x="73" y="51"/>
                  </a:cxn>
                  <a:cxn ang="0">
                    <a:pos x="74" y="43"/>
                  </a:cxn>
                </a:cxnLst>
                <a:rect l="0" t="0" r="r" b="b"/>
                <a:pathLst>
                  <a:path w="74" h="85">
                    <a:moveTo>
                      <a:pt x="74" y="43"/>
                    </a:moveTo>
                    <a:lnTo>
                      <a:pt x="73" y="35"/>
                    </a:lnTo>
                    <a:lnTo>
                      <a:pt x="71" y="26"/>
                    </a:lnTo>
                    <a:lnTo>
                      <a:pt x="68" y="19"/>
                    </a:lnTo>
                    <a:lnTo>
                      <a:pt x="63" y="12"/>
                    </a:lnTo>
                    <a:lnTo>
                      <a:pt x="57" y="7"/>
                    </a:lnTo>
                    <a:lnTo>
                      <a:pt x="51" y="3"/>
                    </a:lnTo>
                    <a:lnTo>
                      <a:pt x="44" y="1"/>
                    </a:lnTo>
                    <a:lnTo>
                      <a:pt x="36" y="0"/>
                    </a:lnTo>
                    <a:lnTo>
                      <a:pt x="29" y="1"/>
                    </a:lnTo>
                    <a:lnTo>
                      <a:pt x="22" y="3"/>
                    </a:lnTo>
                    <a:lnTo>
                      <a:pt x="16" y="7"/>
                    </a:lnTo>
                    <a:lnTo>
                      <a:pt x="11" y="12"/>
                    </a:lnTo>
                    <a:lnTo>
                      <a:pt x="6" y="19"/>
                    </a:lnTo>
                    <a:lnTo>
                      <a:pt x="3" y="26"/>
                    </a:lnTo>
                    <a:lnTo>
                      <a:pt x="1" y="35"/>
                    </a:lnTo>
                    <a:lnTo>
                      <a:pt x="0" y="43"/>
                    </a:lnTo>
                    <a:lnTo>
                      <a:pt x="1" y="51"/>
                    </a:lnTo>
                    <a:lnTo>
                      <a:pt x="3" y="59"/>
                    </a:lnTo>
                    <a:lnTo>
                      <a:pt x="6" y="66"/>
                    </a:lnTo>
                    <a:lnTo>
                      <a:pt x="11" y="72"/>
                    </a:lnTo>
                    <a:lnTo>
                      <a:pt x="17" y="78"/>
                    </a:lnTo>
                    <a:lnTo>
                      <a:pt x="23" y="82"/>
                    </a:lnTo>
                    <a:lnTo>
                      <a:pt x="29" y="84"/>
                    </a:lnTo>
                    <a:lnTo>
                      <a:pt x="36" y="85"/>
                    </a:lnTo>
                    <a:lnTo>
                      <a:pt x="44" y="84"/>
                    </a:lnTo>
                    <a:lnTo>
                      <a:pt x="51" y="82"/>
                    </a:lnTo>
                    <a:lnTo>
                      <a:pt x="57" y="78"/>
                    </a:lnTo>
                    <a:lnTo>
                      <a:pt x="63" y="72"/>
                    </a:lnTo>
                    <a:lnTo>
                      <a:pt x="68" y="66"/>
                    </a:lnTo>
                    <a:lnTo>
                      <a:pt x="71" y="59"/>
                    </a:lnTo>
                    <a:lnTo>
                      <a:pt x="73" y="51"/>
                    </a:lnTo>
                    <a:lnTo>
                      <a:pt x="74" y="43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7" name="Freeform 174"/>
              <p:cNvSpPr>
                <a:spLocks/>
              </p:cNvSpPr>
              <p:nvPr/>
            </p:nvSpPr>
            <p:spPr bwMode="auto">
              <a:xfrm>
                <a:off x="8098681" y="6653690"/>
                <a:ext cx="74903" cy="87561"/>
              </a:xfrm>
              <a:custGeom>
                <a:avLst/>
                <a:gdLst/>
                <a:ahLst/>
                <a:cxnLst>
                  <a:cxn ang="0">
                    <a:pos x="18" y="42"/>
                  </a:cxn>
                  <a:cxn ang="0">
                    <a:pos x="15" y="42"/>
                  </a:cxn>
                  <a:cxn ang="0">
                    <a:pos x="12" y="40"/>
                  </a:cxn>
                  <a:cxn ang="0">
                    <a:pos x="9" y="39"/>
                  </a:cxn>
                  <a:cxn ang="0">
                    <a:pos x="6" y="36"/>
                  </a:cxn>
                  <a:cxn ang="0">
                    <a:pos x="3" y="33"/>
                  </a:cxn>
                  <a:cxn ang="0">
                    <a:pos x="2" y="29"/>
                  </a:cxn>
                  <a:cxn ang="0">
                    <a:pos x="0" y="26"/>
                  </a:cxn>
                  <a:cxn ang="0">
                    <a:pos x="0" y="22"/>
                  </a:cxn>
                  <a:cxn ang="0">
                    <a:pos x="0" y="18"/>
                  </a:cxn>
                  <a:cxn ang="0">
                    <a:pos x="2" y="14"/>
                  </a:cxn>
                  <a:cxn ang="0">
                    <a:pos x="3" y="10"/>
                  </a:cxn>
                  <a:cxn ang="0">
                    <a:pos x="6" y="6"/>
                  </a:cxn>
                  <a:cxn ang="0">
                    <a:pos x="9" y="3"/>
                  </a:cxn>
                  <a:cxn ang="0">
                    <a:pos x="12" y="1"/>
                  </a:cxn>
                  <a:cxn ang="0">
                    <a:pos x="15" y="0"/>
                  </a:cxn>
                  <a:cxn ang="0">
                    <a:pos x="18" y="0"/>
                  </a:cxn>
                  <a:cxn ang="0">
                    <a:pos x="23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5" y="10"/>
                  </a:cxn>
                  <a:cxn ang="0">
                    <a:pos x="37" y="14"/>
                  </a:cxn>
                  <a:cxn ang="0">
                    <a:pos x="38" y="18"/>
                  </a:cxn>
                  <a:cxn ang="0">
                    <a:pos x="38" y="22"/>
                  </a:cxn>
                  <a:cxn ang="0">
                    <a:pos x="36" y="30"/>
                  </a:cxn>
                  <a:cxn ang="0">
                    <a:pos x="32" y="36"/>
                  </a:cxn>
                  <a:cxn ang="0">
                    <a:pos x="26" y="40"/>
                  </a:cxn>
                  <a:cxn ang="0">
                    <a:pos x="18" y="42"/>
                  </a:cxn>
                </a:cxnLst>
                <a:rect l="0" t="0" r="r" b="b"/>
                <a:pathLst>
                  <a:path w="38" h="42">
                    <a:moveTo>
                      <a:pt x="18" y="42"/>
                    </a:moveTo>
                    <a:lnTo>
                      <a:pt x="15" y="42"/>
                    </a:lnTo>
                    <a:lnTo>
                      <a:pt x="12" y="40"/>
                    </a:lnTo>
                    <a:lnTo>
                      <a:pt x="9" y="39"/>
                    </a:lnTo>
                    <a:lnTo>
                      <a:pt x="6" y="36"/>
                    </a:lnTo>
                    <a:lnTo>
                      <a:pt x="3" y="33"/>
                    </a:lnTo>
                    <a:lnTo>
                      <a:pt x="2" y="29"/>
                    </a:lnTo>
                    <a:lnTo>
                      <a:pt x="0" y="26"/>
                    </a:lnTo>
                    <a:lnTo>
                      <a:pt x="0" y="22"/>
                    </a:lnTo>
                    <a:lnTo>
                      <a:pt x="0" y="18"/>
                    </a:lnTo>
                    <a:lnTo>
                      <a:pt x="2" y="14"/>
                    </a:lnTo>
                    <a:lnTo>
                      <a:pt x="3" y="10"/>
                    </a:lnTo>
                    <a:lnTo>
                      <a:pt x="6" y="6"/>
                    </a:lnTo>
                    <a:lnTo>
                      <a:pt x="9" y="3"/>
                    </a:lnTo>
                    <a:lnTo>
                      <a:pt x="12" y="1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5" y="10"/>
                    </a:lnTo>
                    <a:lnTo>
                      <a:pt x="37" y="14"/>
                    </a:lnTo>
                    <a:lnTo>
                      <a:pt x="38" y="18"/>
                    </a:lnTo>
                    <a:lnTo>
                      <a:pt x="38" y="22"/>
                    </a:lnTo>
                    <a:lnTo>
                      <a:pt x="36" y="30"/>
                    </a:lnTo>
                    <a:lnTo>
                      <a:pt x="32" y="36"/>
                    </a:lnTo>
                    <a:lnTo>
                      <a:pt x="26" y="40"/>
                    </a:lnTo>
                    <a:lnTo>
                      <a:pt x="18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30" name="Freeform 175"/>
            <p:cNvSpPr>
              <a:spLocks/>
            </p:cNvSpPr>
            <p:nvPr/>
          </p:nvSpPr>
          <p:spPr bwMode="auto">
            <a:xfrm flipV="1">
              <a:off x="7899596" y="1195728"/>
              <a:ext cx="147835" cy="177207"/>
            </a:xfrm>
            <a:custGeom>
              <a:avLst/>
              <a:gdLst/>
              <a:ahLst/>
              <a:cxnLst>
                <a:cxn ang="0">
                  <a:pos x="75" y="43"/>
                </a:cxn>
                <a:cxn ang="0">
                  <a:pos x="74" y="35"/>
                </a:cxn>
                <a:cxn ang="0">
                  <a:pos x="72" y="27"/>
                </a:cxn>
                <a:cxn ang="0">
                  <a:pos x="69" y="19"/>
                </a:cxn>
                <a:cxn ang="0">
                  <a:pos x="64" y="12"/>
                </a:cxn>
                <a:cxn ang="0">
                  <a:pos x="58" y="7"/>
                </a:cxn>
                <a:cxn ang="0">
                  <a:pos x="52" y="3"/>
                </a:cxn>
                <a:cxn ang="0">
                  <a:pos x="45" y="1"/>
                </a:cxn>
                <a:cxn ang="0">
                  <a:pos x="38" y="0"/>
                </a:cxn>
                <a:cxn ang="0">
                  <a:pos x="31" y="1"/>
                </a:cxn>
                <a:cxn ang="0">
                  <a:pos x="23" y="3"/>
                </a:cxn>
                <a:cxn ang="0">
                  <a:pos x="17" y="7"/>
                </a:cxn>
                <a:cxn ang="0">
                  <a:pos x="11" y="12"/>
                </a:cxn>
                <a:cxn ang="0">
                  <a:pos x="6" y="19"/>
                </a:cxn>
                <a:cxn ang="0">
                  <a:pos x="3" y="27"/>
                </a:cxn>
                <a:cxn ang="0">
                  <a:pos x="1" y="35"/>
                </a:cxn>
                <a:cxn ang="0">
                  <a:pos x="0" y="43"/>
                </a:cxn>
                <a:cxn ang="0">
                  <a:pos x="1" y="51"/>
                </a:cxn>
                <a:cxn ang="0">
                  <a:pos x="3" y="59"/>
                </a:cxn>
                <a:cxn ang="0">
                  <a:pos x="6" y="66"/>
                </a:cxn>
                <a:cxn ang="0">
                  <a:pos x="11" y="73"/>
                </a:cxn>
                <a:cxn ang="0">
                  <a:pos x="17" y="78"/>
                </a:cxn>
                <a:cxn ang="0">
                  <a:pos x="23" y="82"/>
                </a:cxn>
                <a:cxn ang="0">
                  <a:pos x="31" y="84"/>
                </a:cxn>
                <a:cxn ang="0">
                  <a:pos x="38" y="85"/>
                </a:cxn>
                <a:cxn ang="0">
                  <a:pos x="45" y="84"/>
                </a:cxn>
                <a:cxn ang="0">
                  <a:pos x="52" y="82"/>
                </a:cxn>
                <a:cxn ang="0">
                  <a:pos x="58" y="78"/>
                </a:cxn>
                <a:cxn ang="0">
                  <a:pos x="64" y="73"/>
                </a:cxn>
                <a:cxn ang="0">
                  <a:pos x="69" y="66"/>
                </a:cxn>
                <a:cxn ang="0">
                  <a:pos x="72" y="59"/>
                </a:cxn>
                <a:cxn ang="0">
                  <a:pos x="74" y="51"/>
                </a:cxn>
                <a:cxn ang="0">
                  <a:pos x="75" y="43"/>
                </a:cxn>
              </a:cxnLst>
              <a:rect l="0" t="0" r="r" b="b"/>
              <a:pathLst>
                <a:path w="75" h="85">
                  <a:moveTo>
                    <a:pt x="75" y="43"/>
                  </a:moveTo>
                  <a:lnTo>
                    <a:pt x="74" y="35"/>
                  </a:lnTo>
                  <a:lnTo>
                    <a:pt x="72" y="27"/>
                  </a:lnTo>
                  <a:lnTo>
                    <a:pt x="69" y="19"/>
                  </a:lnTo>
                  <a:lnTo>
                    <a:pt x="64" y="12"/>
                  </a:lnTo>
                  <a:lnTo>
                    <a:pt x="58" y="7"/>
                  </a:lnTo>
                  <a:lnTo>
                    <a:pt x="52" y="3"/>
                  </a:lnTo>
                  <a:lnTo>
                    <a:pt x="45" y="1"/>
                  </a:lnTo>
                  <a:lnTo>
                    <a:pt x="38" y="0"/>
                  </a:lnTo>
                  <a:lnTo>
                    <a:pt x="31" y="1"/>
                  </a:lnTo>
                  <a:lnTo>
                    <a:pt x="23" y="3"/>
                  </a:lnTo>
                  <a:lnTo>
                    <a:pt x="17" y="7"/>
                  </a:lnTo>
                  <a:lnTo>
                    <a:pt x="11" y="12"/>
                  </a:lnTo>
                  <a:lnTo>
                    <a:pt x="6" y="19"/>
                  </a:lnTo>
                  <a:lnTo>
                    <a:pt x="3" y="27"/>
                  </a:lnTo>
                  <a:lnTo>
                    <a:pt x="1" y="35"/>
                  </a:lnTo>
                  <a:lnTo>
                    <a:pt x="0" y="43"/>
                  </a:lnTo>
                  <a:lnTo>
                    <a:pt x="1" y="51"/>
                  </a:lnTo>
                  <a:lnTo>
                    <a:pt x="3" y="59"/>
                  </a:lnTo>
                  <a:lnTo>
                    <a:pt x="6" y="66"/>
                  </a:lnTo>
                  <a:lnTo>
                    <a:pt x="11" y="73"/>
                  </a:lnTo>
                  <a:lnTo>
                    <a:pt x="17" y="78"/>
                  </a:lnTo>
                  <a:lnTo>
                    <a:pt x="23" y="82"/>
                  </a:lnTo>
                  <a:lnTo>
                    <a:pt x="31" y="84"/>
                  </a:lnTo>
                  <a:lnTo>
                    <a:pt x="38" y="85"/>
                  </a:lnTo>
                  <a:lnTo>
                    <a:pt x="45" y="84"/>
                  </a:lnTo>
                  <a:lnTo>
                    <a:pt x="52" y="82"/>
                  </a:lnTo>
                  <a:lnTo>
                    <a:pt x="58" y="78"/>
                  </a:lnTo>
                  <a:lnTo>
                    <a:pt x="64" y="73"/>
                  </a:lnTo>
                  <a:lnTo>
                    <a:pt x="69" y="66"/>
                  </a:lnTo>
                  <a:lnTo>
                    <a:pt x="72" y="59"/>
                  </a:lnTo>
                  <a:lnTo>
                    <a:pt x="74" y="51"/>
                  </a:lnTo>
                  <a:lnTo>
                    <a:pt x="75" y="43"/>
                  </a:lnTo>
                  <a:close/>
                </a:path>
              </a:pathLst>
            </a:custGeom>
            <a:noFill/>
            <a:ln w="25400">
              <a:solidFill>
                <a:srgbClr val="FFFF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31" name="Group 229"/>
            <p:cNvGrpSpPr/>
            <p:nvPr/>
          </p:nvGrpSpPr>
          <p:grpSpPr>
            <a:xfrm flipV="1">
              <a:off x="7937048" y="1241594"/>
              <a:ext cx="1054552" cy="1584435"/>
              <a:chOff x="7937048" y="4081068"/>
              <a:chExt cx="1054552" cy="1584435"/>
            </a:xfrm>
          </p:grpSpPr>
          <p:sp>
            <p:nvSpPr>
              <p:cNvPr id="739" name="Freeform 82"/>
              <p:cNvSpPr>
                <a:spLocks/>
              </p:cNvSpPr>
              <p:nvPr/>
            </p:nvSpPr>
            <p:spPr bwMode="auto">
              <a:xfrm>
                <a:off x="8175554" y="4362514"/>
                <a:ext cx="394225" cy="208478"/>
              </a:xfrm>
              <a:custGeom>
                <a:avLst/>
                <a:gdLst/>
                <a:ahLst/>
                <a:cxnLst>
                  <a:cxn ang="0">
                    <a:pos x="200" y="100"/>
                  </a:cxn>
                  <a:cxn ang="0">
                    <a:pos x="193" y="88"/>
                  </a:cxn>
                  <a:cxn ang="0">
                    <a:pos x="184" y="76"/>
                  </a:cxn>
                  <a:cxn ang="0">
                    <a:pos x="175" y="63"/>
                  </a:cxn>
                  <a:cxn ang="0">
                    <a:pos x="163" y="52"/>
                  </a:cxn>
                  <a:cxn ang="0">
                    <a:pos x="152" y="42"/>
                  </a:cxn>
                  <a:cxn ang="0">
                    <a:pos x="141" y="32"/>
                  </a:cxn>
                  <a:cxn ang="0">
                    <a:pos x="128" y="24"/>
                  </a:cxn>
                  <a:cxn ang="0">
                    <a:pos x="115" y="15"/>
                  </a:cxn>
                  <a:cxn ang="0">
                    <a:pos x="102" y="9"/>
                  </a:cxn>
                  <a:cxn ang="0">
                    <a:pos x="89" y="4"/>
                  </a:cxn>
                  <a:cxn ang="0">
                    <a:pos x="76" y="1"/>
                  </a:cxn>
                  <a:cxn ang="0">
                    <a:pos x="63" y="0"/>
                  </a:cxn>
                  <a:cxn ang="0">
                    <a:pos x="51" y="0"/>
                  </a:cxn>
                  <a:cxn ang="0">
                    <a:pos x="39" y="3"/>
                  </a:cxn>
                  <a:cxn ang="0">
                    <a:pos x="27" y="8"/>
                  </a:cxn>
                  <a:cxn ang="0">
                    <a:pos x="17" y="15"/>
                  </a:cxn>
                  <a:cxn ang="0">
                    <a:pos x="4" y="32"/>
                  </a:cxn>
                  <a:cxn ang="0">
                    <a:pos x="0" y="48"/>
                  </a:cxn>
                  <a:cxn ang="0">
                    <a:pos x="4" y="63"/>
                  </a:cxn>
                  <a:cxn ang="0">
                    <a:pos x="15" y="76"/>
                  </a:cxn>
                  <a:cxn ang="0">
                    <a:pos x="31" y="85"/>
                  </a:cxn>
                  <a:cxn ang="0">
                    <a:pos x="49" y="88"/>
                  </a:cxn>
                  <a:cxn ang="0">
                    <a:pos x="68" y="86"/>
                  </a:cxn>
                  <a:cxn ang="0">
                    <a:pos x="88" y="77"/>
                  </a:cxn>
                  <a:cxn ang="0">
                    <a:pos x="103" y="70"/>
                  </a:cxn>
                  <a:cxn ang="0">
                    <a:pos x="120" y="69"/>
                  </a:cxn>
                  <a:cxn ang="0">
                    <a:pos x="140" y="72"/>
                  </a:cxn>
                  <a:cxn ang="0">
                    <a:pos x="158" y="78"/>
                  </a:cxn>
                  <a:cxn ang="0">
                    <a:pos x="175" y="85"/>
                  </a:cxn>
                  <a:cxn ang="0">
                    <a:pos x="188" y="92"/>
                  </a:cxn>
                  <a:cxn ang="0">
                    <a:pos x="197" y="98"/>
                  </a:cxn>
                  <a:cxn ang="0">
                    <a:pos x="200" y="100"/>
                  </a:cxn>
                </a:cxnLst>
                <a:rect l="0" t="0" r="r" b="b"/>
                <a:pathLst>
                  <a:path w="200" h="100">
                    <a:moveTo>
                      <a:pt x="200" y="100"/>
                    </a:moveTo>
                    <a:lnTo>
                      <a:pt x="193" y="88"/>
                    </a:lnTo>
                    <a:lnTo>
                      <a:pt x="184" y="76"/>
                    </a:lnTo>
                    <a:lnTo>
                      <a:pt x="175" y="63"/>
                    </a:lnTo>
                    <a:lnTo>
                      <a:pt x="163" y="52"/>
                    </a:lnTo>
                    <a:lnTo>
                      <a:pt x="152" y="42"/>
                    </a:lnTo>
                    <a:lnTo>
                      <a:pt x="141" y="32"/>
                    </a:lnTo>
                    <a:lnTo>
                      <a:pt x="128" y="24"/>
                    </a:lnTo>
                    <a:lnTo>
                      <a:pt x="115" y="15"/>
                    </a:lnTo>
                    <a:lnTo>
                      <a:pt x="102" y="9"/>
                    </a:lnTo>
                    <a:lnTo>
                      <a:pt x="89" y="4"/>
                    </a:lnTo>
                    <a:lnTo>
                      <a:pt x="76" y="1"/>
                    </a:lnTo>
                    <a:lnTo>
                      <a:pt x="63" y="0"/>
                    </a:lnTo>
                    <a:lnTo>
                      <a:pt x="51" y="0"/>
                    </a:lnTo>
                    <a:lnTo>
                      <a:pt x="39" y="3"/>
                    </a:lnTo>
                    <a:lnTo>
                      <a:pt x="27" y="8"/>
                    </a:lnTo>
                    <a:lnTo>
                      <a:pt x="17" y="15"/>
                    </a:lnTo>
                    <a:lnTo>
                      <a:pt x="4" y="32"/>
                    </a:lnTo>
                    <a:lnTo>
                      <a:pt x="0" y="48"/>
                    </a:lnTo>
                    <a:lnTo>
                      <a:pt x="4" y="63"/>
                    </a:lnTo>
                    <a:lnTo>
                      <a:pt x="15" y="76"/>
                    </a:lnTo>
                    <a:lnTo>
                      <a:pt x="31" y="85"/>
                    </a:lnTo>
                    <a:lnTo>
                      <a:pt x="49" y="88"/>
                    </a:lnTo>
                    <a:lnTo>
                      <a:pt x="68" y="86"/>
                    </a:lnTo>
                    <a:lnTo>
                      <a:pt x="88" y="77"/>
                    </a:lnTo>
                    <a:lnTo>
                      <a:pt x="103" y="70"/>
                    </a:lnTo>
                    <a:lnTo>
                      <a:pt x="120" y="69"/>
                    </a:lnTo>
                    <a:lnTo>
                      <a:pt x="140" y="72"/>
                    </a:lnTo>
                    <a:lnTo>
                      <a:pt x="158" y="78"/>
                    </a:lnTo>
                    <a:lnTo>
                      <a:pt x="175" y="85"/>
                    </a:lnTo>
                    <a:lnTo>
                      <a:pt x="188" y="92"/>
                    </a:lnTo>
                    <a:lnTo>
                      <a:pt x="197" y="98"/>
                    </a:lnTo>
                    <a:lnTo>
                      <a:pt x="200" y="100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0" name="Freeform 83"/>
              <p:cNvSpPr>
                <a:spLocks/>
              </p:cNvSpPr>
              <p:nvPr/>
            </p:nvSpPr>
            <p:spPr bwMode="auto">
              <a:xfrm>
                <a:off x="8185410" y="4573076"/>
                <a:ext cx="380428" cy="256429"/>
              </a:xfrm>
              <a:custGeom>
                <a:avLst/>
                <a:gdLst/>
                <a:ahLst/>
                <a:cxnLst>
                  <a:cxn ang="0">
                    <a:pos x="193" y="14"/>
                  </a:cxn>
                  <a:cxn ang="0">
                    <a:pos x="180" y="9"/>
                  </a:cxn>
                  <a:cxn ang="0">
                    <a:pos x="167" y="5"/>
                  </a:cxn>
                  <a:cxn ang="0">
                    <a:pos x="152" y="3"/>
                  </a:cxn>
                  <a:cxn ang="0">
                    <a:pos x="138" y="1"/>
                  </a:cxn>
                  <a:cxn ang="0">
                    <a:pos x="123" y="0"/>
                  </a:cxn>
                  <a:cxn ang="0">
                    <a:pos x="108" y="1"/>
                  </a:cxn>
                  <a:cxn ang="0">
                    <a:pos x="93" y="3"/>
                  </a:cxn>
                  <a:cxn ang="0">
                    <a:pos x="80" y="5"/>
                  </a:cxn>
                  <a:cxn ang="0">
                    <a:pos x="65" y="9"/>
                  </a:cxn>
                  <a:cxn ang="0">
                    <a:pos x="53" y="15"/>
                  </a:cxn>
                  <a:cxn ang="0">
                    <a:pos x="41" y="22"/>
                  </a:cxn>
                  <a:cxn ang="0">
                    <a:pos x="30" y="29"/>
                  </a:cxn>
                  <a:cxn ang="0">
                    <a:pos x="20" y="38"/>
                  </a:cxn>
                  <a:cxn ang="0">
                    <a:pos x="12" y="48"/>
                  </a:cxn>
                  <a:cxn ang="0">
                    <a:pos x="6" y="61"/>
                  </a:cxn>
                  <a:cxn ang="0">
                    <a:pos x="2" y="74"/>
                  </a:cxn>
                  <a:cxn ang="0">
                    <a:pos x="0" y="96"/>
                  </a:cxn>
                  <a:cxn ang="0">
                    <a:pos x="6" y="113"/>
                  </a:cxn>
                  <a:cxn ang="0">
                    <a:pos x="18" y="121"/>
                  </a:cxn>
                  <a:cxn ang="0">
                    <a:pos x="34" y="123"/>
                  </a:cxn>
                  <a:cxn ang="0">
                    <a:pos x="50" y="119"/>
                  </a:cxn>
                  <a:cxn ang="0">
                    <a:pos x="67" y="110"/>
                  </a:cxn>
                  <a:cxn ang="0">
                    <a:pos x="81" y="93"/>
                  </a:cxn>
                  <a:cxn ang="0">
                    <a:pos x="91" y="73"/>
                  </a:cxn>
                  <a:cxn ang="0">
                    <a:pos x="99" y="56"/>
                  </a:cxn>
                  <a:cxn ang="0">
                    <a:pos x="112" y="43"/>
                  </a:cxn>
                  <a:cxn ang="0">
                    <a:pos x="129" y="33"/>
                  </a:cxn>
                  <a:cxn ang="0">
                    <a:pos x="147" y="25"/>
                  </a:cxn>
                  <a:cxn ang="0">
                    <a:pos x="164" y="20"/>
                  </a:cxn>
                  <a:cxn ang="0">
                    <a:pos x="179" y="16"/>
                  </a:cxn>
                  <a:cxn ang="0">
                    <a:pos x="189" y="15"/>
                  </a:cxn>
                  <a:cxn ang="0">
                    <a:pos x="193" y="14"/>
                  </a:cxn>
                </a:cxnLst>
                <a:rect l="0" t="0" r="r" b="b"/>
                <a:pathLst>
                  <a:path w="193" h="123">
                    <a:moveTo>
                      <a:pt x="193" y="14"/>
                    </a:moveTo>
                    <a:lnTo>
                      <a:pt x="180" y="9"/>
                    </a:lnTo>
                    <a:lnTo>
                      <a:pt x="167" y="5"/>
                    </a:lnTo>
                    <a:lnTo>
                      <a:pt x="152" y="3"/>
                    </a:lnTo>
                    <a:lnTo>
                      <a:pt x="138" y="1"/>
                    </a:lnTo>
                    <a:lnTo>
                      <a:pt x="123" y="0"/>
                    </a:lnTo>
                    <a:lnTo>
                      <a:pt x="108" y="1"/>
                    </a:lnTo>
                    <a:lnTo>
                      <a:pt x="93" y="3"/>
                    </a:lnTo>
                    <a:lnTo>
                      <a:pt x="80" y="5"/>
                    </a:lnTo>
                    <a:lnTo>
                      <a:pt x="65" y="9"/>
                    </a:lnTo>
                    <a:lnTo>
                      <a:pt x="53" y="15"/>
                    </a:lnTo>
                    <a:lnTo>
                      <a:pt x="41" y="22"/>
                    </a:lnTo>
                    <a:lnTo>
                      <a:pt x="30" y="29"/>
                    </a:lnTo>
                    <a:lnTo>
                      <a:pt x="20" y="38"/>
                    </a:lnTo>
                    <a:lnTo>
                      <a:pt x="12" y="48"/>
                    </a:lnTo>
                    <a:lnTo>
                      <a:pt x="6" y="61"/>
                    </a:lnTo>
                    <a:lnTo>
                      <a:pt x="2" y="74"/>
                    </a:lnTo>
                    <a:lnTo>
                      <a:pt x="0" y="96"/>
                    </a:lnTo>
                    <a:lnTo>
                      <a:pt x="6" y="113"/>
                    </a:lnTo>
                    <a:lnTo>
                      <a:pt x="18" y="121"/>
                    </a:lnTo>
                    <a:lnTo>
                      <a:pt x="34" y="123"/>
                    </a:lnTo>
                    <a:lnTo>
                      <a:pt x="50" y="119"/>
                    </a:lnTo>
                    <a:lnTo>
                      <a:pt x="67" y="110"/>
                    </a:lnTo>
                    <a:lnTo>
                      <a:pt x="81" y="93"/>
                    </a:lnTo>
                    <a:lnTo>
                      <a:pt x="91" y="73"/>
                    </a:lnTo>
                    <a:lnTo>
                      <a:pt x="99" y="56"/>
                    </a:lnTo>
                    <a:lnTo>
                      <a:pt x="112" y="43"/>
                    </a:lnTo>
                    <a:lnTo>
                      <a:pt x="129" y="33"/>
                    </a:lnTo>
                    <a:lnTo>
                      <a:pt x="147" y="25"/>
                    </a:lnTo>
                    <a:lnTo>
                      <a:pt x="164" y="20"/>
                    </a:lnTo>
                    <a:lnTo>
                      <a:pt x="179" y="16"/>
                    </a:lnTo>
                    <a:lnTo>
                      <a:pt x="189" y="15"/>
                    </a:lnTo>
                    <a:lnTo>
                      <a:pt x="193" y="14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1" name="Freeform 84"/>
              <p:cNvSpPr>
                <a:spLocks/>
              </p:cNvSpPr>
              <p:nvPr/>
            </p:nvSpPr>
            <p:spPr bwMode="auto">
              <a:xfrm>
                <a:off x="8341129" y="4143611"/>
                <a:ext cx="246391" cy="419042"/>
              </a:xfrm>
              <a:custGeom>
                <a:avLst/>
                <a:gdLst/>
                <a:ahLst/>
                <a:cxnLst>
                  <a:cxn ang="0">
                    <a:pos x="122" y="201"/>
                  </a:cxn>
                  <a:cxn ang="0">
                    <a:pos x="125" y="170"/>
                  </a:cxn>
                  <a:cxn ang="0">
                    <a:pos x="124" y="139"/>
                  </a:cxn>
                  <a:cxn ang="0">
                    <a:pos x="119" y="106"/>
                  </a:cxn>
                  <a:cxn ang="0">
                    <a:pos x="111" y="74"/>
                  </a:cxn>
                  <a:cxn ang="0">
                    <a:pos x="99" y="47"/>
                  </a:cxn>
                  <a:cxn ang="0">
                    <a:pos x="82" y="23"/>
                  </a:cxn>
                  <a:cxn ang="0">
                    <a:pos x="62" y="7"/>
                  </a:cxn>
                  <a:cxn ang="0">
                    <a:pos x="38" y="0"/>
                  </a:cxn>
                  <a:cxn ang="0">
                    <a:pos x="18" y="2"/>
                  </a:cxn>
                  <a:cxn ang="0">
                    <a:pos x="6" y="11"/>
                  </a:cxn>
                  <a:cxn ang="0">
                    <a:pos x="0" y="25"/>
                  </a:cxn>
                  <a:cxn ang="0">
                    <a:pos x="1" y="43"/>
                  </a:cxn>
                  <a:cxn ang="0">
                    <a:pos x="7" y="60"/>
                  </a:cxn>
                  <a:cxn ang="0">
                    <a:pos x="18" y="78"/>
                  </a:cxn>
                  <a:cxn ang="0">
                    <a:pos x="34" y="91"/>
                  </a:cxn>
                  <a:cxn ang="0">
                    <a:pos x="54" y="98"/>
                  </a:cxn>
                  <a:cxn ang="0">
                    <a:pos x="70" y="104"/>
                  </a:cxn>
                  <a:cxn ang="0">
                    <a:pos x="83" y="117"/>
                  </a:cxn>
                  <a:cxn ang="0">
                    <a:pos x="96" y="134"/>
                  </a:cxn>
                  <a:cxn ang="0">
                    <a:pos x="105" y="152"/>
                  </a:cxn>
                  <a:cxn ang="0">
                    <a:pos x="112" y="170"/>
                  </a:cxn>
                  <a:cxn ang="0">
                    <a:pos x="118" y="186"/>
                  </a:cxn>
                  <a:cxn ang="0">
                    <a:pos x="121" y="197"/>
                  </a:cxn>
                  <a:cxn ang="0">
                    <a:pos x="122" y="201"/>
                  </a:cxn>
                </a:cxnLst>
                <a:rect l="0" t="0" r="r" b="b"/>
                <a:pathLst>
                  <a:path w="125" h="201">
                    <a:moveTo>
                      <a:pt x="122" y="201"/>
                    </a:moveTo>
                    <a:lnTo>
                      <a:pt x="125" y="170"/>
                    </a:lnTo>
                    <a:lnTo>
                      <a:pt x="124" y="139"/>
                    </a:lnTo>
                    <a:lnTo>
                      <a:pt x="119" y="106"/>
                    </a:lnTo>
                    <a:lnTo>
                      <a:pt x="111" y="74"/>
                    </a:lnTo>
                    <a:lnTo>
                      <a:pt x="99" y="47"/>
                    </a:lnTo>
                    <a:lnTo>
                      <a:pt x="82" y="23"/>
                    </a:lnTo>
                    <a:lnTo>
                      <a:pt x="62" y="7"/>
                    </a:lnTo>
                    <a:lnTo>
                      <a:pt x="38" y="0"/>
                    </a:lnTo>
                    <a:lnTo>
                      <a:pt x="18" y="2"/>
                    </a:lnTo>
                    <a:lnTo>
                      <a:pt x="6" y="11"/>
                    </a:lnTo>
                    <a:lnTo>
                      <a:pt x="0" y="25"/>
                    </a:lnTo>
                    <a:lnTo>
                      <a:pt x="1" y="43"/>
                    </a:lnTo>
                    <a:lnTo>
                      <a:pt x="7" y="60"/>
                    </a:lnTo>
                    <a:lnTo>
                      <a:pt x="18" y="78"/>
                    </a:lnTo>
                    <a:lnTo>
                      <a:pt x="34" y="91"/>
                    </a:lnTo>
                    <a:lnTo>
                      <a:pt x="54" y="98"/>
                    </a:lnTo>
                    <a:lnTo>
                      <a:pt x="70" y="104"/>
                    </a:lnTo>
                    <a:lnTo>
                      <a:pt x="83" y="117"/>
                    </a:lnTo>
                    <a:lnTo>
                      <a:pt x="96" y="134"/>
                    </a:lnTo>
                    <a:lnTo>
                      <a:pt x="105" y="152"/>
                    </a:lnTo>
                    <a:lnTo>
                      <a:pt x="112" y="170"/>
                    </a:lnTo>
                    <a:lnTo>
                      <a:pt x="118" y="186"/>
                    </a:lnTo>
                    <a:lnTo>
                      <a:pt x="121" y="197"/>
                    </a:lnTo>
                    <a:lnTo>
                      <a:pt x="122" y="201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2" name="Freeform 85"/>
              <p:cNvSpPr>
                <a:spLocks/>
              </p:cNvSpPr>
              <p:nvPr/>
            </p:nvSpPr>
            <p:spPr bwMode="auto">
              <a:xfrm>
                <a:off x="8563866" y="4081068"/>
                <a:ext cx="161632" cy="481586"/>
              </a:xfrm>
              <a:custGeom>
                <a:avLst/>
                <a:gdLst/>
                <a:ahLst/>
                <a:cxnLst>
                  <a:cxn ang="0">
                    <a:pos x="20" y="231"/>
                  </a:cxn>
                  <a:cxn ang="0">
                    <a:pos x="39" y="209"/>
                  </a:cxn>
                  <a:cxn ang="0">
                    <a:pos x="55" y="181"/>
                  </a:cxn>
                  <a:cxn ang="0">
                    <a:pos x="69" y="151"/>
                  </a:cxn>
                  <a:cxn ang="0">
                    <a:pos x="78" y="121"/>
                  </a:cxn>
                  <a:cxn ang="0">
                    <a:pos x="82" y="90"/>
                  </a:cxn>
                  <a:cxn ang="0">
                    <a:pos x="81" y="61"/>
                  </a:cxn>
                  <a:cxn ang="0">
                    <a:pos x="74" y="34"/>
                  </a:cxn>
                  <a:cxn ang="0">
                    <a:pos x="58" y="13"/>
                  </a:cxn>
                  <a:cxn ang="0">
                    <a:pos x="41" y="0"/>
                  </a:cxn>
                  <a:cxn ang="0">
                    <a:pos x="26" y="0"/>
                  </a:cxn>
                  <a:cxn ang="0">
                    <a:pos x="13" y="7"/>
                  </a:cxn>
                  <a:cxn ang="0">
                    <a:pos x="5" y="22"/>
                  </a:cxn>
                  <a:cxn ang="0">
                    <a:pos x="0" y="41"/>
                  </a:cxn>
                  <a:cxn ang="0">
                    <a:pos x="0" y="63"/>
                  </a:cxn>
                  <a:cxn ang="0">
                    <a:pos x="6" y="83"/>
                  </a:cxn>
                  <a:cxn ang="0">
                    <a:pos x="18" y="102"/>
                  </a:cxn>
                  <a:cxn ang="0">
                    <a:pos x="28" y="118"/>
                  </a:cxn>
                  <a:cxn ang="0">
                    <a:pos x="33" y="137"/>
                  </a:cxn>
                  <a:cxn ang="0">
                    <a:pos x="34" y="159"/>
                  </a:cxn>
                  <a:cxn ang="0">
                    <a:pos x="32" y="180"/>
                  </a:cxn>
                  <a:cxn ang="0">
                    <a:pos x="29" y="199"/>
                  </a:cxn>
                  <a:cxn ang="0">
                    <a:pos x="25" y="216"/>
                  </a:cxn>
                  <a:cxn ang="0">
                    <a:pos x="22" y="227"/>
                  </a:cxn>
                  <a:cxn ang="0">
                    <a:pos x="20" y="231"/>
                  </a:cxn>
                </a:cxnLst>
                <a:rect l="0" t="0" r="r" b="b"/>
                <a:pathLst>
                  <a:path w="82" h="231">
                    <a:moveTo>
                      <a:pt x="20" y="231"/>
                    </a:moveTo>
                    <a:lnTo>
                      <a:pt x="39" y="209"/>
                    </a:lnTo>
                    <a:lnTo>
                      <a:pt x="55" y="181"/>
                    </a:lnTo>
                    <a:lnTo>
                      <a:pt x="69" y="151"/>
                    </a:lnTo>
                    <a:lnTo>
                      <a:pt x="78" y="121"/>
                    </a:lnTo>
                    <a:lnTo>
                      <a:pt x="82" y="90"/>
                    </a:lnTo>
                    <a:lnTo>
                      <a:pt x="81" y="61"/>
                    </a:lnTo>
                    <a:lnTo>
                      <a:pt x="74" y="34"/>
                    </a:lnTo>
                    <a:lnTo>
                      <a:pt x="58" y="13"/>
                    </a:lnTo>
                    <a:lnTo>
                      <a:pt x="41" y="0"/>
                    </a:lnTo>
                    <a:lnTo>
                      <a:pt x="26" y="0"/>
                    </a:lnTo>
                    <a:lnTo>
                      <a:pt x="13" y="7"/>
                    </a:lnTo>
                    <a:lnTo>
                      <a:pt x="5" y="22"/>
                    </a:lnTo>
                    <a:lnTo>
                      <a:pt x="0" y="41"/>
                    </a:lnTo>
                    <a:lnTo>
                      <a:pt x="0" y="63"/>
                    </a:lnTo>
                    <a:lnTo>
                      <a:pt x="6" y="83"/>
                    </a:lnTo>
                    <a:lnTo>
                      <a:pt x="18" y="102"/>
                    </a:lnTo>
                    <a:lnTo>
                      <a:pt x="28" y="118"/>
                    </a:lnTo>
                    <a:lnTo>
                      <a:pt x="33" y="137"/>
                    </a:lnTo>
                    <a:lnTo>
                      <a:pt x="34" y="159"/>
                    </a:lnTo>
                    <a:lnTo>
                      <a:pt x="32" y="180"/>
                    </a:lnTo>
                    <a:lnTo>
                      <a:pt x="29" y="199"/>
                    </a:lnTo>
                    <a:lnTo>
                      <a:pt x="25" y="216"/>
                    </a:lnTo>
                    <a:lnTo>
                      <a:pt x="22" y="227"/>
                    </a:lnTo>
                    <a:lnTo>
                      <a:pt x="20" y="231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3" name="Freeform 86"/>
              <p:cNvSpPr>
                <a:spLocks/>
              </p:cNvSpPr>
              <p:nvPr/>
            </p:nvSpPr>
            <p:spPr bwMode="auto">
              <a:xfrm>
                <a:off x="8650596" y="4189476"/>
                <a:ext cx="275958" cy="396109"/>
              </a:xfrm>
              <a:custGeom>
                <a:avLst/>
                <a:gdLst/>
                <a:ahLst/>
                <a:cxnLst>
                  <a:cxn ang="0">
                    <a:pos x="0" y="190"/>
                  </a:cxn>
                  <a:cxn ang="0">
                    <a:pos x="27" y="183"/>
                  </a:cxn>
                  <a:cxn ang="0">
                    <a:pos x="53" y="170"/>
                  </a:cxn>
                  <a:cxn ang="0">
                    <a:pos x="79" y="154"/>
                  </a:cxn>
                  <a:cxn ang="0">
                    <a:pos x="101" y="133"/>
                  </a:cxn>
                  <a:cxn ang="0">
                    <a:pos x="121" y="111"/>
                  </a:cxn>
                  <a:cxn ang="0">
                    <a:pos x="134" y="85"/>
                  </a:cxn>
                  <a:cxn ang="0">
                    <a:pos x="140" y="59"/>
                  </a:cxn>
                  <a:cxn ang="0">
                    <a:pos x="138" y="31"/>
                  </a:cxn>
                  <a:cxn ang="0">
                    <a:pos x="129" y="11"/>
                  </a:cxn>
                  <a:cxn ang="0">
                    <a:pos x="116" y="0"/>
                  </a:cxn>
                  <a:cxn ang="0">
                    <a:pos x="103" y="0"/>
                  </a:cxn>
                  <a:cxn ang="0">
                    <a:pos x="89" y="6"/>
                  </a:cxn>
                  <a:cxn ang="0">
                    <a:pos x="76" y="20"/>
                  </a:cxn>
                  <a:cxn ang="0">
                    <a:pos x="65" y="37"/>
                  </a:cxn>
                  <a:cxn ang="0">
                    <a:pos x="60" y="59"/>
                  </a:cxn>
                  <a:cxn ang="0">
                    <a:pos x="61" y="82"/>
                  </a:cxn>
                  <a:cxn ang="0">
                    <a:pos x="61" y="100"/>
                  </a:cxn>
                  <a:cxn ang="0">
                    <a:pos x="55" y="120"/>
                  </a:cxn>
                  <a:cxn ang="0">
                    <a:pos x="46" y="138"/>
                  </a:cxn>
                  <a:cxn ang="0">
                    <a:pos x="34" y="155"/>
                  </a:cxn>
                  <a:cxn ang="0">
                    <a:pos x="21" y="169"/>
                  </a:cxn>
                  <a:cxn ang="0">
                    <a:pos x="11" y="180"/>
                  </a:cxn>
                  <a:cxn ang="0">
                    <a:pos x="3" y="187"/>
                  </a:cxn>
                  <a:cxn ang="0">
                    <a:pos x="0" y="190"/>
                  </a:cxn>
                </a:cxnLst>
                <a:rect l="0" t="0" r="r" b="b"/>
                <a:pathLst>
                  <a:path w="140" h="190">
                    <a:moveTo>
                      <a:pt x="0" y="190"/>
                    </a:moveTo>
                    <a:lnTo>
                      <a:pt x="27" y="183"/>
                    </a:lnTo>
                    <a:lnTo>
                      <a:pt x="53" y="170"/>
                    </a:lnTo>
                    <a:lnTo>
                      <a:pt x="79" y="154"/>
                    </a:lnTo>
                    <a:lnTo>
                      <a:pt x="101" y="133"/>
                    </a:lnTo>
                    <a:lnTo>
                      <a:pt x="121" y="111"/>
                    </a:lnTo>
                    <a:lnTo>
                      <a:pt x="134" y="85"/>
                    </a:lnTo>
                    <a:lnTo>
                      <a:pt x="140" y="59"/>
                    </a:lnTo>
                    <a:lnTo>
                      <a:pt x="138" y="31"/>
                    </a:lnTo>
                    <a:lnTo>
                      <a:pt x="129" y="11"/>
                    </a:lnTo>
                    <a:lnTo>
                      <a:pt x="116" y="0"/>
                    </a:lnTo>
                    <a:lnTo>
                      <a:pt x="103" y="0"/>
                    </a:lnTo>
                    <a:lnTo>
                      <a:pt x="89" y="6"/>
                    </a:lnTo>
                    <a:lnTo>
                      <a:pt x="76" y="20"/>
                    </a:lnTo>
                    <a:lnTo>
                      <a:pt x="65" y="37"/>
                    </a:lnTo>
                    <a:lnTo>
                      <a:pt x="60" y="59"/>
                    </a:lnTo>
                    <a:lnTo>
                      <a:pt x="61" y="82"/>
                    </a:lnTo>
                    <a:lnTo>
                      <a:pt x="61" y="100"/>
                    </a:lnTo>
                    <a:lnTo>
                      <a:pt x="55" y="120"/>
                    </a:lnTo>
                    <a:lnTo>
                      <a:pt x="46" y="138"/>
                    </a:lnTo>
                    <a:lnTo>
                      <a:pt x="34" y="155"/>
                    </a:lnTo>
                    <a:lnTo>
                      <a:pt x="21" y="169"/>
                    </a:lnTo>
                    <a:lnTo>
                      <a:pt x="11" y="180"/>
                    </a:lnTo>
                    <a:lnTo>
                      <a:pt x="3" y="187"/>
                    </a:lnTo>
                    <a:lnTo>
                      <a:pt x="0" y="190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4" name="Freeform 90"/>
              <p:cNvSpPr>
                <a:spLocks/>
              </p:cNvSpPr>
              <p:nvPr/>
            </p:nvSpPr>
            <p:spPr bwMode="auto">
              <a:xfrm>
                <a:off x="8546126" y="4612688"/>
                <a:ext cx="445474" cy="936068"/>
              </a:xfrm>
              <a:custGeom>
                <a:avLst/>
                <a:gdLst/>
                <a:ahLst/>
                <a:cxnLst>
                  <a:cxn ang="0">
                    <a:pos x="226" y="449"/>
                  </a:cxn>
                  <a:cxn ang="0">
                    <a:pos x="207" y="443"/>
                  </a:cxn>
                  <a:cxn ang="0">
                    <a:pos x="187" y="433"/>
                  </a:cxn>
                  <a:cxn ang="0">
                    <a:pos x="165" y="417"/>
                  </a:cxn>
                  <a:cxn ang="0">
                    <a:pos x="143" y="398"/>
                  </a:cxn>
                  <a:cxn ang="0">
                    <a:pos x="119" y="376"/>
                  </a:cxn>
                  <a:cxn ang="0">
                    <a:pos x="97" y="350"/>
                  </a:cxn>
                  <a:cxn ang="0">
                    <a:pos x="75" y="320"/>
                  </a:cxn>
                  <a:cxn ang="0">
                    <a:pos x="56" y="290"/>
                  </a:cxn>
                  <a:cxn ang="0">
                    <a:pos x="39" y="256"/>
                  </a:cxn>
                  <a:cxn ang="0">
                    <a:pos x="23" y="221"/>
                  </a:cxn>
                  <a:cxn ang="0">
                    <a:pos x="11" y="185"/>
                  </a:cxn>
                  <a:cxn ang="0">
                    <a:pos x="3" y="148"/>
                  </a:cxn>
                  <a:cxn ang="0">
                    <a:pos x="0" y="111"/>
                  </a:cxn>
                  <a:cxn ang="0">
                    <a:pos x="1" y="73"/>
                  </a:cxn>
                  <a:cxn ang="0">
                    <a:pos x="8" y="36"/>
                  </a:cxn>
                  <a:cxn ang="0">
                    <a:pos x="21" y="0"/>
                  </a:cxn>
                  <a:cxn ang="0">
                    <a:pos x="20" y="6"/>
                  </a:cxn>
                  <a:cxn ang="0">
                    <a:pos x="19" y="21"/>
                  </a:cxn>
                  <a:cxn ang="0">
                    <a:pos x="18" y="46"/>
                  </a:cxn>
                  <a:cxn ang="0">
                    <a:pos x="17" y="75"/>
                  </a:cxn>
                  <a:cxn ang="0">
                    <a:pos x="18" y="110"/>
                  </a:cxn>
                  <a:cxn ang="0">
                    <a:pos x="21" y="147"/>
                  </a:cxn>
                  <a:cxn ang="0">
                    <a:pos x="28" y="184"/>
                  </a:cxn>
                  <a:cxn ang="0">
                    <a:pos x="39" y="218"/>
                  </a:cxn>
                  <a:cxn ang="0">
                    <a:pos x="49" y="244"/>
                  </a:cxn>
                  <a:cxn ang="0">
                    <a:pos x="61" y="267"/>
                  </a:cxn>
                  <a:cxn ang="0">
                    <a:pos x="74" y="291"/>
                  </a:cxn>
                  <a:cxn ang="0">
                    <a:pos x="90" y="312"/>
                  </a:cxn>
                  <a:cxn ang="0">
                    <a:pos x="105" y="333"/>
                  </a:cxn>
                  <a:cxn ang="0">
                    <a:pos x="120" y="351"/>
                  </a:cxn>
                  <a:cxn ang="0">
                    <a:pos x="136" y="369"/>
                  </a:cxn>
                  <a:cxn ang="0">
                    <a:pos x="151" y="385"/>
                  </a:cxn>
                  <a:cxn ang="0">
                    <a:pos x="166" y="399"/>
                  </a:cxn>
                  <a:cxn ang="0">
                    <a:pos x="180" y="412"/>
                  </a:cxn>
                  <a:cxn ang="0">
                    <a:pos x="193" y="424"/>
                  </a:cxn>
                  <a:cxn ang="0">
                    <a:pos x="203" y="433"/>
                  </a:cxn>
                  <a:cxn ang="0">
                    <a:pos x="212" y="440"/>
                  </a:cxn>
                  <a:cxn ang="0">
                    <a:pos x="220" y="445"/>
                  </a:cxn>
                  <a:cxn ang="0">
                    <a:pos x="224" y="448"/>
                  </a:cxn>
                  <a:cxn ang="0">
                    <a:pos x="226" y="449"/>
                  </a:cxn>
                </a:cxnLst>
                <a:rect l="0" t="0" r="r" b="b"/>
                <a:pathLst>
                  <a:path w="226" h="449">
                    <a:moveTo>
                      <a:pt x="226" y="449"/>
                    </a:moveTo>
                    <a:lnTo>
                      <a:pt x="207" y="443"/>
                    </a:lnTo>
                    <a:lnTo>
                      <a:pt x="187" y="433"/>
                    </a:lnTo>
                    <a:lnTo>
                      <a:pt x="165" y="417"/>
                    </a:lnTo>
                    <a:lnTo>
                      <a:pt x="143" y="398"/>
                    </a:lnTo>
                    <a:lnTo>
                      <a:pt x="119" y="376"/>
                    </a:lnTo>
                    <a:lnTo>
                      <a:pt x="97" y="350"/>
                    </a:lnTo>
                    <a:lnTo>
                      <a:pt x="75" y="320"/>
                    </a:lnTo>
                    <a:lnTo>
                      <a:pt x="56" y="290"/>
                    </a:lnTo>
                    <a:lnTo>
                      <a:pt x="39" y="256"/>
                    </a:lnTo>
                    <a:lnTo>
                      <a:pt x="23" y="221"/>
                    </a:lnTo>
                    <a:lnTo>
                      <a:pt x="11" y="185"/>
                    </a:lnTo>
                    <a:lnTo>
                      <a:pt x="3" y="148"/>
                    </a:lnTo>
                    <a:lnTo>
                      <a:pt x="0" y="111"/>
                    </a:lnTo>
                    <a:lnTo>
                      <a:pt x="1" y="73"/>
                    </a:lnTo>
                    <a:lnTo>
                      <a:pt x="8" y="36"/>
                    </a:lnTo>
                    <a:lnTo>
                      <a:pt x="21" y="0"/>
                    </a:lnTo>
                    <a:lnTo>
                      <a:pt x="20" y="6"/>
                    </a:lnTo>
                    <a:lnTo>
                      <a:pt x="19" y="21"/>
                    </a:lnTo>
                    <a:lnTo>
                      <a:pt x="18" y="46"/>
                    </a:lnTo>
                    <a:lnTo>
                      <a:pt x="17" y="75"/>
                    </a:lnTo>
                    <a:lnTo>
                      <a:pt x="18" y="110"/>
                    </a:lnTo>
                    <a:lnTo>
                      <a:pt x="21" y="147"/>
                    </a:lnTo>
                    <a:lnTo>
                      <a:pt x="28" y="184"/>
                    </a:lnTo>
                    <a:lnTo>
                      <a:pt x="39" y="218"/>
                    </a:lnTo>
                    <a:lnTo>
                      <a:pt x="49" y="244"/>
                    </a:lnTo>
                    <a:lnTo>
                      <a:pt x="61" y="267"/>
                    </a:lnTo>
                    <a:lnTo>
                      <a:pt x="74" y="291"/>
                    </a:lnTo>
                    <a:lnTo>
                      <a:pt x="90" y="312"/>
                    </a:lnTo>
                    <a:lnTo>
                      <a:pt x="105" y="333"/>
                    </a:lnTo>
                    <a:lnTo>
                      <a:pt x="120" y="351"/>
                    </a:lnTo>
                    <a:lnTo>
                      <a:pt x="136" y="369"/>
                    </a:lnTo>
                    <a:lnTo>
                      <a:pt x="151" y="385"/>
                    </a:lnTo>
                    <a:lnTo>
                      <a:pt x="166" y="399"/>
                    </a:lnTo>
                    <a:lnTo>
                      <a:pt x="180" y="412"/>
                    </a:lnTo>
                    <a:lnTo>
                      <a:pt x="193" y="424"/>
                    </a:lnTo>
                    <a:lnTo>
                      <a:pt x="203" y="433"/>
                    </a:lnTo>
                    <a:lnTo>
                      <a:pt x="212" y="440"/>
                    </a:lnTo>
                    <a:lnTo>
                      <a:pt x="220" y="445"/>
                    </a:lnTo>
                    <a:lnTo>
                      <a:pt x="224" y="448"/>
                    </a:lnTo>
                    <a:lnTo>
                      <a:pt x="226" y="449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5" name="Freeform 176"/>
              <p:cNvSpPr>
                <a:spLocks/>
              </p:cNvSpPr>
              <p:nvPr/>
            </p:nvSpPr>
            <p:spPr bwMode="auto">
              <a:xfrm>
                <a:off x="7937048" y="5577942"/>
                <a:ext cx="72932" cy="87561"/>
              </a:xfrm>
              <a:custGeom>
                <a:avLst/>
                <a:gdLst/>
                <a:ahLst/>
                <a:cxnLst>
                  <a:cxn ang="0">
                    <a:pos x="19" y="42"/>
                  </a:cxn>
                  <a:cxn ang="0">
                    <a:pos x="15" y="42"/>
                  </a:cxn>
                  <a:cxn ang="0">
                    <a:pos x="12" y="40"/>
                  </a:cxn>
                  <a:cxn ang="0">
                    <a:pos x="8" y="39"/>
                  </a:cxn>
                  <a:cxn ang="0">
                    <a:pos x="5" y="36"/>
                  </a:cxn>
                  <a:cxn ang="0">
                    <a:pos x="3" y="33"/>
                  </a:cxn>
                  <a:cxn ang="0">
                    <a:pos x="1" y="29"/>
                  </a:cxn>
                  <a:cxn ang="0">
                    <a:pos x="0" y="26"/>
                  </a:cxn>
                  <a:cxn ang="0">
                    <a:pos x="0" y="22"/>
                  </a:cxn>
                  <a:cxn ang="0">
                    <a:pos x="0" y="18"/>
                  </a:cxn>
                  <a:cxn ang="0">
                    <a:pos x="1" y="14"/>
                  </a:cxn>
                  <a:cxn ang="0">
                    <a:pos x="3" y="10"/>
                  </a:cxn>
                  <a:cxn ang="0">
                    <a:pos x="5" y="7"/>
                  </a:cxn>
                  <a:cxn ang="0">
                    <a:pos x="8" y="4"/>
                  </a:cxn>
                  <a:cxn ang="0">
                    <a:pos x="12" y="1"/>
                  </a:cxn>
                  <a:cxn ang="0">
                    <a:pos x="15" y="0"/>
                  </a:cxn>
                  <a:cxn ang="0">
                    <a:pos x="19" y="0"/>
                  </a:cxn>
                  <a:cxn ang="0">
                    <a:pos x="23" y="0"/>
                  </a:cxn>
                  <a:cxn ang="0">
                    <a:pos x="26" y="1"/>
                  </a:cxn>
                  <a:cxn ang="0">
                    <a:pos x="29" y="4"/>
                  </a:cxn>
                  <a:cxn ang="0">
                    <a:pos x="32" y="7"/>
                  </a:cxn>
                  <a:cxn ang="0">
                    <a:pos x="34" y="10"/>
                  </a:cxn>
                  <a:cxn ang="0">
                    <a:pos x="36" y="14"/>
                  </a:cxn>
                  <a:cxn ang="0">
                    <a:pos x="37" y="18"/>
                  </a:cxn>
                  <a:cxn ang="0">
                    <a:pos x="37" y="22"/>
                  </a:cxn>
                  <a:cxn ang="0">
                    <a:pos x="36" y="30"/>
                  </a:cxn>
                  <a:cxn ang="0">
                    <a:pos x="32" y="36"/>
                  </a:cxn>
                  <a:cxn ang="0">
                    <a:pos x="26" y="40"/>
                  </a:cxn>
                  <a:cxn ang="0">
                    <a:pos x="19" y="42"/>
                  </a:cxn>
                </a:cxnLst>
                <a:rect l="0" t="0" r="r" b="b"/>
                <a:pathLst>
                  <a:path w="37" h="42">
                    <a:moveTo>
                      <a:pt x="19" y="42"/>
                    </a:moveTo>
                    <a:lnTo>
                      <a:pt x="15" y="42"/>
                    </a:lnTo>
                    <a:lnTo>
                      <a:pt x="12" y="40"/>
                    </a:lnTo>
                    <a:lnTo>
                      <a:pt x="8" y="39"/>
                    </a:lnTo>
                    <a:lnTo>
                      <a:pt x="5" y="36"/>
                    </a:lnTo>
                    <a:lnTo>
                      <a:pt x="3" y="33"/>
                    </a:lnTo>
                    <a:lnTo>
                      <a:pt x="1" y="29"/>
                    </a:lnTo>
                    <a:lnTo>
                      <a:pt x="0" y="26"/>
                    </a:lnTo>
                    <a:lnTo>
                      <a:pt x="0" y="22"/>
                    </a:lnTo>
                    <a:lnTo>
                      <a:pt x="0" y="18"/>
                    </a:lnTo>
                    <a:lnTo>
                      <a:pt x="1" y="14"/>
                    </a:lnTo>
                    <a:lnTo>
                      <a:pt x="3" y="10"/>
                    </a:lnTo>
                    <a:lnTo>
                      <a:pt x="5" y="7"/>
                    </a:lnTo>
                    <a:lnTo>
                      <a:pt x="8" y="4"/>
                    </a:lnTo>
                    <a:lnTo>
                      <a:pt x="12" y="1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9" y="4"/>
                    </a:lnTo>
                    <a:lnTo>
                      <a:pt x="32" y="7"/>
                    </a:lnTo>
                    <a:lnTo>
                      <a:pt x="34" y="10"/>
                    </a:lnTo>
                    <a:lnTo>
                      <a:pt x="36" y="14"/>
                    </a:lnTo>
                    <a:lnTo>
                      <a:pt x="37" y="18"/>
                    </a:lnTo>
                    <a:lnTo>
                      <a:pt x="37" y="22"/>
                    </a:lnTo>
                    <a:lnTo>
                      <a:pt x="36" y="30"/>
                    </a:lnTo>
                    <a:lnTo>
                      <a:pt x="32" y="36"/>
                    </a:lnTo>
                    <a:lnTo>
                      <a:pt x="26" y="40"/>
                    </a:lnTo>
                    <a:lnTo>
                      <a:pt x="19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32" name="Group 226"/>
            <p:cNvGrpSpPr/>
            <p:nvPr/>
          </p:nvGrpSpPr>
          <p:grpSpPr>
            <a:xfrm flipV="1">
              <a:off x="7974499" y="2573770"/>
              <a:ext cx="145863" cy="177207"/>
              <a:chOff x="7974499" y="4156120"/>
              <a:chExt cx="145863" cy="177207"/>
            </a:xfrm>
          </p:grpSpPr>
          <p:sp>
            <p:nvSpPr>
              <p:cNvPr id="737" name="Freeform 203"/>
              <p:cNvSpPr>
                <a:spLocks/>
              </p:cNvSpPr>
              <p:nvPr/>
            </p:nvSpPr>
            <p:spPr bwMode="auto">
              <a:xfrm>
                <a:off x="7974499" y="4156120"/>
                <a:ext cx="145863" cy="177207"/>
              </a:xfrm>
              <a:custGeom>
                <a:avLst/>
                <a:gdLst/>
                <a:ahLst/>
                <a:cxnLst>
                  <a:cxn ang="0">
                    <a:pos x="74" y="43"/>
                  </a:cxn>
                  <a:cxn ang="0">
                    <a:pos x="73" y="35"/>
                  </a:cxn>
                  <a:cxn ang="0">
                    <a:pos x="71" y="27"/>
                  </a:cxn>
                  <a:cxn ang="0">
                    <a:pos x="68" y="19"/>
                  </a:cxn>
                  <a:cxn ang="0">
                    <a:pos x="63" y="12"/>
                  </a:cxn>
                  <a:cxn ang="0">
                    <a:pos x="58" y="7"/>
                  </a:cxn>
                  <a:cxn ang="0">
                    <a:pos x="52" y="3"/>
                  </a:cxn>
                  <a:cxn ang="0">
                    <a:pos x="45" y="1"/>
                  </a:cxn>
                  <a:cxn ang="0">
                    <a:pos x="37" y="0"/>
                  </a:cxn>
                  <a:cxn ang="0">
                    <a:pos x="29" y="1"/>
                  </a:cxn>
                  <a:cxn ang="0">
                    <a:pos x="22" y="3"/>
                  </a:cxn>
                  <a:cxn ang="0">
                    <a:pos x="16" y="7"/>
                  </a:cxn>
                  <a:cxn ang="0">
                    <a:pos x="11" y="12"/>
                  </a:cxn>
                  <a:cxn ang="0">
                    <a:pos x="6" y="19"/>
                  </a:cxn>
                  <a:cxn ang="0">
                    <a:pos x="3" y="27"/>
                  </a:cxn>
                  <a:cxn ang="0">
                    <a:pos x="1" y="35"/>
                  </a:cxn>
                  <a:cxn ang="0">
                    <a:pos x="0" y="43"/>
                  </a:cxn>
                  <a:cxn ang="0">
                    <a:pos x="1" y="51"/>
                  </a:cxn>
                  <a:cxn ang="0">
                    <a:pos x="3" y="59"/>
                  </a:cxn>
                  <a:cxn ang="0">
                    <a:pos x="6" y="66"/>
                  </a:cxn>
                  <a:cxn ang="0">
                    <a:pos x="11" y="73"/>
                  </a:cxn>
                  <a:cxn ang="0">
                    <a:pos x="17" y="78"/>
                  </a:cxn>
                  <a:cxn ang="0">
                    <a:pos x="23" y="82"/>
                  </a:cxn>
                  <a:cxn ang="0">
                    <a:pos x="30" y="84"/>
                  </a:cxn>
                  <a:cxn ang="0">
                    <a:pos x="37" y="85"/>
                  </a:cxn>
                  <a:cxn ang="0">
                    <a:pos x="45" y="84"/>
                  </a:cxn>
                  <a:cxn ang="0">
                    <a:pos x="52" y="82"/>
                  </a:cxn>
                  <a:cxn ang="0">
                    <a:pos x="58" y="78"/>
                  </a:cxn>
                  <a:cxn ang="0">
                    <a:pos x="63" y="73"/>
                  </a:cxn>
                  <a:cxn ang="0">
                    <a:pos x="68" y="66"/>
                  </a:cxn>
                  <a:cxn ang="0">
                    <a:pos x="71" y="59"/>
                  </a:cxn>
                  <a:cxn ang="0">
                    <a:pos x="73" y="51"/>
                  </a:cxn>
                  <a:cxn ang="0">
                    <a:pos x="74" y="43"/>
                  </a:cxn>
                </a:cxnLst>
                <a:rect l="0" t="0" r="r" b="b"/>
                <a:pathLst>
                  <a:path w="74" h="85">
                    <a:moveTo>
                      <a:pt x="74" y="43"/>
                    </a:moveTo>
                    <a:lnTo>
                      <a:pt x="73" y="35"/>
                    </a:lnTo>
                    <a:lnTo>
                      <a:pt x="71" y="27"/>
                    </a:lnTo>
                    <a:lnTo>
                      <a:pt x="68" y="19"/>
                    </a:lnTo>
                    <a:lnTo>
                      <a:pt x="63" y="12"/>
                    </a:lnTo>
                    <a:lnTo>
                      <a:pt x="58" y="7"/>
                    </a:lnTo>
                    <a:lnTo>
                      <a:pt x="52" y="3"/>
                    </a:lnTo>
                    <a:lnTo>
                      <a:pt x="45" y="1"/>
                    </a:lnTo>
                    <a:lnTo>
                      <a:pt x="37" y="0"/>
                    </a:lnTo>
                    <a:lnTo>
                      <a:pt x="29" y="1"/>
                    </a:lnTo>
                    <a:lnTo>
                      <a:pt x="22" y="3"/>
                    </a:lnTo>
                    <a:lnTo>
                      <a:pt x="16" y="7"/>
                    </a:lnTo>
                    <a:lnTo>
                      <a:pt x="11" y="12"/>
                    </a:lnTo>
                    <a:lnTo>
                      <a:pt x="6" y="19"/>
                    </a:lnTo>
                    <a:lnTo>
                      <a:pt x="3" y="27"/>
                    </a:lnTo>
                    <a:lnTo>
                      <a:pt x="1" y="35"/>
                    </a:lnTo>
                    <a:lnTo>
                      <a:pt x="0" y="43"/>
                    </a:lnTo>
                    <a:lnTo>
                      <a:pt x="1" y="51"/>
                    </a:lnTo>
                    <a:lnTo>
                      <a:pt x="3" y="59"/>
                    </a:lnTo>
                    <a:lnTo>
                      <a:pt x="6" y="66"/>
                    </a:lnTo>
                    <a:lnTo>
                      <a:pt x="11" y="73"/>
                    </a:lnTo>
                    <a:lnTo>
                      <a:pt x="17" y="78"/>
                    </a:lnTo>
                    <a:lnTo>
                      <a:pt x="23" y="82"/>
                    </a:lnTo>
                    <a:lnTo>
                      <a:pt x="30" y="84"/>
                    </a:lnTo>
                    <a:lnTo>
                      <a:pt x="37" y="85"/>
                    </a:lnTo>
                    <a:lnTo>
                      <a:pt x="45" y="84"/>
                    </a:lnTo>
                    <a:lnTo>
                      <a:pt x="52" y="82"/>
                    </a:lnTo>
                    <a:lnTo>
                      <a:pt x="58" y="78"/>
                    </a:lnTo>
                    <a:lnTo>
                      <a:pt x="63" y="73"/>
                    </a:lnTo>
                    <a:lnTo>
                      <a:pt x="68" y="66"/>
                    </a:lnTo>
                    <a:lnTo>
                      <a:pt x="71" y="59"/>
                    </a:lnTo>
                    <a:lnTo>
                      <a:pt x="73" y="51"/>
                    </a:lnTo>
                    <a:lnTo>
                      <a:pt x="74" y="43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8" name="Freeform 204"/>
              <p:cNvSpPr>
                <a:spLocks/>
              </p:cNvSpPr>
              <p:nvPr/>
            </p:nvSpPr>
            <p:spPr bwMode="auto">
              <a:xfrm>
                <a:off x="8009980" y="4199901"/>
                <a:ext cx="74903" cy="87561"/>
              </a:xfrm>
              <a:custGeom>
                <a:avLst/>
                <a:gdLst/>
                <a:ahLst/>
                <a:cxnLst>
                  <a:cxn ang="0">
                    <a:pos x="19" y="42"/>
                  </a:cxn>
                  <a:cxn ang="0">
                    <a:pos x="15" y="42"/>
                  </a:cxn>
                  <a:cxn ang="0">
                    <a:pos x="12" y="40"/>
                  </a:cxn>
                  <a:cxn ang="0">
                    <a:pos x="9" y="39"/>
                  </a:cxn>
                  <a:cxn ang="0">
                    <a:pos x="6" y="36"/>
                  </a:cxn>
                  <a:cxn ang="0">
                    <a:pos x="3" y="33"/>
                  </a:cxn>
                  <a:cxn ang="0">
                    <a:pos x="2" y="29"/>
                  </a:cxn>
                  <a:cxn ang="0">
                    <a:pos x="0" y="26"/>
                  </a:cxn>
                  <a:cxn ang="0">
                    <a:pos x="0" y="22"/>
                  </a:cxn>
                  <a:cxn ang="0">
                    <a:pos x="0" y="18"/>
                  </a:cxn>
                  <a:cxn ang="0">
                    <a:pos x="2" y="14"/>
                  </a:cxn>
                  <a:cxn ang="0">
                    <a:pos x="3" y="10"/>
                  </a:cxn>
                  <a:cxn ang="0">
                    <a:pos x="6" y="7"/>
                  </a:cxn>
                  <a:cxn ang="0">
                    <a:pos x="9" y="4"/>
                  </a:cxn>
                  <a:cxn ang="0">
                    <a:pos x="12" y="1"/>
                  </a:cxn>
                  <a:cxn ang="0">
                    <a:pos x="15" y="0"/>
                  </a:cxn>
                  <a:cxn ang="0">
                    <a:pos x="19" y="0"/>
                  </a:cxn>
                  <a:cxn ang="0">
                    <a:pos x="23" y="0"/>
                  </a:cxn>
                  <a:cxn ang="0">
                    <a:pos x="26" y="1"/>
                  </a:cxn>
                  <a:cxn ang="0">
                    <a:pos x="29" y="4"/>
                  </a:cxn>
                  <a:cxn ang="0">
                    <a:pos x="32" y="7"/>
                  </a:cxn>
                  <a:cxn ang="0">
                    <a:pos x="35" y="10"/>
                  </a:cxn>
                  <a:cxn ang="0">
                    <a:pos x="37" y="14"/>
                  </a:cxn>
                  <a:cxn ang="0">
                    <a:pos x="38" y="18"/>
                  </a:cxn>
                  <a:cxn ang="0">
                    <a:pos x="38" y="22"/>
                  </a:cxn>
                  <a:cxn ang="0">
                    <a:pos x="37" y="30"/>
                  </a:cxn>
                  <a:cxn ang="0">
                    <a:pos x="33" y="36"/>
                  </a:cxn>
                  <a:cxn ang="0">
                    <a:pos x="27" y="40"/>
                  </a:cxn>
                  <a:cxn ang="0">
                    <a:pos x="19" y="42"/>
                  </a:cxn>
                </a:cxnLst>
                <a:rect l="0" t="0" r="r" b="b"/>
                <a:pathLst>
                  <a:path w="38" h="42">
                    <a:moveTo>
                      <a:pt x="19" y="42"/>
                    </a:moveTo>
                    <a:lnTo>
                      <a:pt x="15" y="42"/>
                    </a:lnTo>
                    <a:lnTo>
                      <a:pt x="12" y="40"/>
                    </a:lnTo>
                    <a:lnTo>
                      <a:pt x="9" y="39"/>
                    </a:lnTo>
                    <a:lnTo>
                      <a:pt x="6" y="36"/>
                    </a:lnTo>
                    <a:lnTo>
                      <a:pt x="3" y="33"/>
                    </a:lnTo>
                    <a:lnTo>
                      <a:pt x="2" y="29"/>
                    </a:lnTo>
                    <a:lnTo>
                      <a:pt x="0" y="26"/>
                    </a:lnTo>
                    <a:lnTo>
                      <a:pt x="0" y="22"/>
                    </a:lnTo>
                    <a:lnTo>
                      <a:pt x="0" y="18"/>
                    </a:lnTo>
                    <a:lnTo>
                      <a:pt x="2" y="14"/>
                    </a:lnTo>
                    <a:lnTo>
                      <a:pt x="3" y="10"/>
                    </a:lnTo>
                    <a:lnTo>
                      <a:pt x="6" y="7"/>
                    </a:lnTo>
                    <a:lnTo>
                      <a:pt x="9" y="4"/>
                    </a:lnTo>
                    <a:lnTo>
                      <a:pt x="12" y="1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9" y="4"/>
                    </a:lnTo>
                    <a:lnTo>
                      <a:pt x="32" y="7"/>
                    </a:lnTo>
                    <a:lnTo>
                      <a:pt x="35" y="10"/>
                    </a:lnTo>
                    <a:lnTo>
                      <a:pt x="37" y="14"/>
                    </a:lnTo>
                    <a:lnTo>
                      <a:pt x="38" y="18"/>
                    </a:lnTo>
                    <a:lnTo>
                      <a:pt x="38" y="22"/>
                    </a:lnTo>
                    <a:lnTo>
                      <a:pt x="37" y="30"/>
                    </a:lnTo>
                    <a:lnTo>
                      <a:pt x="33" y="36"/>
                    </a:lnTo>
                    <a:lnTo>
                      <a:pt x="27" y="40"/>
                    </a:lnTo>
                    <a:lnTo>
                      <a:pt x="19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33" name="Freeform 210"/>
            <p:cNvSpPr>
              <a:spLocks/>
            </p:cNvSpPr>
            <p:nvPr/>
          </p:nvSpPr>
          <p:spPr bwMode="auto">
            <a:xfrm flipV="1">
              <a:off x="8818141" y="3447295"/>
              <a:ext cx="147835" cy="175122"/>
            </a:xfrm>
            <a:custGeom>
              <a:avLst/>
              <a:gdLst/>
              <a:ahLst/>
              <a:cxnLst>
                <a:cxn ang="0">
                  <a:pos x="75" y="42"/>
                </a:cxn>
                <a:cxn ang="0">
                  <a:pos x="74" y="34"/>
                </a:cxn>
                <a:cxn ang="0">
                  <a:pos x="72" y="26"/>
                </a:cxn>
                <a:cxn ang="0">
                  <a:pos x="69" y="19"/>
                </a:cxn>
                <a:cxn ang="0">
                  <a:pos x="64" y="12"/>
                </a:cxn>
                <a:cxn ang="0">
                  <a:pos x="58" y="7"/>
                </a:cxn>
                <a:cxn ang="0">
                  <a:pos x="52" y="3"/>
                </a:cxn>
                <a:cxn ang="0">
                  <a:pos x="45" y="1"/>
                </a:cxn>
                <a:cxn ang="0">
                  <a:pos x="38" y="0"/>
                </a:cxn>
                <a:cxn ang="0">
                  <a:pos x="30" y="1"/>
                </a:cxn>
                <a:cxn ang="0">
                  <a:pos x="23" y="3"/>
                </a:cxn>
                <a:cxn ang="0">
                  <a:pos x="17" y="7"/>
                </a:cxn>
                <a:cxn ang="0">
                  <a:pos x="11" y="12"/>
                </a:cxn>
                <a:cxn ang="0">
                  <a:pos x="6" y="19"/>
                </a:cxn>
                <a:cxn ang="0">
                  <a:pos x="3" y="26"/>
                </a:cxn>
                <a:cxn ang="0">
                  <a:pos x="1" y="34"/>
                </a:cxn>
                <a:cxn ang="0">
                  <a:pos x="0" y="42"/>
                </a:cxn>
                <a:cxn ang="0">
                  <a:pos x="1" y="50"/>
                </a:cxn>
                <a:cxn ang="0">
                  <a:pos x="3" y="58"/>
                </a:cxn>
                <a:cxn ang="0">
                  <a:pos x="6" y="66"/>
                </a:cxn>
                <a:cxn ang="0">
                  <a:pos x="11" y="72"/>
                </a:cxn>
                <a:cxn ang="0">
                  <a:pos x="17" y="77"/>
                </a:cxn>
                <a:cxn ang="0">
                  <a:pos x="23" y="81"/>
                </a:cxn>
                <a:cxn ang="0">
                  <a:pos x="30" y="83"/>
                </a:cxn>
                <a:cxn ang="0">
                  <a:pos x="38" y="84"/>
                </a:cxn>
                <a:cxn ang="0">
                  <a:pos x="45" y="83"/>
                </a:cxn>
                <a:cxn ang="0">
                  <a:pos x="52" y="81"/>
                </a:cxn>
                <a:cxn ang="0">
                  <a:pos x="58" y="77"/>
                </a:cxn>
                <a:cxn ang="0">
                  <a:pos x="64" y="72"/>
                </a:cxn>
                <a:cxn ang="0">
                  <a:pos x="69" y="66"/>
                </a:cxn>
                <a:cxn ang="0">
                  <a:pos x="72" y="58"/>
                </a:cxn>
                <a:cxn ang="0">
                  <a:pos x="74" y="50"/>
                </a:cxn>
                <a:cxn ang="0">
                  <a:pos x="75" y="42"/>
                </a:cxn>
              </a:cxnLst>
              <a:rect l="0" t="0" r="r" b="b"/>
              <a:pathLst>
                <a:path w="75" h="84">
                  <a:moveTo>
                    <a:pt x="75" y="42"/>
                  </a:moveTo>
                  <a:lnTo>
                    <a:pt x="74" y="34"/>
                  </a:lnTo>
                  <a:lnTo>
                    <a:pt x="72" y="26"/>
                  </a:lnTo>
                  <a:lnTo>
                    <a:pt x="69" y="19"/>
                  </a:lnTo>
                  <a:lnTo>
                    <a:pt x="64" y="12"/>
                  </a:lnTo>
                  <a:lnTo>
                    <a:pt x="58" y="7"/>
                  </a:lnTo>
                  <a:lnTo>
                    <a:pt x="52" y="3"/>
                  </a:lnTo>
                  <a:lnTo>
                    <a:pt x="45" y="1"/>
                  </a:lnTo>
                  <a:lnTo>
                    <a:pt x="38" y="0"/>
                  </a:lnTo>
                  <a:lnTo>
                    <a:pt x="30" y="1"/>
                  </a:lnTo>
                  <a:lnTo>
                    <a:pt x="23" y="3"/>
                  </a:lnTo>
                  <a:lnTo>
                    <a:pt x="17" y="7"/>
                  </a:lnTo>
                  <a:lnTo>
                    <a:pt x="11" y="12"/>
                  </a:lnTo>
                  <a:lnTo>
                    <a:pt x="6" y="19"/>
                  </a:lnTo>
                  <a:lnTo>
                    <a:pt x="3" y="26"/>
                  </a:lnTo>
                  <a:lnTo>
                    <a:pt x="1" y="34"/>
                  </a:lnTo>
                  <a:lnTo>
                    <a:pt x="0" y="42"/>
                  </a:lnTo>
                  <a:lnTo>
                    <a:pt x="1" y="50"/>
                  </a:lnTo>
                  <a:lnTo>
                    <a:pt x="3" y="58"/>
                  </a:lnTo>
                  <a:lnTo>
                    <a:pt x="6" y="66"/>
                  </a:lnTo>
                  <a:lnTo>
                    <a:pt x="11" y="72"/>
                  </a:lnTo>
                  <a:lnTo>
                    <a:pt x="17" y="77"/>
                  </a:lnTo>
                  <a:lnTo>
                    <a:pt x="23" y="81"/>
                  </a:lnTo>
                  <a:lnTo>
                    <a:pt x="30" y="83"/>
                  </a:lnTo>
                  <a:lnTo>
                    <a:pt x="38" y="84"/>
                  </a:lnTo>
                  <a:lnTo>
                    <a:pt x="45" y="83"/>
                  </a:lnTo>
                  <a:lnTo>
                    <a:pt x="52" y="81"/>
                  </a:lnTo>
                  <a:lnTo>
                    <a:pt x="58" y="77"/>
                  </a:lnTo>
                  <a:lnTo>
                    <a:pt x="64" y="72"/>
                  </a:lnTo>
                  <a:lnTo>
                    <a:pt x="69" y="66"/>
                  </a:lnTo>
                  <a:lnTo>
                    <a:pt x="72" y="58"/>
                  </a:lnTo>
                  <a:lnTo>
                    <a:pt x="74" y="50"/>
                  </a:lnTo>
                  <a:lnTo>
                    <a:pt x="75" y="42"/>
                  </a:lnTo>
                  <a:close/>
                </a:path>
              </a:pathLst>
            </a:custGeom>
            <a:noFill/>
            <a:ln w="25400">
              <a:solidFill>
                <a:srgbClr val="00B0F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4" name="Freeform 211"/>
            <p:cNvSpPr>
              <a:spLocks/>
            </p:cNvSpPr>
            <p:nvPr/>
          </p:nvSpPr>
          <p:spPr bwMode="auto">
            <a:xfrm flipV="1">
              <a:off x="8855592" y="3493160"/>
              <a:ext cx="72932" cy="83391"/>
            </a:xfrm>
            <a:custGeom>
              <a:avLst/>
              <a:gdLst/>
              <a:ahLst/>
              <a:cxnLst>
                <a:cxn ang="0">
                  <a:pos x="19" y="40"/>
                </a:cxn>
                <a:cxn ang="0">
                  <a:pos x="15" y="40"/>
                </a:cxn>
                <a:cxn ang="0">
                  <a:pos x="11" y="39"/>
                </a:cxn>
                <a:cxn ang="0">
                  <a:pos x="8" y="37"/>
                </a:cxn>
                <a:cxn ang="0">
                  <a:pos x="5" y="35"/>
                </a:cxn>
                <a:cxn ang="0">
                  <a:pos x="3" y="32"/>
                </a:cxn>
                <a:cxn ang="0">
                  <a:pos x="1" y="28"/>
                </a:cxn>
                <a:cxn ang="0">
                  <a:pos x="0" y="24"/>
                </a:cxn>
                <a:cxn ang="0">
                  <a:pos x="0" y="20"/>
                </a:cxn>
                <a:cxn ang="0">
                  <a:pos x="0" y="16"/>
                </a:cxn>
                <a:cxn ang="0">
                  <a:pos x="1" y="13"/>
                </a:cxn>
                <a:cxn ang="0">
                  <a:pos x="3" y="9"/>
                </a:cxn>
                <a:cxn ang="0">
                  <a:pos x="5" y="6"/>
                </a:cxn>
                <a:cxn ang="0">
                  <a:pos x="8" y="3"/>
                </a:cxn>
                <a:cxn ang="0">
                  <a:pos x="11" y="1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3" y="0"/>
                </a:cxn>
                <a:cxn ang="0">
                  <a:pos x="26" y="1"/>
                </a:cxn>
                <a:cxn ang="0">
                  <a:pos x="29" y="3"/>
                </a:cxn>
                <a:cxn ang="0">
                  <a:pos x="32" y="6"/>
                </a:cxn>
                <a:cxn ang="0">
                  <a:pos x="34" y="9"/>
                </a:cxn>
                <a:cxn ang="0">
                  <a:pos x="36" y="13"/>
                </a:cxn>
                <a:cxn ang="0">
                  <a:pos x="37" y="16"/>
                </a:cxn>
                <a:cxn ang="0">
                  <a:pos x="37" y="20"/>
                </a:cxn>
                <a:cxn ang="0">
                  <a:pos x="36" y="28"/>
                </a:cxn>
                <a:cxn ang="0">
                  <a:pos x="32" y="34"/>
                </a:cxn>
                <a:cxn ang="0">
                  <a:pos x="26" y="38"/>
                </a:cxn>
                <a:cxn ang="0">
                  <a:pos x="19" y="40"/>
                </a:cxn>
              </a:cxnLst>
              <a:rect l="0" t="0" r="r" b="b"/>
              <a:pathLst>
                <a:path w="37" h="40">
                  <a:moveTo>
                    <a:pt x="19" y="40"/>
                  </a:moveTo>
                  <a:lnTo>
                    <a:pt x="15" y="40"/>
                  </a:lnTo>
                  <a:lnTo>
                    <a:pt x="11" y="39"/>
                  </a:lnTo>
                  <a:lnTo>
                    <a:pt x="8" y="37"/>
                  </a:lnTo>
                  <a:lnTo>
                    <a:pt x="5" y="35"/>
                  </a:lnTo>
                  <a:lnTo>
                    <a:pt x="3" y="32"/>
                  </a:lnTo>
                  <a:lnTo>
                    <a:pt x="1" y="28"/>
                  </a:lnTo>
                  <a:lnTo>
                    <a:pt x="0" y="24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1" y="13"/>
                  </a:lnTo>
                  <a:lnTo>
                    <a:pt x="3" y="9"/>
                  </a:lnTo>
                  <a:lnTo>
                    <a:pt x="5" y="6"/>
                  </a:lnTo>
                  <a:lnTo>
                    <a:pt x="8" y="3"/>
                  </a:lnTo>
                  <a:lnTo>
                    <a:pt x="11" y="1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3" y="0"/>
                  </a:lnTo>
                  <a:lnTo>
                    <a:pt x="26" y="1"/>
                  </a:lnTo>
                  <a:lnTo>
                    <a:pt x="29" y="3"/>
                  </a:lnTo>
                  <a:lnTo>
                    <a:pt x="32" y="6"/>
                  </a:lnTo>
                  <a:lnTo>
                    <a:pt x="34" y="9"/>
                  </a:lnTo>
                  <a:lnTo>
                    <a:pt x="36" y="13"/>
                  </a:lnTo>
                  <a:lnTo>
                    <a:pt x="37" y="16"/>
                  </a:lnTo>
                  <a:lnTo>
                    <a:pt x="37" y="20"/>
                  </a:lnTo>
                  <a:lnTo>
                    <a:pt x="36" y="28"/>
                  </a:lnTo>
                  <a:lnTo>
                    <a:pt x="32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noFill/>
            <a:ln w="25400">
              <a:solidFill>
                <a:srgbClr val="00B0F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35" name="Group 224"/>
            <p:cNvGrpSpPr/>
            <p:nvPr/>
          </p:nvGrpSpPr>
          <p:grpSpPr>
            <a:xfrm flipV="1">
              <a:off x="7929164" y="3580719"/>
              <a:ext cx="1044697" cy="1344686"/>
              <a:chOff x="7929164" y="1981692"/>
              <a:chExt cx="1044697" cy="1344686"/>
            </a:xfrm>
          </p:grpSpPr>
          <p:sp>
            <p:nvSpPr>
              <p:cNvPr id="729" name="Freeform 43"/>
              <p:cNvSpPr>
                <a:spLocks/>
              </p:cNvSpPr>
              <p:nvPr/>
            </p:nvSpPr>
            <p:spPr bwMode="auto">
              <a:xfrm>
                <a:off x="8376609" y="2565431"/>
                <a:ext cx="149806" cy="177207"/>
              </a:xfrm>
              <a:custGeom>
                <a:avLst/>
                <a:gdLst/>
                <a:ahLst/>
                <a:cxnLst>
                  <a:cxn ang="0">
                    <a:pos x="38" y="85"/>
                  </a:cxn>
                  <a:cxn ang="0">
                    <a:pos x="45" y="84"/>
                  </a:cxn>
                  <a:cxn ang="0">
                    <a:pos x="52" y="82"/>
                  </a:cxn>
                  <a:cxn ang="0">
                    <a:pos x="58" y="77"/>
                  </a:cxn>
                  <a:cxn ang="0">
                    <a:pos x="64" y="72"/>
                  </a:cxn>
                  <a:cxn ang="0">
                    <a:pos x="70" y="66"/>
                  </a:cxn>
                  <a:cxn ang="0">
                    <a:pos x="73" y="59"/>
                  </a:cxn>
                  <a:cxn ang="0">
                    <a:pos x="75" y="51"/>
                  </a:cxn>
                  <a:cxn ang="0">
                    <a:pos x="76" y="43"/>
                  </a:cxn>
                  <a:cxn ang="0">
                    <a:pos x="75" y="35"/>
                  </a:cxn>
                  <a:cxn ang="0">
                    <a:pos x="73" y="26"/>
                  </a:cxn>
                  <a:cxn ang="0">
                    <a:pos x="70" y="19"/>
                  </a:cxn>
                  <a:cxn ang="0">
                    <a:pos x="64" y="12"/>
                  </a:cxn>
                  <a:cxn ang="0">
                    <a:pos x="58" y="7"/>
                  </a:cxn>
                  <a:cxn ang="0">
                    <a:pos x="52" y="3"/>
                  </a:cxn>
                  <a:cxn ang="0">
                    <a:pos x="45" y="1"/>
                  </a:cxn>
                  <a:cxn ang="0">
                    <a:pos x="38" y="0"/>
                  </a:cxn>
                  <a:cxn ang="0">
                    <a:pos x="30" y="1"/>
                  </a:cxn>
                  <a:cxn ang="0">
                    <a:pos x="23" y="3"/>
                  </a:cxn>
                  <a:cxn ang="0">
                    <a:pos x="16" y="7"/>
                  </a:cxn>
                  <a:cxn ang="0">
                    <a:pos x="11" y="12"/>
                  </a:cxn>
                  <a:cxn ang="0">
                    <a:pos x="6" y="19"/>
                  </a:cxn>
                  <a:cxn ang="0">
                    <a:pos x="3" y="26"/>
                  </a:cxn>
                  <a:cxn ang="0">
                    <a:pos x="1" y="35"/>
                  </a:cxn>
                  <a:cxn ang="0">
                    <a:pos x="0" y="43"/>
                  </a:cxn>
                  <a:cxn ang="0">
                    <a:pos x="1" y="51"/>
                  </a:cxn>
                  <a:cxn ang="0">
                    <a:pos x="3" y="59"/>
                  </a:cxn>
                  <a:cxn ang="0">
                    <a:pos x="6" y="66"/>
                  </a:cxn>
                  <a:cxn ang="0">
                    <a:pos x="11" y="72"/>
                  </a:cxn>
                  <a:cxn ang="0">
                    <a:pos x="16" y="77"/>
                  </a:cxn>
                  <a:cxn ang="0">
                    <a:pos x="23" y="82"/>
                  </a:cxn>
                  <a:cxn ang="0">
                    <a:pos x="30" y="84"/>
                  </a:cxn>
                  <a:cxn ang="0">
                    <a:pos x="38" y="85"/>
                  </a:cxn>
                </a:cxnLst>
                <a:rect l="0" t="0" r="r" b="b"/>
                <a:pathLst>
                  <a:path w="76" h="85">
                    <a:moveTo>
                      <a:pt x="38" y="85"/>
                    </a:moveTo>
                    <a:lnTo>
                      <a:pt x="45" y="84"/>
                    </a:lnTo>
                    <a:lnTo>
                      <a:pt x="52" y="82"/>
                    </a:lnTo>
                    <a:lnTo>
                      <a:pt x="58" y="77"/>
                    </a:lnTo>
                    <a:lnTo>
                      <a:pt x="64" y="72"/>
                    </a:lnTo>
                    <a:lnTo>
                      <a:pt x="70" y="66"/>
                    </a:lnTo>
                    <a:lnTo>
                      <a:pt x="73" y="59"/>
                    </a:lnTo>
                    <a:lnTo>
                      <a:pt x="75" y="51"/>
                    </a:lnTo>
                    <a:lnTo>
                      <a:pt x="76" y="43"/>
                    </a:lnTo>
                    <a:lnTo>
                      <a:pt x="75" y="35"/>
                    </a:lnTo>
                    <a:lnTo>
                      <a:pt x="73" y="26"/>
                    </a:lnTo>
                    <a:lnTo>
                      <a:pt x="70" y="19"/>
                    </a:lnTo>
                    <a:lnTo>
                      <a:pt x="64" y="12"/>
                    </a:lnTo>
                    <a:lnTo>
                      <a:pt x="58" y="7"/>
                    </a:lnTo>
                    <a:lnTo>
                      <a:pt x="52" y="3"/>
                    </a:lnTo>
                    <a:lnTo>
                      <a:pt x="45" y="1"/>
                    </a:lnTo>
                    <a:lnTo>
                      <a:pt x="38" y="0"/>
                    </a:lnTo>
                    <a:lnTo>
                      <a:pt x="30" y="1"/>
                    </a:lnTo>
                    <a:lnTo>
                      <a:pt x="23" y="3"/>
                    </a:lnTo>
                    <a:lnTo>
                      <a:pt x="16" y="7"/>
                    </a:lnTo>
                    <a:lnTo>
                      <a:pt x="11" y="12"/>
                    </a:lnTo>
                    <a:lnTo>
                      <a:pt x="6" y="19"/>
                    </a:lnTo>
                    <a:lnTo>
                      <a:pt x="3" y="26"/>
                    </a:lnTo>
                    <a:lnTo>
                      <a:pt x="1" y="35"/>
                    </a:lnTo>
                    <a:lnTo>
                      <a:pt x="0" y="43"/>
                    </a:lnTo>
                    <a:lnTo>
                      <a:pt x="1" y="51"/>
                    </a:lnTo>
                    <a:lnTo>
                      <a:pt x="3" y="59"/>
                    </a:lnTo>
                    <a:lnTo>
                      <a:pt x="6" y="66"/>
                    </a:lnTo>
                    <a:lnTo>
                      <a:pt x="11" y="72"/>
                    </a:lnTo>
                    <a:lnTo>
                      <a:pt x="16" y="77"/>
                    </a:lnTo>
                    <a:lnTo>
                      <a:pt x="23" y="82"/>
                    </a:lnTo>
                    <a:lnTo>
                      <a:pt x="30" y="84"/>
                    </a:lnTo>
                    <a:lnTo>
                      <a:pt x="38" y="85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0" name="Freeform 44"/>
              <p:cNvSpPr>
                <a:spLocks/>
              </p:cNvSpPr>
              <p:nvPr/>
            </p:nvSpPr>
            <p:spPr bwMode="auto">
              <a:xfrm>
                <a:off x="8291851" y="1981692"/>
                <a:ext cx="327207" cy="533704"/>
              </a:xfrm>
              <a:custGeom>
                <a:avLst/>
                <a:gdLst/>
                <a:ahLst/>
                <a:cxnLst>
                  <a:cxn ang="0">
                    <a:pos x="102" y="256"/>
                  </a:cxn>
                  <a:cxn ang="0">
                    <a:pos x="64" y="256"/>
                  </a:cxn>
                  <a:cxn ang="0">
                    <a:pos x="62" y="253"/>
                  </a:cxn>
                  <a:cxn ang="0">
                    <a:pos x="58" y="245"/>
                  </a:cxn>
                  <a:cxn ang="0">
                    <a:pos x="51" y="233"/>
                  </a:cxn>
                  <a:cxn ang="0">
                    <a:pos x="43" y="217"/>
                  </a:cxn>
                  <a:cxn ang="0">
                    <a:pos x="34" y="197"/>
                  </a:cxn>
                  <a:cxn ang="0">
                    <a:pos x="25" y="176"/>
                  </a:cxn>
                  <a:cxn ang="0">
                    <a:pos x="15" y="152"/>
                  </a:cxn>
                  <a:cxn ang="0">
                    <a:pos x="8" y="128"/>
                  </a:cxn>
                  <a:cxn ang="0">
                    <a:pos x="2" y="104"/>
                  </a:cxn>
                  <a:cxn ang="0">
                    <a:pos x="0" y="81"/>
                  </a:cxn>
                  <a:cxn ang="0">
                    <a:pos x="1" y="59"/>
                  </a:cxn>
                  <a:cxn ang="0">
                    <a:pos x="6" y="40"/>
                  </a:cxn>
                  <a:cxn ang="0">
                    <a:pos x="15" y="23"/>
                  </a:cxn>
                  <a:cxn ang="0">
                    <a:pos x="31" y="11"/>
                  </a:cxn>
                  <a:cxn ang="0">
                    <a:pos x="53" y="3"/>
                  </a:cxn>
                  <a:cxn ang="0">
                    <a:pos x="82" y="0"/>
                  </a:cxn>
                  <a:cxn ang="0">
                    <a:pos x="111" y="3"/>
                  </a:cxn>
                  <a:cxn ang="0">
                    <a:pos x="134" y="11"/>
                  </a:cxn>
                  <a:cxn ang="0">
                    <a:pos x="149" y="23"/>
                  </a:cxn>
                  <a:cxn ang="0">
                    <a:pos x="160" y="40"/>
                  </a:cxn>
                  <a:cxn ang="0">
                    <a:pos x="165" y="59"/>
                  </a:cxn>
                  <a:cxn ang="0">
                    <a:pos x="166" y="81"/>
                  </a:cxn>
                  <a:cxn ang="0">
                    <a:pos x="164" y="104"/>
                  </a:cxn>
                  <a:cxn ang="0">
                    <a:pos x="158" y="128"/>
                  </a:cxn>
                  <a:cxn ang="0">
                    <a:pos x="151" y="152"/>
                  </a:cxn>
                  <a:cxn ang="0">
                    <a:pos x="142" y="176"/>
                  </a:cxn>
                  <a:cxn ang="0">
                    <a:pos x="133" y="197"/>
                  </a:cxn>
                  <a:cxn ang="0">
                    <a:pos x="124" y="217"/>
                  </a:cxn>
                  <a:cxn ang="0">
                    <a:pos x="116" y="233"/>
                  </a:cxn>
                  <a:cxn ang="0">
                    <a:pos x="108" y="245"/>
                  </a:cxn>
                  <a:cxn ang="0">
                    <a:pos x="104" y="253"/>
                  </a:cxn>
                  <a:cxn ang="0">
                    <a:pos x="102" y="256"/>
                  </a:cxn>
                </a:cxnLst>
                <a:rect l="0" t="0" r="r" b="b"/>
                <a:pathLst>
                  <a:path w="166" h="256">
                    <a:moveTo>
                      <a:pt x="102" y="256"/>
                    </a:moveTo>
                    <a:lnTo>
                      <a:pt x="64" y="256"/>
                    </a:lnTo>
                    <a:lnTo>
                      <a:pt x="62" y="253"/>
                    </a:lnTo>
                    <a:lnTo>
                      <a:pt x="58" y="245"/>
                    </a:lnTo>
                    <a:lnTo>
                      <a:pt x="51" y="233"/>
                    </a:lnTo>
                    <a:lnTo>
                      <a:pt x="43" y="217"/>
                    </a:lnTo>
                    <a:lnTo>
                      <a:pt x="34" y="197"/>
                    </a:lnTo>
                    <a:lnTo>
                      <a:pt x="25" y="176"/>
                    </a:lnTo>
                    <a:lnTo>
                      <a:pt x="15" y="152"/>
                    </a:lnTo>
                    <a:lnTo>
                      <a:pt x="8" y="128"/>
                    </a:lnTo>
                    <a:lnTo>
                      <a:pt x="2" y="104"/>
                    </a:lnTo>
                    <a:lnTo>
                      <a:pt x="0" y="81"/>
                    </a:lnTo>
                    <a:lnTo>
                      <a:pt x="1" y="59"/>
                    </a:lnTo>
                    <a:lnTo>
                      <a:pt x="6" y="40"/>
                    </a:lnTo>
                    <a:lnTo>
                      <a:pt x="15" y="23"/>
                    </a:lnTo>
                    <a:lnTo>
                      <a:pt x="31" y="11"/>
                    </a:lnTo>
                    <a:lnTo>
                      <a:pt x="53" y="3"/>
                    </a:lnTo>
                    <a:lnTo>
                      <a:pt x="82" y="0"/>
                    </a:lnTo>
                    <a:lnTo>
                      <a:pt x="111" y="3"/>
                    </a:lnTo>
                    <a:lnTo>
                      <a:pt x="134" y="11"/>
                    </a:lnTo>
                    <a:lnTo>
                      <a:pt x="149" y="23"/>
                    </a:lnTo>
                    <a:lnTo>
                      <a:pt x="160" y="40"/>
                    </a:lnTo>
                    <a:lnTo>
                      <a:pt x="165" y="59"/>
                    </a:lnTo>
                    <a:lnTo>
                      <a:pt x="166" y="81"/>
                    </a:lnTo>
                    <a:lnTo>
                      <a:pt x="164" y="104"/>
                    </a:lnTo>
                    <a:lnTo>
                      <a:pt x="158" y="128"/>
                    </a:lnTo>
                    <a:lnTo>
                      <a:pt x="151" y="152"/>
                    </a:lnTo>
                    <a:lnTo>
                      <a:pt x="142" y="176"/>
                    </a:lnTo>
                    <a:lnTo>
                      <a:pt x="133" y="197"/>
                    </a:lnTo>
                    <a:lnTo>
                      <a:pt x="124" y="217"/>
                    </a:lnTo>
                    <a:lnTo>
                      <a:pt x="116" y="233"/>
                    </a:lnTo>
                    <a:lnTo>
                      <a:pt x="108" y="245"/>
                    </a:lnTo>
                    <a:lnTo>
                      <a:pt x="104" y="253"/>
                    </a:lnTo>
                    <a:lnTo>
                      <a:pt x="102" y="256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1" name="Freeform 45"/>
              <p:cNvSpPr>
                <a:spLocks/>
              </p:cNvSpPr>
              <p:nvPr/>
            </p:nvSpPr>
            <p:spPr bwMode="auto">
              <a:xfrm>
                <a:off x="8291851" y="1981692"/>
                <a:ext cx="327207" cy="533704"/>
              </a:xfrm>
              <a:custGeom>
                <a:avLst/>
                <a:gdLst/>
                <a:ahLst/>
                <a:cxnLst>
                  <a:cxn ang="0">
                    <a:pos x="102" y="256"/>
                  </a:cxn>
                  <a:cxn ang="0">
                    <a:pos x="64" y="256"/>
                  </a:cxn>
                  <a:cxn ang="0">
                    <a:pos x="62" y="253"/>
                  </a:cxn>
                  <a:cxn ang="0">
                    <a:pos x="58" y="245"/>
                  </a:cxn>
                  <a:cxn ang="0">
                    <a:pos x="51" y="233"/>
                  </a:cxn>
                  <a:cxn ang="0">
                    <a:pos x="43" y="217"/>
                  </a:cxn>
                  <a:cxn ang="0">
                    <a:pos x="34" y="197"/>
                  </a:cxn>
                  <a:cxn ang="0">
                    <a:pos x="25" y="176"/>
                  </a:cxn>
                  <a:cxn ang="0">
                    <a:pos x="15" y="152"/>
                  </a:cxn>
                  <a:cxn ang="0">
                    <a:pos x="8" y="128"/>
                  </a:cxn>
                  <a:cxn ang="0">
                    <a:pos x="2" y="104"/>
                  </a:cxn>
                  <a:cxn ang="0">
                    <a:pos x="0" y="81"/>
                  </a:cxn>
                  <a:cxn ang="0">
                    <a:pos x="0" y="59"/>
                  </a:cxn>
                  <a:cxn ang="0">
                    <a:pos x="5" y="40"/>
                  </a:cxn>
                  <a:cxn ang="0">
                    <a:pos x="15" y="23"/>
                  </a:cxn>
                  <a:cxn ang="0">
                    <a:pos x="31" y="11"/>
                  </a:cxn>
                  <a:cxn ang="0">
                    <a:pos x="52" y="3"/>
                  </a:cxn>
                  <a:cxn ang="0">
                    <a:pos x="81" y="0"/>
                  </a:cxn>
                  <a:cxn ang="0">
                    <a:pos x="110" y="3"/>
                  </a:cxn>
                  <a:cxn ang="0">
                    <a:pos x="133" y="11"/>
                  </a:cxn>
                  <a:cxn ang="0">
                    <a:pos x="149" y="23"/>
                  </a:cxn>
                  <a:cxn ang="0">
                    <a:pos x="160" y="40"/>
                  </a:cxn>
                  <a:cxn ang="0">
                    <a:pos x="165" y="59"/>
                  </a:cxn>
                  <a:cxn ang="0">
                    <a:pos x="166" y="81"/>
                  </a:cxn>
                  <a:cxn ang="0">
                    <a:pos x="164" y="104"/>
                  </a:cxn>
                  <a:cxn ang="0">
                    <a:pos x="158" y="128"/>
                  </a:cxn>
                  <a:cxn ang="0">
                    <a:pos x="151" y="152"/>
                  </a:cxn>
                  <a:cxn ang="0">
                    <a:pos x="142" y="176"/>
                  </a:cxn>
                  <a:cxn ang="0">
                    <a:pos x="133" y="197"/>
                  </a:cxn>
                  <a:cxn ang="0">
                    <a:pos x="124" y="217"/>
                  </a:cxn>
                  <a:cxn ang="0">
                    <a:pos x="116" y="233"/>
                  </a:cxn>
                  <a:cxn ang="0">
                    <a:pos x="108" y="245"/>
                  </a:cxn>
                  <a:cxn ang="0">
                    <a:pos x="104" y="253"/>
                  </a:cxn>
                  <a:cxn ang="0">
                    <a:pos x="102" y="256"/>
                  </a:cxn>
                </a:cxnLst>
                <a:rect l="0" t="0" r="r" b="b"/>
                <a:pathLst>
                  <a:path w="166" h="256">
                    <a:moveTo>
                      <a:pt x="102" y="256"/>
                    </a:moveTo>
                    <a:lnTo>
                      <a:pt x="64" y="256"/>
                    </a:lnTo>
                    <a:lnTo>
                      <a:pt x="62" y="253"/>
                    </a:lnTo>
                    <a:lnTo>
                      <a:pt x="58" y="245"/>
                    </a:lnTo>
                    <a:lnTo>
                      <a:pt x="51" y="233"/>
                    </a:lnTo>
                    <a:lnTo>
                      <a:pt x="43" y="217"/>
                    </a:lnTo>
                    <a:lnTo>
                      <a:pt x="34" y="197"/>
                    </a:lnTo>
                    <a:lnTo>
                      <a:pt x="25" y="176"/>
                    </a:lnTo>
                    <a:lnTo>
                      <a:pt x="15" y="152"/>
                    </a:lnTo>
                    <a:lnTo>
                      <a:pt x="8" y="128"/>
                    </a:lnTo>
                    <a:lnTo>
                      <a:pt x="2" y="104"/>
                    </a:lnTo>
                    <a:lnTo>
                      <a:pt x="0" y="81"/>
                    </a:lnTo>
                    <a:lnTo>
                      <a:pt x="0" y="59"/>
                    </a:lnTo>
                    <a:lnTo>
                      <a:pt x="5" y="40"/>
                    </a:lnTo>
                    <a:lnTo>
                      <a:pt x="15" y="23"/>
                    </a:lnTo>
                    <a:lnTo>
                      <a:pt x="31" y="11"/>
                    </a:lnTo>
                    <a:lnTo>
                      <a:pt x="52" y="3"/>
                    </a:lnTo>
                    <a:lnTo>
                      <a:pt x="81" y="0"/>
                    </a:lnTo>
                    <a:lnTo>
                      <a:pt x="110" y="3"/>
                    </a:lnTo>
                    <a:lnTo>
                      <a:pt x="133" y="11"/>
                    </a:lnTo>
                    <a:lnTo>
                      <a:pt x="149" y="23"/>
                    </a:lnTo>
                    <a:lnTo>
                      <a:pt x="160" y="40"/>
                    </a:lnTo>
                    <a:lnTo>
                      <a:pt x="165" y="59"/>
                    </a:lnTo>
                    <a:lnTo>
                      <a:pt x="166" y="81"/>
                    </a:lnTo>
                    <a:lnTo>
                      <a:pt x="164" y="104"/>
                    </a:lnTo>
                    <a:lnTo>
                      <a:pt x="158" y="128"/>
                    </a:lnTo>
                    <a:lnTo>
                      <a:pt x="151" y="152"/>
                    </a:lnTo>
                    <a:lnTo>
                      <a:pt x="142" y="176"/>
                    </a:lnTo>
                    <a:lnTo>
                      <a:pt x="133" y="197"/>
                    </a:lnTo>
                    <a:lnTo>
                      <a:pt x="124" y="217"/>
                    </a:lnTo>
                    <a:lnTo>
                      <a:pt x="116" y="233"/>
                    </a:lnTo>
                    <a:lnTo>
                      <a:pt x="108" y="245"/>
                    </a:lnTo>
                    <a:lnTo>
                      <a:pt x="104" y="253"/>
                    </a:lnTo>
                    <a:lnTo>
                      <a:pt x="102" y="256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2" name="Freeform 46"/>
              <p:cNvSpPr>
                <a:spLocks/>
              </p:cNvSpPr>
              <p:nvPr/>
            </p:nvSpPr>
            <p:spPr bwMode="auto">
              <a:xfrm>
                <a:off x="8536271" y="2204763"/>
                <a:ext cx="437590" cy="421126"/>
              </a:xfrm>
              <a:custGeom>
                <a:avLst/>
                <a:gdLst/>
                <a:ahLst/>
                <a:cxnLst>
                  <a:cxn ang="0">
                    <a:pos x="18" y="201"/>
                  </a:cxn>
                  <a:cxn ang="0">
                    <a:pos x="0" y="166"/>
                  </a:cxn>
                  <a:cxn ang="0">
                    <a:pos x="1" y="163"/>
                  </a:cxn>
                  <a:cxn ang="0">
                    <a:pos x="5" y="154"/>
                  </a:cxn>
                  <a:cxn ang="0">
                    <a:pos x="11" y="141"/>
                  </a:cxn>
                  <a:cxn ang="0">
                    <a:pos x="20" y="125"/>
                  </a:cxn>
                  <a:cxn ang="0">
                    <a:pos x="30" y="105"/>
                  </a:cxn>
                  <a:cxn ang="0">
                    <a:pos x="42" y="86"/>
                  </a:cxn>
                  <a:cxn ang="0">
                    <a:pos x="56" y="66"/>
                  </a:cxn>
                  <a:cxn ang="0">
                    <a:pos x="70" y="46"/>
                  </a:cxn>
                  <a:cxn ang="0">
                    <a:pos x="86" y="29"/>
                  </a:cxn>
                  <a:cxn ang="0">
                    <a:pos x="102" y="15"/>
                  </a:cxn>
                  <a:cxn ang="0">
                    <a:pos x="119" y="4"/>
                  </a:cxn>
                  <a:cxn ang="0">
                    <a:pos x="137" y="0"/>
                  </a:cxn>
                  <a:cxn ang="0">
                    <a:pos x="154" y="1"/>
                  </a:cxn>
                  <a:cxn ang="0">
                    <a:pos x="171" y="9"/>
                  </a:cxn>
                  <a:cxn ang="0">
                    <a:pos x="189" y="27"/>
                  </a:cxn>
                  <a:cxn ang="0">
                    <a:pos x="205" y="53"/>
                  </a:cxn>
                  <a:cxn ang="0">
                    <a:pos x="217" y="83"/>
                  </a:cxn>
                  <a:cxn ang="0">
                    <a:pos x="222" y="110"/>
                  </a:cxn>
                  <a:cxn ang="0">
                    <a:pos x="220" y="131"/>
                  </a:cxn>
                  <a:cxn ang="0">
                    <a:pos x="213" y="149"/>
                  </a:cxn>
                  <a:cxn ang="0">
                    <a:pos x="201" y="165"/>
                  </a:cxn>
                  <a:cxn ang="0">
                    <a:pos x="185" y="176"/>
                  </a:cxn>
                  <a:cxn ang="0">
                    <a:pos x="166" y="185"/>
                  </a:cxn>
                  <a:cxn ang="0">
                    <a:pos x="145" y="192"/>
                  </a:cxn>
                  <a:cxn ang="0">
                    <a:pos x="123" y="197"/>
                  </a:cxn>
                  <a:cxn ang="0">
                    <a:pos x="101" y="200"/>
                  </a:cxn>
                  <a:cxn ang="0">
                    <a:pos x="79" y="201"/>
                  </a:cxn>
                  <a:cxn ang="0">
                    <a:pos x="60" y="202"/>
                  </a:cxn>
                  <a:cxn ang="0">
                    <a:pos x="43" y="202"/>
                  </a:cxn>
                  <a:cxn ang="0">
                    <a:pos x="29" y="202"/>
                  </a:cxn>
                  <a:cxn ang="0">
                    <a:pos x="21" y="201"/>
                  </a:cxn>
                  <a:cxn ang="0">
                    <a:pos x="18" y="201"/>
                  </a:cxn>
                </a:cxnLst>
                <a:rect l="0" t="0" r="r" b="b"/>
                <a:pathLst>
                  <a:path w="222" h="202">
                    <a:moveTo>
                      <a:pt x="18" y="201"/>
                    </a:moveTo>
                    <a:lnTo>
                      <a:pt x="0" y="166"/>
                    </a:lnTo>
                    <a:lnTo>
                      <a:pt x="1" y="163"/>
                    </a:lnTo>
                    <a:lnTo>
                      <a:pt x="5" y="154"/>
                    </a:lnTo>
                    <a:lnTo>
                      <a:pt x="11" y="141"/>
                    </a:lnTo>
                    <a:lnTo>
                      <a:pt x="20" y="125"/>
                    </a:lnTo>
                    <a:lnTo>
                      <a:pt x="30" y="105"/>
                    </a:lnTo>
                    <a:lnTo>
                      <a:pt x="42" y="86"/>
                    </a:lnTo>
                    <a:lnTo>
                      <a:pt x="56" y="66"/>
                    </a:lnTo>
                    <a:lnTo>
                      <a:pt x="70" y="46"/>
                    </a:lnTo>
                    <a:lnTo>
                      <a:pt x="86" y="29"/>
                    </a:lnTo>
                    <a:lnTo>
                      <a:pt x="102" y="15"/>
                    </a:lnTo>
                    <a:lnTo>
                      <a:pt x="119" y="4"/>
                    </a:lnTo>
                    <a:lnTo>
                      <a:pt x="137" y="0"/>
                    </a:lnTo>
                    <a:lnTo>
                      <a:pt x="154" y="1"/>
                    </a:lnTo>
                    <a:lnTo>
                      <a:pt x="171" y="9"/>
                    </a:lnTo>
                    <a:lnTo>
                      <a:pt x="189" y="27"/>
                    </a:lnTo>
                    <a:lnTo>
                      <a:pt x="205" y="53"/>
                    </a:lnTo>
                    <a:lnTo>
                      <a:pt x="217" y="83"/>
                    </a:lnTo>
                    <a:lnTo>
                      <a:pt x="222" y="110"/>
                    </a:lnTo>
                    <a:lnTo>
                      <a:pt x="220" y="131"/>
                    </a:lnTo>
                    <a:lnTo>
                      <a:pt x="213" y="149"/>
                    </a:lnTo>
                    <a:lnTo>
                      <a:pt x="201" y="165"/>
                    </a:lnTo>
                    <a:lnTo>
                      <a:pt x="185" y="176"/>
                    </a:lnTo>
                    <a:lnTo>
                      <a:pt x="166" y="185"/>
                    </a:lnTo>
                    <a:lnTo>
                      <a:pt x="145" y="192"/>
                    </a:lnTo>
                    <a:lnTo>
                      <a:pt x="123" y="197"/>
                    </a:lnTo>
                    <a:lnTo>
                      <a:pt x="101" y="200"/>
                    </a:lnTo>
                    <a:lnTo>
                      <a:pt x="79" y="201"/>
                    </a:lnTo>
                    <a:lnTo>
                      <a:pt x="60" y="202"/>
                    </a:lnTo>
                    <a:lnTo>
                      <a:pt x="43" y="202"/>
                    </a:lnTo>
                    <a:lnTo>
                      <a:pt x="29" y="202"/>
                    </a:lnTo>
                    <a:lnTo>
                      <a:pt x="21" y="201"/>
                    </a:lnTo>
                    <a:lnTo>
                      <a:pt x="18" y="201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3" name="Freeform 47"/>
              <p:cNvSpPr>
                <a:spLocks/>
              </p:cNvSpPr>
              <p:nvPr/>
            </p:nvSpPr>
            <p:spPr bwMode="auto">
              <a:xfrm>
                <a:off x="8534299" y="2684263"/>
                <a:ext cx="439562" cy="419042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18" y="1"/>
                  </a:cxn>
                  <a:cxn ang="0">
                    <a:pos x="21" y="1"/>
                  </a:cxn>
                  <a:cxn ang="0">
                    <a:pos x="29" y="0"/>
                  </a:cxn>
                  <a:cxn ang="0">
                    <a:pos x="43" y="0"/>
                  </a:cxn>
                  <a:cxn ang="0">
                    <a:pos x="60" y="0"/>
                  </a:cxn>
                  <a:cxn ang="0">
                    <a:pos x="79" y="0"/>
                  </a:cxn>
                  <a:cxn ang="0">
                    <a:pos x="101" y="2"/>
                  </a:cxn>
                  <a:cxn ang="0">
                    <a:pos x="123" y="5"/>
                  </a:cxn>
                  <a:cxn ang="0">
                    <a:pos x="145" y="10"/>
                  </a:cxn>
                  <a:cxn ang="0">
                    <a:pos x="166" y="16"/>
                  </a:cxn>
                  <a:cxn ang="0">
                    <a:pos x="186" y="26"/>
                  </a:cxn>
                  <a:cxn ang="0">
                    <a:pos x="202" y="38"/>
                  </a:cxn>
                  <a:cxn ang="0">
                    <a:pos x="214" y="52"/>
                  </a:cxn>
                  <a:cxn ang="0">
                    <a:pos x="221" y="70"/>
                  </a:cxn>
                  <a:cxn ang="0">
                    <a:pos x="223" y="91"/>
                  </a:cxn>
                  <a:cxn ang="0">
                    <a:pos x="219" y="117"/>
                  </a:cxn>
                  <a:cxn ang="0">
                    <a:pos x="207" y="146"/>
                  </a:cxn>
                  <a:cxn ang="0">
                    <a:pos x="190" y="173"/>
                  </a:cxn>
                  <a:cxn ang="0">
                    <a:pos x="172" y="191"/>
                  </a:cxn>
                  <a:cxn ang="0">
                    <a:pos x="155" y="200"/>
                  </a:cxn>
                  <a:cxn ang="0">
                    <a:pos x="138" y="201"/>
                  </a:cxn>
                  <a:cxn ang="0">
                    <a:pos x="119" y="197"/>
                  </a:cxn>
                  <a:cxn ang="0">
                    <a:pos x="103" y="187"/>
                  </a:cxn>
                  <a:cxn ang="0">
                    <a:pos x="86" y="174"/>
                  </a:cxn>
                  <a:cxn ang="0">
                    <a:pos x="70" y="156"/>
                  </a:cxn>
                  <a:cxn ang="0">
                    <a:pos x="55" y="137"/>
                  </a:cxn>
                  <a:cxn ang="0">
                    <a:pos x="42" y="118"/>
                  </a:cxn>
                  <a:cxn ang="0">
                    <a:pos x="30" y="97"/>
                  </a:cxn>
                  <a:cxn ang="0">
                    <a:pos x="19" y="79"/>
                  </a:cxn>
                  <a:cxn ang="0">
                    <a:pos x="11" y="62"/>
                  </a:cxn>
                  <a:cxn ang="0">
                    <a:pos x="5" y="49"/>
                  </a:cxn>
                  <a:cxn ang="0">
                    <a:pos x="1" y="41"/>
                  </a:cxn>
                  <a:cxn ang="0">
                    <a:pos x="0" y="38"/>
                  </a:cxn>
                </a:cxnLst>
                <a:rect l="0" t="0" r="r" b="b"/>
                <a:pathLst>
                  <a:path w="223" h="201">
                    <a:moveTo>
                      <a:pt x="0" y="38"/>
                    </a:moveTo>
                    <a:lnTo>
                      <a:pt x="18" y="1"/>
                    </a:lnTo>
                    <a:lnTo>
                      <a:pt x="21" y="1"/>
                    </a:lnTo>
                    <a:lnTo>
                      <a:pt x="29" y="0"/>
                    </a:lnTo>
                    <a:lnTo>
                      <a:pt x="43" y="0"/>
                    </a:lnTo>
                    <a:lnTo>
                      <a:pt x="60" y="0"/>
                    </a:lnTo>
                    <a:lnTo>
                      <a:pt x="79" y="0"/>
                    </a:lnTo>
                    <a:lnTo>
                      <a:pt x="101" y="2"/>
                    </a:lnTo>
                    <a:lnTo>
                      <a:pt x="123" y="5"/>
                    </a:lnTo>
                    <a:lnTo>
                      <a:pt x="145" y="10"/>
                    </a:lnTo>
                    <a:lnTo>
                      <a:pt x="166" y="16"/>
                    </a:lnTo>
                    <a:lnTo>
                      <a:pt x="186" y="26"/>
                    </a:lnTo>
                    <a:lnTo>
                      <a:pt x="202" y="38"/>
                    </a:lnTo>
                    <a:lnTo>
                      <a:pt x="214" y="52"/>
                    </a:lnTo>
                    <a:lnTo>
                      <a:pt x="221" y="70"/>
                    </a:lnTo>
                    <a:lnTo>
                      <a:pt x="223" y="91"/>
                    </a:lnTo>
                    <a:lnTo>
                      <a:pt x="219" y="117"/>
                    </a:lnTo>
                    <a:lnTo>
                      <a:pt x="207" y="146"/>
                    </a:lnTo>
                    <a:lnTo>
                      <a:pt x="190" y="173"/>
                    </a:lnTo>
                    <a:lnTo>
                      <a:pt x="172" y="191"/>
                    </a:lnTo>
                    <a:lnTo>
                      <a:pt x="155" y="200"/>
                    </a:lnTo>
                    <a:lnTo>
                      <a:pt x="138" y="201"/>
                    </a:lnTo>
                    <a:lnTo>
                      <a:pt x="119" y="197"/>
                    </a:lnTo>
                    <a:lnTo>
                      <a:pt x="103" y="187"/>
                    </a:lnTo>
                    <a:lnTo>
                      <a:pt x="86" y="174"/>
                    </a:lnTo>
                    <a:lnTo>
                      <a:pt x="70" y="156"/>
                    </a:lnTo>
                    <a:lnTo>
                      <a:pt x="55" y="137"/>
                    </a:lnTo>
                    <a:lnTo>
                      <a:pt x="42" y="118"/>
                    </a:lnTo>
                    <a:lnTo>
                      <a:pt x="30" y="97"/>
                    </a:lnTo>
                    <a:lnTo>
                      <a:pt x="19" y="79"/>
                    </a:lnTo>
                    <a:lnTo>
                      <a:pt x="11" y="62"/>
                    </a:lnTo>
                    <a:lnTo>
                      <a:pt x="5" y="49"/>
                    </a:lnTo>
                    <a:lnTo>
                      <a:pt x="1" y="41"/>
                    </a:lnTo>
                    <a:lnTo>
                      <a:pt x="0" y="38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4" name="Freeform 48"/>
              <p:cNvSpPr>
                <a:spLocks/>
              </p:cNvSpPr>
              <p:nvPr/>
            </p:nvSpPr>
            <p:spPr bwMode="auto">
              <a:xfrm>
                <a:off x="8287909" y="2790588"/>
                <a:ext cx="327207" cy="535790"/>
              </a:xfrm>
              <a:custGeom>
                <a:avLst/>
                <a:gdLst/>
                <a:ahLst/>
                <a:cxnLst>
                  <a:cxn ang="0">
                    <a:pos x="63" y="0"/>
                  </a:cxn>
                  <a:cxn ang="0">
                    <a:pos x="101" y="0"/>
                  </a:cxn>
                  <a:cxn ang="0">
                    <a:pos x="103" y="3"/>
                  </a:cxn>
                  <a:cxn ang="0">
                    <a:pos x="107" y="11"/>
                  </a:cxn>
                  <a:cxn ang="0">
                    <a:pos x="115" y="24"/>
                  </a:cxn>
                  <a:cxn ang="0">
                    <a:pos x="123" y="40"/>
                  </a:cxn>
                  <a:cxn ang="0">
                    <a:pos x="132" y="59"/>
                  </a:cxn>
                  <a:cxn ang="0">
                    <a:pos x="141" y="81"/>
                  </a:cxn>
                  <a:cxn ang="0">
                    <a:pos x="150" y="104"/>
                  </a:cxn>
                  <a:cxn ang="0">
                    <a:pos x="157" y="128"/>
                  </a:cxn>
                  <a:cxn ang="0">
                    <a:pos x="164" y="152"/>
                  </a:cxn>
                  <a:cxn ang="0">
                    <a:pos x="166" y="176"/>
                  </a:cxn>
                  <a:cxn ang="0">
                    <a:pos x="165" y="197"/>
                  </a:cxn>
                  <a:cxn ang="0">
                    <a:pos x="159" y="217"/>
                  </a:cxn>
                  <a:cxn ang="0">
                    <a:pos x="150" y="233"/>
                  </a:cxn>
                  <a:cxn ang="0">
                    <a:pos x="135" y="245"/>
                  </a:cxn>
                  <a:cxn ang="0">
                    <a:pos x="112" y="254"/>
                  </a:cxn>
                  <a:cxn ang="0">
                    <a:pos x="84" y="257"/>
                  </a:cxn>
                  <a:cxn ang="0">
                    <a:pos x="54" y="254"/>
                  </a:cxn>
                  <a:cxn ang="0">
                    <a:pos x="32" y="245"/>
                  </a:cxn>
                  <a:cxn ang="0">
                    <a:pos x="16" y="233"/>
                  </a:cxn>
                  <a:cxn ang="0">
                    <a:pos x="6" y="217"/>
                  </a:cxn>
                  <a:cxn ang="0">
                    <a:pos x="1" y="197"/>
                  </a:cxn>
                  <a:cxn ang="0">
                    <a:pos x="0" y="176"/>
                  </a:cxn>
                  <a:cxn ang="0">
                    <a:pos x="2" y="152"/>
                  </a:cxn>
                  <a:cxn ang="0">
                    <a:pos x="7" y="128"/>
                  </a:cxn>
                  <a:cxn ang="0">
                    <a:pos x="14" y="104"/>
                  </a:cxn>
                  <a:cxn ang="0">
                    <a:pos x="24" y="81"/>
                  </a:cxn>
                  <a:cxn ang="0">
                    <a:pos x="33" y="59"/>
                  </a:cxn>
                  <a:cxn ang="0">
                    <a:pos x="42" y="40"/>
                  </a:cxn>
                  <a:cxn ang="0">
                    <a:pos x="50" y="24"/>
                  </a:cxn>
                  <a:cxn ang="0">
                    <a:pos x="57" y="11"/>
                  </a:cxn>
                  <a:cxn ang="0">
                    <a:pos x="61" y="3"/>
                  </a:cxn>
                  <a:cxn ang="0">
                    <a:pos x="63" y="0"/>
                  </a:cxn>
                </a:cxnLst>
                <a:rect l="0" t="0" r="r" b="b"/>
                <a:pathLst>
                  <a:path w="166" h="257">
                    <a:moveTo>
                      <a:pt x="63" y="0"/>
                    </a:moveTo>
                    <a:lnTo>
                      <a:pt x="101" y="0"/>
                    </a:lnTo>
                    <a:lnTo>
                      <a:pt x="103" y="3"/>
                    </a:lnTo>
                    <a:lnTo>
                      <a:pt x="107" y="11"/>
                    </a:lnTo>
                    <a:lnTo>
                      <a:pt x="115" y="24"/>
                    </a:lnTo>
                    <a:lnTo>
                      <a:pt x="123" y="40"/>
                    </a:lnTo>
                    <a:lnTo>
                      <a:pt x="132" y="59"/>
                    </a:lnTo>
                    <a:lnTo>
                      <a:pt x="141" y="81"/>
                    </a:lnTo>
                    <a:lnTo>
                      <a:pt x="150" y="104"/>
                    </a:lnTo>
                    <a:lnTo>
                      <a:pt x="157" y="128"/>
                    </a:lnTo>
                    <a:lnTo>
                      <a:pt x="164" y="152"/>
                    </a:lnTo>
                    <a:lnTo>
                      <a:pt x="166" y="176"/>
                    </a:lnTo>
                    <a:lnTo>
                      <a:pt x="165" y="197"/>
                    </a:lnTo>
                    <a:lnTo>
                      <a:pt x="159" y="217"/>
                    </a:lnTo>
                    <a:lnTo>
                      <a:pt x="150" y="233"/>
                    </a:lnTo>
                    <a:lnTo>
                      <a:pt x="135" y="245"/>
                    </a:lnTo>
                    <a:lnTo>
                      <a:pt x="112" y="254"/>
                    </a:lnTo>
                    <a:lnTo>
                      <a:pt x="84" y="257"/>
                    </a:lnTo>
                    <a:lnTo>
                      <a:pt x="54" y="254"/>
                    </a:lnTo>
                    <a:lnTo>
                      <a:pt x="32" y="245"/>
                    </a:lnTo>
                    <a:lnTo>
                      <a:pt x="16" y="233"/>
                    </a:lnTo>
                    <a:lnTo>
                      <a:pt x="6" y="217"/>
                    </a:lnTo>
                    <a:lnTo>
                      <a:pt x="1" y="197"/>
                    </a:lnTo>
                    <a:lnTo>
                      <a:pt x="0" y="176"/>
                    </a:lnTo>
                    <a:lnTo>
                      <a:pt x="2" y="152"/>
                    </a:lnTo>
                    <a:lnTo>
                      <a:pt x="7" y="128"/>
                    </a:lnTo>
                    <a:lnTo>
                      <a:pt x="14" y="104"/>
                    </a:lnTo>
                    <a:lnTo>
                      <a:pt x="24" y="81"/>
                    </a:lnTo>
                    <a:lnTo>
                      <a:pt x="33" y="59"/>
                    </a:lnTo>
                    <a:lnTo>
                      <a:pt x="42" y="40"/>
                    </a:lnTo>
                    <a:lnTo>
                      <a:pt x="50" y="24"/>
                    </a:lnTo>
                    <a:lnTo>
                      <a:pt x="57" y="11"/>
                    </a:lnTo>
                    <a:lnTo>
                      <a:pt x="61" y="3"/>
                    </a:lnTo>
                    <a:lnTo>
                      <a:pt x="63" y="0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5" name="Freeform 49"/>
              <p:cNvSpPr>
                <a:spLocks/>
              </p:cNvSpPr>
              <p:nvPr/>
            </p:nvSpPr>
            <p:spPr bwMode="auto">
              <a:xfrm>
                <a:off x="7929164" y="2678009"/>
                <a:ext cx="441532" cy="423212"/>
              </a:xfrm>
              <a:custGeom>
                <a:avLst/>
                <a:gdLst/>
                <a:ahLst/>
                <a:cxnLst>
                  <a:cxn ang="0">
                    <a:pos x="205" y="1"/>
                  </a:cxn>
                  <a:cxn ang="0">
                    <a:pos x="224" y="38"/>
                  </a:cxn>
                  <a:cxn ang="0">
                    <a:pos x="223" y="41"/>
                  </a:cxn>
                  <a:cxn ang="0">
                    <a:pos x="219" y="49"/>
                  </a:cxn>
                  <a:cxn ang="0">
                    <a:pos x="213" y="62"/>
                  </a:cxn>
                  <a:cxn ang="0">
                    <a:pos x="204" y="79"/>
                  </a:cxn>
                  <a:cxn ang="0">
                    <a:pos x="193" y="98"/>
                  </a:cxn>
                  <a:cxn ang="0">
                    <a:pos x="181" y="117"/>
                  </a:cxn>
                  <a:cxn ang="0">
                    <a:pos x="168" y="138"/>
                  </a:cxn>
                  <a:cxn ang="0">
                    <a:pos x="153" y="157"/>
                  </a:cxn>
                  <a:cxn ang="0">
                    <a:pos x="137" y="175"/>
                  </a:cxn>
                  <a:cxn ang="0">
                    <a:pos x="121" y="188"/>
                  </a:cxn>
                  <a:cxn ang="0">
                    <a:pos x="104" y="198"/>
                  </a:cxn>
                  <a:cxn ang="0">
                    <a:pos x="86" y="203"/>
                  </a:cxn>
                  <a:cxn ang="0">
                    <a:pos x="69" y="202"/>
                  </a:cxn>
                  <a:cxn ang="0">
                    <a:pos x="51" y="193"/>
                  </a:cxn>
                  <a:cxn ang="0">
                    <a:pos x="34" y="176"/>
                  </a:cxn>
                  <a:cxn ang="0">
                    <a:pos x="18" y="149"/>
                  </a:cxn>
                  <a:cxn ang="0">
                    <a:pos x="5" y="120"/>
                  </a:cxn>
                  <a:cxn ang="0">
                    <a:pos x="0" y="94"/>
                  </a:cxn>
                  <a:cxn ang="0">
                    <a:pos x="2" y="72"/>
                  </a:cxn>
                  <a:cxn ang="0">
                    <a:pos x="9" y="53"/>
                  </a:cxn>
                  <a:cxn ang="0">
                    <a:pos x="22" y="39"/>
                  </a:cxn>
                  <a:cxn ang="0">
                    <a:pos x="38" y="27"/>
                  </a:cxn>
                  <a:cxn ang="0">
                    <a:pos x="57" y="17"/>
                  </a:cxn>
                  <a:cxn ang="0">
                    <a:pos x="78" y="10"/>
                  </a:cxn>
                  <a:cxn ang="0">
                    <a:pos x="100" y="6"/>
                  </a:cxn>
                  <a:cxn ang="0">
                    <a:pos x="122" y="3"/>
                  </a:cxn>
                  <a:cxn ang="0">
                    <a:pos x="143" y="1"/>
                  </a:cxn>
                  <a:cxn ang="0">
                    <a:pos x="163" y="0"/>
                  </a:cxn>
                  <a:cxn ang="0">
                    <a:pos x="180" y="0"/>
                  </a:cxn>
                  <a:cxn ang="0">
                    <a:pos x="193" y="0"/>
                  </a:cxn>
                  <a:cxn ang="0">
                    <a:pos x="201" y="1"/>
                  </a:cxn>
                  <a:cxn ang="0">
                    <a:pos x="205" y="1"/>
                  </a:cxn>
                </a:cxnLst>
                <a:rect l="0" t="0" r="r" b="b"/>
                <a:pathLst>
                  <a:path w="224" h="203">
                    <a:moveTo>
                      <a:pt x="205" y="1"/>
                    </a:moveTo>
                    <a:lnTo>
                      <a:pt x="224" y="38"/>
                    </a:lnTo>
                    <a:lnTo>
                      <a:pt x="223" y="41"/>
                    </a:lnTo>
                    <a:lnTo>
                      <a:pt x="219" y="49"/>
                    </a:lnTo>
                    <a:lnTo>
                      <a:pt x="213" y="62"/>
                    </a:lnTo>
                    <a:lnTo>
                      <a:pt x="204" y="79"/>
                    </a:lnTo>
                    <a:lnTo>
                      <a:pt x="193" y="98"/>
                    </a:lnTo>
                    <a:lnTo>
                      <a:pt x="181" y="117"/>
                    </a:lnTo>
                    <a:lnTo>
                      <a:pt x="168" y="138"/>
                    </a:lnTo>
                    <a:lnTo>
                      <a:pt x="153" y="157"/>
                    </a:lnTo>
                    <a:lnTo>
                      <a:pt x="137" y="175"/>
                    </a:lnTo>
                    <a:lnTo>
                      <a:pt x="121" y="188"/>
                    </a:lnTo>
                    <a:lnTo>
                      <a:pt x="104" y="198"/>
                    </a:lnTo>
                    <a:lnTo>
                      <a:pt x="86" y="203"/>
                    </a:lnTo>
                    <a:lnTo>
                      <a:pt x="69" y="202"/>
                    </a:lnTo>
                    <a:lnTo>
                      <a:pt x="51" y="193"/>
                    </a:lnTo>
                    <a:lnTo>
                      <a:pt x="34" y="176"/>
                    </a:lnTo>
                    <a:lnTo>
                      <a:pt x="18" y="149"/>
                    </a:lnTo>
                    <a:lnTo>
                      <a:pt x="5" y="120"/>
                    </a:lnTo>
                    <a:lnTo>
                      <a:pt x="0" y="94"/>
                    </a:lnTo>
                    <a:lnTo>
                      <a:pt x="2" y="72"/>
                    </a:lnTo>
                    <a:lnTo>
                      <a:pt x="9" y="53"/>
                    </a:lnTo>
                    <a:lnTo>
                      <a:pt x="22" y="39"/>
                    </a:lnTo>
                    <a:lnTo>
                      <a:pt x="38" y="27"/>
                    </a:lnTo>
                    <a:lnTo>
                      <a:pt x="57" y="17"/>
                    </a:lnTo>
                    <a:lnTo>
                      <a:pt x="78" y="10"/>
                    </a:lnTo>
                    <a:lnTo>
                      <a:pt x="100" y="6"/>
                    </a:lnTo>
                    <a:lnTo>
                      <a:pt x="122" y="3"/>
                    </a:lnTo>
                    <a:lnTo>
                      <a:pt x="143" y="1"/>
                    </a:lnTo>
                    <a:lnTo>
                      <a:pt x="163" y="0"/>
                    </a:lnTo>
                    <a:lnTo>
                      <a:pt x="180" y="0"/>
                    </a:lnTo>
                    <a:lnTo>
                      <a:pt x="193" y="0"/>
                    </a:lnTo>
                    <a:lnTo>
                      <a:pt x="201" y="1"/>
                    </a:lnTo>
                    <a:lnTo>
                      <a:pt x="205" y="1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6" name="Freeform 50"/>
              <p:cNvSpPr>
                <a:spLocks/>
              </p:cNvSpPr>
              <p:nvPr/>
            </p:nvSpPr>
            <p:spPr bwMode="auto">
              <a:xfrm>
                <a:off x="7931134" y="2202679"/>
                <a:ext cx="441532" cy="419042"/>
              </a:xfrm>
              <a:custGeom>
                <a:avLst/>
                <a:gdLst/>
                <a:ahLst/>
                <a:cxnLst>
                  <a:cxn ang="0">
                    <a:pos x="224" y="164"/>
                  </a:cxn>
                  <a:cxn ang="0">
                    <a:pos x="206" y="200"/>
                  </a:cxn>
                  <a:cxn ang="0">
                    <a:pos x="203" y="200"/>
                  </a:cxn>
                  <a:cxn ang="0">
                    <a:pos x="194" y="201"/>
                  </a:cxn>
                  <a:cxn ang="0">
                    <a:pos x="181" y="201"/>
                  </a:cxn>
                  <a:cxn ang="0">
                    <a:pos x="164" y="201"/>
                  </a:cxn>
                  <a:cxn ang="0">
                    <a:pos x="144" y="200"/>
                  </a:cxn>
                  <a:cxn ang="0">
                    <a:pos x="123" y="199"/>
                  </a:cxn>
                  <a:cxn ang="0">
                    <a:pos x="100" y="196"/>
                  </a:cxn>
                  <a:cxn ang="0">
                    <a:pos x="79" y="191"/>
                  </a:cxn>
                  <a:cxn ang="0">
                    <a:pos x="57" y="184"/>
                  </a:cxn>
                  <a:cxn ang="0">
                    <a:pos x="38" y="175"/>
                  </a:cxn>
                  <a:cxn ang="0">
                    <a:pos x="22" y="164"/>
                  </a:cxn>
                  <a:cxn ang="0">
                    <a:pos x="9" y="149"/>
                  </a:cxn>
                  <a:cxn ang="0">
                    <a:pos x="2" y="131"/>
                  </a:cxn>
                  <a:cxn ang="0">
                    <a:pos x="0" y="109"/>
                  </a:cxn>
                  <a:cxn ang="0">
                    <a:pos x="4" y="85"/>
                  </a:cxn>
                  <a:cxn ang="0">
                    <a:pos x="17" y="55"/>
                  </a:cxn>
                  <a:cxn ang="0">
                    <a:pos x="33" y="29"/>
                  </a:cxn>
                  <a:cxn ang="0">
                    <a:pos x="50" y="10"/>
                  </a:cxn>
                  <a:cxn ang="0">
                    <a:pos x="69" y="1"/>
                  </a:cxn>
                  <a:cxn ang="0">
                    <a:pos x="86" y="0"/>
                  </a:cxn>
                  <a:cxn ang="0">
                    <a:pos x="103" y="4"/>
                  </a:cxn>
                  <a:cxn ang="0">
                    <a:pos x="121" y="14"/>
                  </a:cxn>
                  <a:cxn ang="0">
                    <a:pos x="137" y="28"/>
                  </a:cxn>
                  <a:cxn ang="0">
                    <a:pos x="153" y="45"/>
                  </a:cxn>
                  <a:cxn ang="0">
                    <a:pos x="168" y="65"/>
                  </a:cxn>
                  <a:cxn ang="0">
                    <a:pos x="181" y="84"/>
                  </a:cxn>
                  <a:cxn ang="0">
                    <a:pos x="193" y="104"/>
                  </a:cxn>
                  <a:cxn ang="0">
                    <a:pos x="204" y="123"/>
                  </a:cxn>
                  <a:cxn ang="0">
                    <a:pos x="213" y="139"/>
                  </a:cxn>
                  <a:cxn ang="0">
                    <a:pos x="219" y="152"/>
                  </a:cxn>
                  <a:cxn ang="0">
                    <a:pos x="223" y="161"/>
                  </a:cxn>
                  <a:cxn ang="0">
                    <a:pos x="224" y="164"/>
                  </a:cxn>
                </a:cxnLst>
                <a:rect l="0" t="0" r="r" b="b"/>
                <a:pathLst>
                  <a:path w="224" h="201">
                    <a:moveTo>
                      <a:pt x="224" y="164"/>
                    </a:moveTo>
                    <a:lnTo>
                      <a:pt x="206" y="200"/>
                    </a:lnTo>
                    <a:lnTo>
                      <a:pt x="203" y="200"/>
                    </a:lnTo>
                    <a:lnTo>
                      <a:pt x="194" y="201"/>
                    </a:lnTo>
                    <a:lnTo>
                      <a:pt x="181" y="201"/>
                    </a:lnTo>
                    <a:lnTo>
                      <a:pt x="164" y="201"/>
                    </a:lnTo>
                    <a:lnTo>
                      <a:pt x="144" y="200"/>
                    </a:lnTo>
                    <a:lnTo>
                      <a:pt x="123" y="199"/>
                    </a:lnTo>
                    <a:lnTo>
                      <a:pt x="100" y="196"/>
                    </a:lnTo>
                    <a:lnTo>
                      <a:pt x="79" y="191"/>
                    </a:lnTo>
                    <a:lnTo>
                      <a:pt x="57" y="184"/>
                    </a:lnTo>
                    <a:lnTo>
                      <a:pt x="38" y="175"/>
                    </a:lnTo>
                    <a:lnTo>
                      <a:pt x="22" y="164"/>
                    </a:lnTo>
                    <a:lnTo>
                      <a:pt x="9" y="149"/>
                    </a:lnTo>
                    <a:lnTo>
                      <a:pt x="2" y="131"/>
                    </a:lnTo>
                    <a:lnTo>
                      <a:pt x="0" y="109"/>
                    </a:lnTo>
                    <a:lnTo>
                      <a:pt x="4" y="85"/>
                    </a:lnTo>
                    <a:lnTo>
                      <a:pt x="17" y="55"/>
                    </a:lnTo>
                    <a:lnTo>
                      <a:pt x="33" y="29"/>
                    </a:lnTo>
                    <a:lnTo>
                      <a:pt x="50" y="10"/>
                    </a:lnTo>
                    <a:lnTo>
                      <a:pt x="69" y="1"/>
                    </a:lnTo>
                    <a:lnTo>
                      <a:pt x="86" y="0"/>
                    </a:lnTo>
                    <a:lnTo>
                      <a:pt x="103" y="4"/>
                    </a:lnTo>
                    <a:lnTo>
                      <a:pt x="121" y="14"/>
                    </a:lnTo>
                    <a:lnTo>
                      <a:pt x="137" y="28"/>
                    </a:lnTo>
                    <a:lnTo>
                      <a:pt x="153" y="45"/>
                    </a:lnTo>
                    <a:lnTo>
                      <a:pt x="168" y="65"/>
                    </a:lnTo>
                    <a:lnTo>
                      <a:pt x="181" y="84"/>
                    </a:lnTo>
                    <a:lnTo>
                      <a:pt x="193" y="104"/>
                    </a:lnTo>
                    <a:lnTo>
                      <a:pt x="204" y="123"/>
                    </a:lnTo>
                    <a:lnTo>
                      <a:pt x="213" y="139"/>
                    </a:lnTo>
                    <a:lnTo>
                      <a:pt x="219" y="152"/>
                    </a:lnTo>
                    <a:lnTo>
                      <a:pt x="223" y="161"/>
                    </a:lnTo>
                    <a:lnTo>
                      <a:pt x="224" y="164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36" name="Group 267"/>
            <p:cNvGrpSpPr/>
            <p:nvPr/>
          </p:nvGrpSpPr>
          <p:grpSpPr>
            <a:xfrm>
              <a:off x="1837358" y="3911944"/>
              <a:ext cx="1255608" cy="1040307"/>
              <a:chOff x="224034" y="370154"/>
              <a:chExt cx="1255608" cy="1040307"/>
            </a:xfrm>
          </p:grpSpPr>
          <p:sp>
            <p:nvSpPr>
              <p:cNvPr id="723" name="Freeform 16"/>
              <p:cNvSpPr>
                <a:spLocks/>
              </p:cNvSpPr>
              <p:nvPr/>
            </p:nvSpPr>
            <p:spPr bwMode="auto">
              <a:xfrm>
                <a:off x="687249" y="837145"/>
                <a:ext cx="264131" cy="573316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128" y="37"/>
                  </a:cxn>
                  <a:cxn ang="0">
                    <a:pos x="133" y="78"/>
                  </a:cxn>
                  <a:cxn ang="0">
                    <a:pos x="134" y="120"/>
                  </a:cxn>
                  <a:cxn ang="0">
                    <a:pos x="130" y="161"/>
                  </a:cxn>
                  <a:cxn ang="0">
                    <a:pos x="120" y="199"/>
                  </a:cxn>
                  <a:cxn ang="0">
                    <a:pos x="104" y="231"/>
                  </a:cxn>
                  <a:cxn ang="0">
                    <a:pos x="83" y="257"/>
                  </a:cxn>
                  <a:cxn ang="0">
                    <a:pos x="55" y="272"/>
                  </a:cxn>
                  <a:cxn ang="0">
                    <a:pos x="30" y="275"/>
                  </a:cxn>
                  <a:cxn ang="0">
                    <a:pos x="12" y="267"/>
                  </a:cxn>
                  <a:cxn ang="0">
                    <a:pos x="2" y="250"/>
                  </a:cxn>
                  <a:cxn ang="0">
                    <a:pos x="0" y="228"/>
                  </a:cxn>
                  <a:cxn ang="0">
                    <a:pos x="4" y="205"/>
                  </a:cxn>
                  <a:cxn ang="0">
                    <a:pos x="14" y="181"/>
                  </a:cxn>
                  <a:cxn ang="0">
                    <a:pos x="32" y="161"/>
                  </a:cxn>
                  <a:cxn ang="0">
                    <a:pos x="54" y="146"/>
                  </a:cxn>
                  <a:cxn ang="0">
                    <a:pos x="73" y="134"/>
                  </a:cxn>
                  <a:cxn ang="0">
                    <a:pos x="87" y="115"/>
                  </a:cxn>
                  <a:cxn ang="0">
                    <a:pos x="97" y="91"/>
                  </a:cxn>
                  <a:cxn ang="0">
                    <a:pos x="106" y="66"/>
                  </a:cxn>
                  <a:cxn ang="0">
                    <a:pos x="111" y="41"/>
                  </a:cxn>
                  <a:cxn ang="0">
                    <a:pos x="116" y="21"/>
                  </a:cxn>
                  <a:cxn ang="0">
                    <a:pos x="117" y="5"/>
                  </a:cxn>
                  <a:cxn ang="0">
                    <a:pos x="118" y="0"/>
                  </a:cxn>
                </a:cxnLst>
                <a:rect l="0" t="0" r="r" b="b"/>
                <a:pathLst>
                  <a:path w="134" h="275">
                    <a:moveTo>
                      <a:pt x="118" y="0"/>
                    </a:moveTo>
                    <a:lnTo>
                      <a:pt x="128" y="37"/>
                    </a:lnTo>
                    <a:lnTo>
                      <a:pt x="133" y="78"/>
                    </a:lnTo>
                    <a:lnTo>
                      <a:pt x="134" y="120"/>
                    </a:lnTo>
                    <a:lnTo>
                      <a:pt x="130" y="161"/>
                    </a:lnTo>
                    <a:lnTo>
                      <a:pt x="120" y="199"/>
                    </a:lnTo>
                    <a:lnTo>
                      <a:pt x="104" y="231"/>
                    </a:lnTo>
                    <a:lnTo>
                      <a:pt x="83" y="257"/>
                    </a:lnTo>
                    <a:lnTo>
                      <a:pt x="55" y="272"/>
                    </a:lnTo>
                    <a:lnTo>
                      <a:pt x="30" y="275"/>
                    </a:lnTo>
                    <a:lnTo>
                      <a:pt x="12" y="267"/>
                    </a:lnTo>
                    <a:lnTo>
                      <a:pt x="2" y="250"/>
                    </a:lnTo>
                    <a:lnTo>
                      <a:pt x="0" y="228"/>
                    </a:lnTo>
                    <a:lnTo>
                      <a:pt x="4" y="205"/>
                    </a:lnTo>
                    <a:lnTo>
                      <a:pt x="14" y="181"/>
                    </a:lnTo>
                    <a:lnTo>
                      <a:pt x="32" y="161"/>
                    </a:lnTo>
                    <a:lnTo>
                      <a:pt x="54" y="146"/>
                    </a:lnTo>
                    <a:lnTo>
                      <a:pt x="73" y="134"/>
                    </a:lnTo>
                    <a:lnTo>
                      <a:pt x="87" y="115"/>
                    </a:lnTo>
                    <a:lnTo>
                      <a:pt x="97" y="91"/>
                    </a:lnTo>
                    <a:lnTo>
                      <a:pt x="106" y="66"/>
                    </a:lnTo>
                    <a:lnTo>
                      <a:pt x="111" y="41"/>
                    </a:lnTo>
                    <a:lnTo>
                      <a:pt x="116" y="21"/>
                    </a:lnTo>
                    <a:lnTo>
                      <a:pt x="117" y="5"/>
                    </a:lnTo>
                    <a:lnTo>
                      <a:pt x="118" y="0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4" name="Freeform 17"/>
              <p:cNvSpPr>
                <a:spLocks/>
              </p:cNvSpPr>
              <p:nvPr/>
            </p:nvSpPr>
            <p:spPr bwMode="auto">
              <a:xfrm>
                <a:off x="438887" y="822552"/>
                <a:ext cx="451388" cy="369007"/>
              </a:xfrm>
              <a:custGeom>
                <a:avLst/>
                <a:gdLst/>
                <a:ahLst/>
                <a:cxnLst>
                  <a:cxn ang="0">
                    <a:pos x="229" y="0"/>
                  </a:cxn>
                  <a:cxn ang="0">
                    <a:pos x="224" y="18"/>
                  </a:cxn>
                  <a:cxn ang="0">
                    <a:pos x="217" y="36"/>
                  </a:cxn>
                  <a:cxn ang="0">
                    <a:pos x="208" y="54"/>
                  </a:cxn>
                  <a:cxn ang="0">
                    <a:pos x="199" y="72"/>
                  </a:cxn>
                  <a:cxn ang="0">
                    <a:pos x="188" y="89"/>
                  </a:cxn>
                  <a:cxn ang="0">
                    <a:pos x="176" y="104"/>
                  </a:cxn>
                  <a:cxn ang="0">
                    <a:pos x="164" y="120"/>
                  </a:cxn>
                  <a:cxn ang="0">
                    <a:pos x="151" y="134"/>
                  </a:cxn>
                  <a:cxn ang="0">
                    <a:pos x="136" y="146"/>
                  </a:cxn>
                  <a:cxn ang="0">
                    <a:pos x="122" y="158"/>
                  </a:cxn>
                  <a:cxn ang="0">
                    <a:pos x="108" y="166"/>
                  </a:cxn>
                  <a:cxn ang="0">
                    <a:pos x="92" y="172"/>
                  </a:cxn>
                  <a:cxn ang="0">
                    <a:pos x="77" y="176"/>
                  </a:cxn>
                  <a:cxn ang="0">
                    <a:pos x="62" y="177"/>
                  </a:cxn>
                  <a:cxn ang="0">
                    <a:pos x="46" y="175"/>
                  </a:cxn>
                  <a:cxn ang="0">
                    <a:pos x="31" y="170"/>
                  </a:cxn>
                  <a:cxn ang="0">
                    <a:pos x="10" y="154"/>
                  </a:cxn>
                  <a:cxn ang="0">
                    <a:pos x="0" y="136"/>
                  </a:cxn>
                  <a:cxn ang="0">
                    <a:pos x="1" y="117"/>
                  </a:cxn>
                  <a:cxn ang="0">
                    <a:pos x="11" y="97"/>
                  </a:cxn>
                  <a:cxn ang="0">
                    <a:pos x="27" y="81"/>
                  </a:cxn>
                  <a:cxn ang="0">
                    <a:pos x="48" y="70"/>
                  </a:cxn>
                  <a:cxn ang="0">
                    <a:pos x="73" y="66"/>
                  </a:cxn>
                  <a:cxn ang="0">
                    <a:pos x="98" y="71"/>
                  </a:cxn>
                  <a:cxn ang="0">
                    <a:pos x="120" y="74"/>
                  </a:cxn>
                  <a:cxn ang="0">
                    <a:pos x="141" y="69"/>
                  </a:cxn>
                  <a:cxn ang="0">
                    <a:pos x="164" y="57"/>
                  </a:cxn>
                  <a:cxn ang="0">
                    <a:pos x="184" y="43"/>
                  </a:cxn>
                  <a:cxn ang="0">
                    <a:pos x="202" y="28"/>
                  </a:cxn>
                  <a:cxn ang="0">
                    <a:pos x="216" y="14"/>
                  </a:cxn>
                  <a:cxn ang="0">
                    <a:pos x="226" y="4"/>
                  </a:cxn>
                  <a:cxn ang="0">
                    <a:pos x="229" y="0"/>
                  </a:cxn>
                </a:cxnLst>
                <a:rect l="0" t="0" r="r" b="b"/>
                <a:pathLst>
                  <a:path w="229" h="177">
                    <a:moveTo>
                      <a:pt x="229" y="0"/>
                    </a:moveTo>
                    <a:lnTo>
                      <a:pt x="224" y="18"/>
                    </a:lnTo>
                    <a:lnTo>
                      <a:pt x="217" y="36"/>
                    </a:lnTo>
                    <a:lnTo>
                      <a:pt x="208" y="54"/>
                    </a:lnTo>
                    <a:lnTo>
                      <a:pt x="199" y="72"/>
                    </a:lnTo>
                    <a:lnTo>
                      <a:pt x="188" y="89"/>
                    </a:lnTo>
                    <a:lnTo>
                      <a:pt x="176" y="104"/>
                    </a:lnTo>
                    <a:lnTo>
                      <a:pt x="164" y="120"/>
                    </a:lnTo>
                    <a:lnTo>
                      <a:pt x="151" y="134"/>
                    </a:lnTo>
                    <a:lnTo>
                      <a:pt x="136" y="146"/>
                    </a:lnTo>
                    <a:lnTo>
                      <a:pt x="122" y="158"/>
                    </a:lnTo>
                    <a:lnTo>
                      <a:pt x="108" y="166"/>
                    </a:lnTo>
                    <a:lnTo>
                      <a:pt x="92" y="172"/>
                    </a:lnTo>
                    <a:lnTo>
                      <a:pt x="77" y="176"/>
                    </a:lnTo>
                    <a:lnTo>
                      <a:pt x="62" y="177"/>
                    </a:lnTo>
                    <a:lnTo>
                      <a:pt x="46" y="175"/>
                    </a:lnTo>
                    <a:lnTo>
                      <a:pt x="31" y="170"/>
                    </a:lnTo>
                    <a:lnTo>
                      <a:pt x="10" y="154"/>
                    </a:lnTo>
                    <a:lnTo>
                      <a:pt x="0" y="136"/>
                    </a:lnTo>
                    <a:lnTo>
                      <a:pt x="1" y="117"/>
                    </a:lnTo>
                    <a:lnTo>
                      <a:pt x="11" y="97"/>
                    </a:lnTo>
                    <a:lnTo>
                      <a:pt x="27" y="81"/>
                    </a:lnTo>
                    <a:lnTo>
                      <a:pt x="48" y="70"/>
                    </a:lnTo>
                    <a:lnTo>
                      <a:pt x="73" y="66"/>
                    </a:lnTo>
                    <a:lnTo>
                      <a:pt x="98" y="71"/>
                    </a:lnTo>
                    <a:lnTo>
                      <a:pt x="120" y="74"/>
                    </a:lnTo>
                    <a:lnTo>
                      <a:pt x="141" y="69"/>
                    </a:lnTo>
                    <a:lnTo>
                      <a:pt x="164" y="57"/>
                    </a:lnTo>
                    <a:lnTo>
                      <a:pt x="184" y="43"/>
                    </a:lnTo>
                    <a:lnTo>
                      <a:pt x="202" y="28"/>
                    </a:lnTo>
                    <a:lnTo>
                      <a:pt x="216" y="14"/>
                    </a:lnTo>
                    <a:lnTo>
                      <a:pt x="226" y="4"/>
                    </a:lnTo>
                    <a:lnTo>
                      <a:pt x="229" y="0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5" name="Freeform 18"/>
              <p:cNvSpPr>
                <a:spLocks/>
              </p:cNvSpPr>
              <p:nvPr/>
            </p:nvSpPr>
            <p:spPr bwMode="auto">
              <a:xfrm>
                <a:off x="935611" y="830891"/>
                <a:ext cx="258218" cy="57540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9"/>
                  </a:cxn>
                  <a:cxn ang="0">
                    <a:pos x="29" y="20"/>
                  </a:cxn>
                  <a:cxn ang="0">
                    <a:pos x="44" y="32"/>
                  </a:cxn>
                  <a:cxn ang="0">
                    <a:pos x="58" y="46"/>
                  </a:cxn>
                  <a:cxn ang="0">
                    <a:pos x="71" y="61"/>
                  </a:cxn>
                  <a:cxn ang="0">
                    <a:pos x="85" y="76"/>
                  </a:cxn>
                  <a:cxn ang="0">
                    <a:pos x="96" y="92"/>
                  </a:cxn>
                  <a:cxn ang="0">
                    <a:pos x="106" y="110"/>
                  </a:cxn>
                  <a:cxn ang="0">
                    <a:pos x="114" y="127"/>
                  </a:cxn>
                  <a:cxn ang="0">
                    <a:pos x="121" y="145"/>
                  </a:cxn>
                  <a:cxn ang="0">
                    <a:pos x="126" y="163"/>
                  </a:cxn>
                  <a:cxn ang="0">
                    <a:pos x="130" y="180"/>
                  </a:cxn>
                  <a:cxn ang="0">
                    <a:pos x="131" y="198"/>
                  </a:cxn>
                  <a:cxn ang="0">
                    <a:pos x="128" y="215"/>
                  </a:cxn>
                  <a:cxn ang="0">
                    <a:pos x="124" y="232"/>
                  </a:cxn>
                  <a:cxn ang="0">
                    <a:pos x="117" y="247"/>
                  </a:cxn>
                  <a:cxn ang="0">
                    <a:pos x="100" y="269"/>
                  </a:cxn>
                  <a:cxn ang="0">
                    <a:pos x="83" y="276"/>
                  </a:cxn>
                  <a:cxn ang="0">
                    <a:pos x="65" y="272"/>
                  </a:cxn>
                  <a:cxn ang="0">
                    <a:pos x="50" y="259"/>
                  </a:cxn>
                  <a:cxn ang="0">
                    <a:pos x="39" y="237"/>
                  </a:cxn>
                  <a:cxn ang="0">
                    <a:pos x="32" y="212"/>
                  </a:cxn>
                  <a:cxn ang="0">
                    <a:pos x="32" y="184"/>
                  </a:cxn>
                  <a:cxn ang="0">
                    <a:pos x="41" y="157"/>
                  </a:cxn>
                  <a:cxn ang="0">
                    <a:pos x="47" y="134"/>
                  </a:cxn>
                  <a:cxn ang="0">
                    <a:pos x="46" y="109"/>
                  </a:cxn>
                  <a:cxn ang="0">
                    <a:pos x="40" y="82"/>
                  </a:cxn>
                  <a:cxn ang="0">
                    <a:pos x="30" y="57"/>
                  </a:cxn>
                  <a:cxn ang="0">
                    <a:pos x="20" y="35"/>
                  </a:cxn>
                  <a:cxn ang="0">
                    <a:pos x="10" y="17"/>
                  </a:cxn>
                  <a:cxn ang="0">
                    <a:pos x="3" y="4"/>
                  </a:cxn>
                  <a:cxn ang="0">
                    <a:pos x="0" y="0"/>
                  </a:cxn>
                </a:cxnLst>
                <a:rect l="0" t="0" r="r" b="b"/>
                <a:pathLst>
                  <a:path w="131" h="276">
                    <a:moveTo>
                      <a:pt x="0" y="0"/>
                    </a:moveTo>
                    <a:lnTo>
                      <a:pt x="15" y="9"/>
                    </a:lnTo>
                    <a:lnTo>
                      <a:pt x="29" y="20"/>
                    </a:lnTo>
                    <a:lnTo>
                      <a:pt x="44" y="32"/>
                    </a:lnTo>
                    <a:lnTo>
                      <a:pt x="58" y="46"/>
                    </a:lnTo>
                    <a:lnTo>
                      <a:pt x="71" y="61"/>
                    </a:lnTo>
                    <a:lnTo>
                      <a:pt x="85" y="76"/>
                    </a:lnTo>
                    <a:lnTo>
                      <a:pt x="96" y="92"/>
                    </a:lnTo>
                    <a:lnTo>
                      <a:pt x="106" y="110"/>
                    </a:lnTo>
                    <a:lnTo>
                      <a:pt x="114" y="127"/>
                    </a:lnTo>
                    <a:lnTo>
                      <a:pt x="121" y="145"/>
                    </a:lnTo>
                    <a:lnTo>
                      <a:pt x="126" y="163"/>
                    </a:lnTo>
                    <a:lnTo>
                      <a:pt x="130" y="180"/>
                    </a:lnTo>
                    <a:lnTo>
                      <a:pt x="131" y="198"/>
                    </a:lnTo>
                    <a:lnTo>
                      <a:pt x="128" y="215"/>
                    </a:lnTo>
                    <a:lnTo>
                      <a:pt x="124" y="232"/>
                    </a:lnTo>
                    <a:lnTo>
                      <a:pt x="117" y="247"/>
                    </a:lnTo>
                    <a:lnTo>
                      <a:pt x="100" y="269"/>
                    </a:lnTo>
                    <a:lnTo>
                      <a:pt x="83" y="276"/>
                    </a:lnTo>
                    <a:lnTo>
                      <a:pt x="65" y="272"/>
                    </a:lnTo>
                    <a:lnTo>
                      <a:pt x="50" y="259"/>
                    </a:lnTo>
                    <a:lnTo>
                      <a:pt x="39" y="237"/>
                    </a:lnTo>
                    <a:lnTo>
                      <a:pt x="32" y="212"/>
                    </a:lnTo>
                    <a:lnTo>
                      <a:pt x="32" y="184"/>
                    </a:lnTo>
                    <a:lnTo>
                      <a:pt x="41" y="157"/>
                    </a:lnTo>
                    <a:lnTo>
                      <a:pt x="47" y="134"/>
                    </a:lnTo>
                    <a:lnTo>
                      <a:pt x="46" y="109"/>
                    </a:lnTo>
                    <a:lnTo>
                      <a:pt x="40" y="82"/>
                    </a:lnTo>
                    <a:lnTo>
                      <a:pt x="30" y="57"/>
                    </a:lnTo>
                    <a:lnTo>
                      <a:pt x="20" y="35"/>
                    </a:lnTo>
                    <a:lnTo>
                      <a:pt x="10" y="17"/>
                    </a:lnTo>
                    <a:lnTo>
                      <a:pt x="3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6" name="Freeform 19"/>
              <p:cNvSpPr>
                <a:spLocks/>
              </p:cNvSpPr>
              <p:nvPr/>
            </p:nvSpPr>
            <p:spPr bwMode="auto">
              <a:xfrm>
                <a:off x="953350" y="797535"/>
                <a:ext cx="441532" cy="377346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16" y="1"/>
                  </a:cxn>
                  <a:cxn ang="0">
                    <a:pos x="35" y="0"/>
                  </a:cxn>
                  <a:cxn ang="0">
                    <a:pos x="52" y="1"/>
                  </a:cxn>
                  <a:cxn ang="0">
                    <a:pos x="70" y="2"/>
                  </a:cxn>
                  <a:cxn ang="0">
                    <a:pos x="89" y="5"/>
                  </a:cxn>
                  <a:cxn ang="0">
                    <a:pos x="107" y="10"/>
                  </a:cxn>
                  <a:cxn ang="0">
                    <a:pos x="125" y="16"/>
                  </a:cxn>
                  <a:cxn ang="0">
                    <a:pos x="142" y="23"/>
                  </a:cxn>
                  <a:cxn ang="0">
                    <a:pos x="158" y="32"/>
                  </a:cxn>
                  <a:cxn ang="0">
                    <a:pos x="173" y="41"/>
                  </a:cxn>
                  <a:cxn ang="0">
                    <a:pos x="187" y="52"/>
                  </a:cxn>
                  <a:cxn ang="0">
                    <a:pos x="198" y="64"/>
                  </a:cxn>
                  <a:cxn ang="0">
                    <a:pos x="208" y="79"/>
                  </a:cxn>
                  <a:cxn ang="0">
                    <a:pos x="216" y="93"/>
                  </a:cxn>
                  <a:cxn ang="0">
                    <a:pos x="221" y="109"/>
                  </a:cxn>
                  <a:cxn ang="0">
                    <a:pos x="224" y="127"/>
                  </a:cxn>
                  <a:cxn ang="0">
                    <a:pos x="221" y="155"/>
                  </a:cxn>
                  <a:cxn ang="0">
                    <a:pos x="210" y="173"/>
                  </a:cxn>
                  <a:cxn ang="0">
                    <a:pos x="194" y="181"/>
                  </a:cxn>
                  <a:cxn ang="0">
                    <a:pos x="175" y="180"/>
                  </a:cxn>
                  <a:cxn ang="0">
                    <a:pos x="154" y="171"/>
                  </a:cxn>
                  <a:cxn ang="0">
                    <a:pos x="136" y="154"/>
                  </a:cxn>
                  <a:cxn ang="0">
                    <a:pos x="122" y="131"/>
                  </a:cxn>
                  <a:cxn ang="0">
                    <a:pos x="114" y="103"/>
                  </a:cxn>
                  <a:cxn ang="0">
                    <a:pos x="107" y="81"/>
                  </a:cxn>
                  <a:cxn ang="0">
                    <a:pos x="94" y="61"/>
                  </a:cxn>
                  <a:cxn ang="0">
                    <a:pos x="75" y="44"/>
                  </a:cxn>
                  <a:cxn ang="0">
                    <a:pos x="54" y="30"/>
                  </a:cxn>
                  <a:cxn ang="0">
                    <a:pos x="35" y="18"/>
                  </a:cxn>
                  <a:cxn ang="0">
                    <a:pos x="17" y="10"/>
                  </a:cxn>
                  <a:cxn ang="0">
                    <a:pos x="5" y="5"/>
                  </a:cxn>
                  <a:cxn ang="0">
                    <a:pos x="0" y="3"/>
                  </a:cxn>
                </a:cxnLst>
                <a:rect l="0" t="0" r="r" b="b"/>
                <a:pathLst>
                  <a:path w="224" h="181">
                    <a:moveTo>
                      <a:pt x="0" y="3"/>
                    </a:moveTo>
                    <a:lnTo>
                      <a:pt x="16" y="1"/>
                    </a:lnTo>
                    <a:lnTo>
                      <a:pt x="35" y="0"/>
                    </a:lnTo>
                    <a:lnTo>
                      <a:pt x="52" y="1"/>
                    </a:lnTo>
                    <a:lnTo>
                      <a:pt x="70" y="2"/>
                    </a:lnTo>
                    <a:lnTo>
                      <a:pt x="89" y="5"/>
                    </a:lnTo>
                    <a:lnTo>
                      <a:pt x="107" y="10"/>
                    </a:lnTo>
                    <a:lnTo>
                      <a:pt x="125" y="16"/>
                    </a:lnTo>
                    <a:lnTo>
                      <a:pt x="142" y="23"/>
                    </a:lnTo>
                    <a:lnTo>
                      <a:pt x="158" y="32"/>
                    </a:lnTo>
                    <a:lnTo>
                      <a:pt x="173" y="41"/>
                    </a:lnTo>
                    <a:lnTo>
                      <a:pt x="187" y="52"/>
                    </a:lnTo>
                    <a:lnTo>
                      <a:pt x="198" y="64"/>
                    </a:lnTo>
                    <a:lnTo>
                      <a:pt x="208" y="79"/>
                    </a:lnTo>
                    <a:lnTo>
                      <a:pt x="216" y="93"/>
                    </a:lnTo>
                    <a:lnTo>
                      <a:pt x="221" y="109"/>
                    </a:lnTo>
                    <a:lnTo>
                      <a:pt x="224" y="127"/>
                    </a:lnTo>
                    <a:lnTo>
                      <a:pt x="221" y="155"/>
                    </a:lnTo>
                    <a:lnTo>
                      <a:pt x="210" y="173"/>
                    </a:lnTo>
                    <a:lnTo>
                      <a:pt x="194" y="181"/>
                    </a:lnTo>
                    <a:lnTo>
                      <a:pt x="175" y="180"/>
                    </a:lnTo>
                    <a:lnTo>
                      <a:pt x="154" y="171"/>
                    </a:lnTo>
                    <a:lnTo>
                      <a:pt x="136" y="154"/>
                    </a:lnTo>
                    <a:lnTo>
                      <a:pt x="122" y="131"/>
                    </a:lnTo>
                    <a:lnTo>
                      <a:pt x="114" y="103"/>
                    </a:lnTo>
                    <a:lnTo>
                      <a:pt x="107" y="81"/>
                    </a:lnTo>
                    <a:lnTo>
                      <a:pt x="94" y="61"/>
                    </a:lnTo>
                    <a:lnTo>
                      <a:pt x="75" y="44"/>
                    </a:lnTo>
                    <a:lnTo>
                      <a:pt x="54" y="30"/>
                    </a:lnTo>
                    <a:lnTo>
                      <a:pt x="35" y="18"/>
                    </a:lnTo>
                    <a:lnTo>
                      <a:pt x="17" y="10"/>
                    </a:lnTo>
                    <a:lnTo>
                      <a:pt x="5" y="5"/>
                    </a:lnTo>
                    <a:lnTo>
                      <a:pt x="0" y="3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" name="Freeform 20"/>
              <p:cNvSpPr>
                <a:spLocks/>
              </p:cNvSpPr>
              <p:nvPr/>
            </p:nvSpPr>
            <p:spPr bwMode="auto">
              <a:xfrm>
                <a:off x="967149" y="576548"/>
                <a:ext cx="512493" cy="246004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13" y="62"/>
                  </a:cxn>
                  <a:cxn ang="0">
                    <a:pos x="28" y="51"/>
                  </a:cxn>
                  <a:cxn ang="0">
                    <a:pos x="43" y="40"/>
                  </a:cxn>
                  <a:cxn ang="0">
                    <a:pos x="59" y="30"/>
                  </a:cxn>
                  <a:cxn ang="0">
                    <a:pos x="76" y="21"/>
                  </a:cxn>
                  <a:cxn ang="0">
                    <a:pos x="93" y="14"/>
                  </a:cxn>
                  <a:cxn ang="0">
                    <a:pos x="111" y="8"/>
                  </a:cxn>
                  <a:cxn ang="0">
                    <a:pos x="129" y="3"/>
                  </a:cxn>
                  <a:cxn ang="0">
                    <a:pos x="146" y="1"/>
                  </a:cxn>
                  <a:cxn ang="0">
                    <a:pos x="164" y="0"/>
                  </a:cxn>
                  <a:cxn ang="0">
                    <a:pos x="180" y="1"/>
                  </a:cxn>
                  <a:cxn ang="0">
                    <a:pos x="196" y="4"/>
                  </a:cxn>
                  <a:cxn ang="0">
                    <a:pos x="211" y="9"/>
                  </a:cxn>
                  <a:cxn ang="0">
                    <a:pos x="225" y="16"/>
                  </a:cxn>
                  <a:cxn ang="0">
                    <a:pos x="237" y="26"/>
                  </a:cxn>
                  <a:cxn ang="0">
                    <a:pos x="247" y="40"/>
                  </a:cxn>
                  <a:cxn ang="0">
                    <a:pos x="260" y="65"/>
                  </a:cxn>
                  <a:cxn ang="0">
                    <a:pos x="260" y="87"/>
                  </a:cxn>
                  <a:cxn ang="0">
                    <a:pos x="249" y="103"/>
                  </a:cxn>
                  <a:cxn ang="0">
                    <a:pos x="233" y="114"/>
                  </a:cxn>
                  <a:cxn ang="0">
                    <a:pos x="212" y="118"/>
                  </a:cxn>
                  <a:cxn ang="0">
                    <a:pos x="188" y="116"/>
                  </a:cxn>
                  <a:cxn ang="0">
                    <a:pos x="165" y="106"/>
                  </a:cxn>
                  <a:cxn ang="0">
                    <a:pos x="144" y="88"/>
                  </a:cxn>
                  <a:cxn ang="0">
                    <a:pos x="128" y="73"/>
                  </a:cxn>
                  <a:cxn ang="0">
                    <a:pos x="106" y="65"/>
                  </a:cxn>
                  <a:cxn ang="0">
                    <a:pos x="83" y="62"/>
                  </a:cxn>
                  <a:cxn ang="0">
                    <a:pos x="58" y="62"/>
                  </a:cxn>
                  <a:cxn ang="0">
                    <a:pos x="36" y="65"/>
                  </a:cxn>
                  <a:cxn ang="0">
                    <a:pos x="17" y="69"/>
                  </a:cxn>
                  <a:cxn ang="0">
                    <a:pos x="5" y="73"/>
                  </a:cxn>
                  <a:cxn ang="0">
                    <a:pos x="0" y="74"/>
                  </a:cxn>
                </a:cxnLst>
                <a:rect l="0" t="0" r="r" b="b"/>
                <a:pathLst>
                  <a:path w="260" h="118">
                    <a:moveTo>
                      <a:pt x="0" y="74"/>
                    </a:moveTo>
                    <a:lnTo>
                      <a:pt x="13" y="62"/>
                    </a:lnTo>
                    <a:lnTo>
                      <a:pt x="28" y="51"/>
                    </a:lnTo>
                    <a:lnTo>
                      <a:pt x="43" y="40"/>
                    </a:lnTo>
                    <a:lnTo>
                      <a:pt x="59" y="30"/>
                    </a:lnTo>
                    <a:lnTo>
                      <a:pt x="76" y="21"/>
                    </a:lnTo>
                    <a:lnTo>
                      <a:pt x="93" y="14"/>
                    </a:lnTo>
                    <a:lnTo>
                      <a:pt x="111" y="8"/>
                    </a:lnTo>
                    <a:lnTo>
                      <a:pt x="129" y="3"/>
                    </a:lnTo>
                    <a:lnTo>
                      <a:pt x="146" y="1"/>
                    </a:lnTo>
                    <a:lnTo>
                      <a:pt x="164" y="0"/>
                    </a:lnTo>
                    <a:lnTo>
                      <a:pt x="180" y="1"/>
                    </a:lnTo>
                    <a:lnTo>
                      <a:pt x="196" y="4"/>
                    </a:lnTo>
                    <a:lnTo>
                      <a:pt x="211" y="9"/>
                    </a:lnTo>
                    <a:lnTo>
                      <a:pt x="225" y="16"/>
                    </a:lnTo>
                    <a:lnTo>
                      <a:pt x="237" y="26"/>
                    </a:lnTo>
                    <a:lnTo>
                      <a:pt x="247" y="40"/>
                    </a:lnTo>
                    <a:lnTo>
                      <a:pt x="260" y="65"/>
                    </a:lnTo>
                    <a:lnTo>
                      <a:pt x="260" y="87"/>
                    </a:lnTo>
                    <a:lnTo>
                      <a:pt x="249" y="103"/>
                    </a:lnTo>
                    <a:lnTo>
                      <a:pt x="233" y="114"/>
                    </a:lnTo>
                    <a:lnTo>
                      <a:pt x="212" y="118"/>
                    </a:lnTo>
                    <a:lnTo>
                      <a:pt x="188" y="116"/>
                    </a:lnTo>
                    <a:lnTo>
                      <a:pt x="165" y="106"/>
                    </a:lnTo>
                    <a:lnTo>
                      <a:pt x="144" y="88"/>
                    </a:lnTo>
                    <a:lnTo>
                      <a:pt x="128" y="73"/>
                    </a:lnTo>
                    <a:lnTo>
                      <a:pt x="106" y="65"/>
                    </a:lnTo>
                    <a:lnTo>
                      <a:pt x="83" y="62"/>
                    </a:lnTo>
                    <a:lnTo>
                      <a:pt x="58" y="62"/>
                    </a:lnTo>
                    <a:lnTo>
                      <a:pt x="36" y="65"/>
                    </a:lnTo>
                    <a:lnTo>
                      <a:pt x="17" y="69"/>
                    </a:lnTo>
                    <a:lnTo>
                      <a:pt x="5" y="73"/>
                    </a:lnTo>
                    <a:lnTo>
                      <a:pt x="0" y="74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8" name="Freeform 31"/>
              <p:cNvSpPr>
                <a:spLocks/>
              </p:cNvSpPr>
              <p:nvPr/>
            </p:nvSpPr>
            <p:spPr bwMode="auto">
              <a:xfrm>
                <a:off x="224034" y="370154"/>
                <a:ext cx="701721" cy="391939"/>
              </a:xfrm>
              <a:custGeom>
                <a:avLst/>
                <a:gdLst/>
                <a:ahLst/>
                <a:cxnLst>
                  <a:cxn ang="0">
                    <a:pos x="7" y="14"/>
                  </a:cxn>
                  <a:cxn ang="0">
                    <a:pos x="0" y="13"/>
                  </a:cxn>
                  <a:cxn ang="0">
                    <a:pos x="0" y="12"/>
                  </a:cxn>
                  <a:cxn ang="0">
                    <a:pos x="6" y="9"/>
                  </a:cxn>
                  <a:cxn ang="0">
                    <a:pos x="17" y="7"/>
                  </a:cxn>
                  <a:cxn ang="0">
                    <a:pos x="35" y="4"/>
                  </a:cxn>
                  <a:cxn ang="0">
                    <a:pos x="55" y="2"/>
                  </a:cxn>
                  <a:cxn ang="0">
                    <a:pos x="80" y="0"/>
                  </a:cxn>
                  <a:cxn ang="0">
                    <a:pos x="107" y="0"/>
                  </a:cxn>
                  <a:cxn ang="0">
                    <a:pos x="137" y="1"/>
                  </a:cxn>
                  <a:cxn ang="0">
                    <a:pos x="168" y="4"/>
                  </a:cxn>
                  <a:cxn ang="0">
                    <a:pos x="198" y="10"/>
                  </a:cxn>
                  <a:cxn ang="0">
                    <a:pos x="230" y="19"/>
                  </a:cxn>
                  <a:cxn ang="0">
                    <a:pos x="261" y="31"/>
                  </a:cxn>
                  <a:cxn ang="0">
                    <a:pos x="289" y="47"/>
                  </a:cxn>
                  <a:cxn ang="0">
                    <a:pos x="316" y="66"/>
                  </a:cxn>
                  <a:cxn ang="0">
                    <a:pos x="339" y="90"/>
                  </a:cxn>
                  <a:cxn ang="0">
                    <a:pos x="348" y="107"/>
                  </a:cxn>
                  <a:cxn ang="0">
                    <a:pos x="354" y="123"/>
                  </a:cxn>
                  <a:cxn ang="0">
                    <a:pos x="356" y="140"/>
                  </a:cxn>
                  <a:cxn ang="0">
                    <a:pos x="355" y="154"/>
                  </a:cxn>
                  <a:cxn ang="0">
                    <a:pos x="353" y="167"/>
                  </a:cxn>
                  <a:cxn ang="0">
                    <a:pos x="350" y="178"/>
                  </a:cxn>
                  <a:cxn ang="0">
                    <a:pos x="346" y="186"/>
                  </a:cxn>
                  <a:cxn ang="0">
                    <a:pos x="345" y="188"/>
                  </a:cxn>
                  <a:cxn ang="0">
                    <a:pos x="346" y="186"/>
                  </a:cxn>
                  <a:cxn ang="0">
                    <a:pos x="347" y="179"/>
                  </a:cxn>
                  <a:cxn ang="0">
                    <a:pos x="348" y="170"/>
                  </a:cxn>
                  <a:cxn ang="0">
                    <a:pos x="348" y="159"/>
                  </a:cxn>
                  <a:cxn ang="0">
                    <a:pos x="346" y="145"/>
                  </a:cxn>
                  <a:cxn ang="0">
                    <a:pos x="342" y="129"/>
                  </a:cxn>
                  <a:cxn ang="0">
                    <a:pos x="335" y="113"/>
                  </a:cxn>
                  <a:cxn ang="0">
                    <a:pos x="325" y="96"/>
                  </a:cxn>
                  <a:cxn ang="0">
                    <a:pos x="309" y="79"/>
                  </a:cxn>
                  <a:cxn ang="0">
                    <a:pos x="288" y="64"/>
                  </a:cxn>
                  <a:cxn ang="0">
                    <a:pos x="261" y="49"/>
                  </a:cxn>
                  <a:cxn ang="0">
                    <a:pos x="227" y="35"/>
                  </a:cxn>
                  <a:cxn ang="0">
                    <a:pos x="185" y="25"/>
                  </a:cxn>
                  <a:cxn ang="0">
                    <a:pos x="135" y="18"/>
                  </a:cxn>
                  <a:cxn ang="0">
                    <a:pos x="76" y="14"/>
                  </a:cxn>
                  <a:cxn ang="0">
                    <a:pos x="7" y="14"/>
                  </a:cxn>
                </a:cxnLst>
                <a:rect l="0" t="0" r="r" b="b"/>
                <a:pathLst>
                  <a:path w="356" h="188">
                    <a:moveTo>
                      <a:pt x="7" y="14"/>
                    </a:moveTo>
                    <a:lnTo>
                      <a:pt x="0" y="13"/>
                    </a:lnTo>
                    <a:lnTo>
                      <a:pt x="0" y="12"/>
                    </a:lnTo>
                    <a:lnTo>
                      <a:pt x="6" y="9"/>
                    </a:lnTo>
                    <a:lnTo>
                      <a:pt x="17" y="7"/>
                    </a:lnTo>
                    <a:lnTo>
                      <a:pt x="35" y="4"/>
                    </a:lnTo>
                    <a:lnTo>
                      <a:pt x="55" y="2"/>
                    </a:lnTo>
                    <a:lnTo>
                      <a:pt x="80" y="0"/>
                    </a:lnTo>
                    <a:lnTo>
                      <a:pt x="107" y="0"/>
                    </a:lnTo>
                    <a:lnTo>
                      <a:pt x="137" y="1"/>
                    </a:lnTo>
                    <a:lnTo>
                      <a:pt x="168" y="4"/>
                    </a:lnTo>
                    <a:lnTo>
                      <a:pt x="198" y="10"/>
                    </a:lnTo>
                    <a:lnTo>
                      <a:pt x="230" y="19"/>
                    </a:lnTo>
                    <a:lnTo>
                      <a:pt x="261" y="31"/>
                    </a:lnTo>
                    <a:lnTo>
                      <a:pt x="289" y="47"/>
                    </a:lnTo>
                    <a:lnTo>
                      <a:pt x="316" y="66"/>
                    </a:lnTo>
                    <a:lnTo>
                      <a:pt x="339" y="90"/>
                    </a:lnTo>
                    <a:lnTo>
                      <a:pt x="348" y="107"/>
                    </a:lnTo>
                    <a:lnTo>
                      <a:pt x="354" y="123"/>
                    </a:lnTo>
                    <a:lnTo>
                      <a:pt x="356" y="140"/>
                    </a:lnTo>
                    <a:lnTo>
                      <a:pt x="355" y="154"/>
                    </a:lnTo>
                    <a:lnTo>
                      <a:pt x="353" y="167"/>
                    </a:lnTo>
                    <a:lnTo>
                      <a:pt x="350" y="178"/>
                    </a:lnTo>
                    <a:lnTo>
                      <a:pt x="346" y="186"/>
                    </a:lnTo>
                    <a:lnTo>
                      <a:pt x="345" y="188"/>
                    </a:lnTo>
                    <a:lnTo>
                      <a:pt x="346" y="186"/>
                    </a:lnTo>
                    <a:lnTo>
                      <a:pt x="347" y="179"/>
                    </a:lnTo>
                    <a:lnTo>
                      <a:pt x="348" y="170"/>
                    </a:lnTo>
                    <a:lnTo>
                      <a:pt x="348" y="159"/>
                    </a:lnTo>
                    <a:lnTo>
                      <a:pt x="346" y="145"/>
                    </a:lnTo>
                    <a:lnTo>
                      <a:pt x="342" y="129"/>
                    </a:lnTo>
                    <a:lnTo>
                      <a:pt x="335" y="113"/>
                    </a:lnTo>
                    <a:lnTo>
                      <a:pt x="325" y="96"/>
                    </a:lnTo>
                    <a:lnTo>
                      <a:pt x="309" y="79"/>
                    </a:lnTo>
                    <a:lnTo>
                      <a:pt x="288" y="64"/>
                    </a:lnTo>
                    <a:lnTo>
                      <a:pt x="261" y="49"/>
                    </a:lnTo>
                    <a:lnTo>
                      <a:pt x="227" y="35"/>
                    </a:lnTo>
                    <a:lnTo>
                      <a:pt x="185" y="25"/>
                    </a:lnTo>
                    <a:lnTo>
                      <a:pt x="135" y="18"/>
                    </a:lnTo>
                    <a:lnTo>
                      <a:pt x="76" y="14"/>
                    </a:lnTo>
                    <a:lnTo>
                      <a:pt x="7" y="14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37" name="Freeform 32"/>
            <p:cNvSpPr>
              <a:spLocks/>
            </p:cNvSpPr>
            <p:nvPr/>
          </p:nvSpPr>
          <p:spPr bwMode="auto">
            <a:xfrm>
              <a:off x="1752600" y="4301799"/>
              <a:ext cx="500666" cy="877694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2" y="20"/>
                </a:cxn>
                <a:cxn ang="0">
                  <a:pos x="0" y="45"/>
                </a:cxn>
                <a:cxn ang="0">
                  <a:pos x="1" y="74"/>
                </a:cxn>
                <a:cxn ang="0">
                  <a:pos x="5" y="106"/>
                </a:cxn>
                <a:cxn ang="0">
                  <a:pos x="11" y="139"/>
                </a:cxn>
                <a:cxn ang="0">
                  <a:pos x="21" y="173"/>
                </a:cxn>
                <a:cxn ang="0">
                  <a:pos x="32" y="209"/>
                </a:cxn>
                <a:cxn ang="0">
                  <a:pos x="46" y="244"/>
                </a:cxn>
                <a:cxn ang="0">
                  <a:pos x="64" y="277"/>
                </a:cxn>
                <a:cxn ang="0">
                  <a:pos x="83" y="310"/>
                </a:cxn>
                <a:cxn ang="0">
                  <a:pos x="105" y="340"/>
                </a:cxn>
                <a:cxn ang="0">
                  <a:pos x="130" y="365"/>
                </a:cxn>
                <a:cxn ang="0">
                  <a:pos x="158" y="388"/>
                </a:cxn>
                <a:cxn ang="0">
                  <a:pos x="187" y="405"/>
                </a:cxn>
                <a:cxn ang="0">
                  <a:pos x="219" y="416"/>
                </a:cxn>
                <a:cxn ang="0">
                  <a:pos x="254" y="421"/>
                </a:cxn>
                <a:cxn ang="0">
                  <a:pos x="248" y="419"/>
                </a:cxn>
                <a:cxn ang="0">
                  <a:pos x="236" y="412"/>
                </a:cxn>
                <a:cxn ang="0">
                  <a:pos x="217" y="402"/>
                </a:cxn>
                <a:cxn ang="0">
                  <a:pos x="193" y="388"/>
                </a:cxn>
                <a:cxn ang="0">
                  <a:pos x="167" y="369"/>
                </a:cxn>
                <a:cxn ang="0">
                  <a:pos x="140" y="348"/>
                </a:cxn>
                <a:cxn ang="0">
                  <a:pos x="115" y="323"/>
                </a:cxn>
                <a:cxn ang="0">
                  <a:pos x="92" y="296"/>
                </a:cxn>
                <a:cxn ang="0">
                  <a:pos x="66" y="250"/>
                </a:cxn>
                <a:cxn ang="0">
                  <a:pos x="45" y="200"/>
                </a:cxn>
                <a:cxn ang="0">
                  <a:pos x="30" y="151"/>
                </a:cxn>
                <a:cxn ang="0">
                  <a:pos x="20" y="104"/>
                </a:cxn>
                <a:cxn ang="0">
                  <a:pos x="13" y="62"/>
                </a:cxn>
                <a:cxn ang="0">
                  <a:pos x="9" y="29"/>
                </a:cxn>
                <a:cxn ang="0">
                  <a:pos x="7" y="8"/>
                </a:cxn>
                <a:cxn ang="0">
                  <a:pos x="7" y="0"/>
                </a:cxn>
              </a:cxnLst>
              <a:rect l="0" t="0" r="r" b="b"/>
              <a:pathLst>
                <a:path w="254" h="421">
                  <a:moveTo>
                    <a:pt x="7" y="0"/>
                  </a:moveTo>
                  <a:lnTo>
                    <a:pt x="2" y="20"/>
                  </a:lnTo>
                  <a:lnTo>
                    <a:pt x="0" y="45"/>
                  </a:lnTo>
                  <a:lnTo>
                    <a:pt x="1" y="74"/>
                  </a:lnTo>
                  <a:lnTo>
                    <a:pt x="5" y="106"/>
                  </a:lnTo>
                  <a:lnTo>
                    <a:pt x="11" y="139"/>
                  </a:lnTo>
                  <a:lnTo>
                    <a:pt x="21" y="173"/>
                  </a:lnTo>
                  <a:lnTo>
                    <a:pt x="32" y="209"/>
                  </a:lnTo>
                  <a:lnTo>
                    <a:pt x="46" y="244"/>
                  </a:lnTo>
                  <a:lnTo>
                    <a:pt x="64" y="277"/>
                  </a:lnTo>
                  <a:lnTo>
                    <a:pt x="83" y="310"/>
                  </a:lnTo>
                  <a:lnTo>
                    <a:pt x="105" y="340"/>
                  </a:lnTo>
                  <a:lnTo>
                    <a:pt x="130" y="365"/>
                  </a:lnTo>
                  <a:lnTo>
                    <a:pt x="158" y="388"/>
                  </a:lnTo>
                  <a:lnTo>
                    <a:pt x="187" y="405"/>
                  </a:lnTo>
                  <a:lnTo>
                    <a:pt x="219" y="416"/>
                  </a:lnTo>
                  <a:lnTo>
                    <a:pt x="254" y="421"/>
                  </a:lnTo>
                  <a:lnTo>
                    <a:pt x="248" y="419"/>
                  </a:lnTo>
                  <a:lnTo>
                    <a:pt x="236" y="412"/>
                  </a:lnTo>
                  <a:lnTo>
                    <a:pt x="217" y="402"/>
                  </a:lnTo>
                  <a:lnTo>
                    <a:pt x="193" y="388"/>
                  </a:lnTo>
                  <a:lnTo>
                    <a:pt x="167" y="369"/>
                  </a:lnTo>
                  <a:lnTo>
                    <a:pt x="140" y="348"/>
                  </a:lnTo>
                  <a:lnTo>
                    <a:pt x="115" y="323"/>
                  </a:lnTo>
                  <a:lnTo>
                    <a:pt x="92" y="296"/>
                  </a:lnTo>
                  <a:lnTo>
                    <a:pt x="66" y="250"/>
                  </a:lnTo>
                  <a:lnTo>
                    <a:pt x="45" y="200"/>
                  </a:lnTo>
                  <a:lnTo>
                    <a:pt x="30" y="151"/>
                  </a:lnTo>
                  <a:lnTo>
                    <a:pt x="20" y="104"/>
                  </a:lnTo>
                  <a:lnTo>
                    <a:pt x="13" y="62"/>
                  </a:lnTo>
                  <a:lnTo>
                    <a:pt x="9" y="29"/>
                  </a:lnTo>
                  <a:lnTo>
                    <a:pt x="7" y="8"/>
                  </a:lnTo>
                  <a:lnTo>
                    <a:pt x="7" y="0"/>
                  </a:lnTo>
                  <a:close/>
                </a:path>
              </a:pathLst>
            </a:custGeom>
            <a:noFill/>
            <a:ln w="25400">
              <a:solidFill>
                <a:srgbClr val="00FF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38" name="Group 262"/>
            <p:cNvGrpSpPr/>
            <p:nvPr/>
          </p:nvGrpSpPr>
          <p:grpSpPr>
            <a:xfrm>
              <a:off x="1880723" y="4026607"/>
              <a:ext cx="277929" cy="358583"/>
              <a:chOff x="267399" y="484817"/>
              <a:chExt cx="277929" cy="358583"/>
            </a:xfrm>
          </p:grpSpPr>
          <p:sp>
            <p:nvSpPr>
              <p:cNvPr id="721" name="Freeform 34"/>
              <p:cNvSpPr>
                <a:spLocks/>
              </p:cNvSpPr>
              <p:nvPr/>
            </p:nvSpPr>
            <p:spPr bwMode="auto">
              <a:xfrm>
                <a:off x="267399" y="484817"/>
                <a:ext cx="277929" cy="358583"/>
              </a:xfrm>
              <a:custGeom>
                <a:avLst/>
                <a:gdLst/>
                <a:ahLst/>
                <a:cxnLst>
                  <a:cxn ang="0">
                    <a:pos x="134" y="77"/>
                  </a:cxn>
                  <a:cxn ang="0">
                    <a:pos x="141" y="55"/>
                  </a:cxn>
                  <a:cxn ang="0">
                    <a:pos x="133" y="39"/>
                  </a:cxn>
                  <a:cxn ang="0">
                    <a:pos x="125" y="31"/>
                  </a:cxn>
                  <a:cxn ang="0">
                    <a:pos x="115" y="28"/>
                  </a:cxn>
                  <a:cxn ang="0">
                    <a:pos x="104" y="29"/>
                  </a:cxn>
                  <a:cxn ang="0">
                    <a:pos x="96" y="19"/>
                  </a:cxn>
                  <a:cxn ang="0">
                    <a:pos x="81" y="2"/>
                  </a:cxn>
                  <a:cxn ang="0">
                    <a:pos x="61" y="2"/>
                  </a:cxn>
                  <a:cxn ang="0">
                    <a:pos x="46" y="18"/>
                  </a:cxn>
                  <a:cxn ang="0">
                    <a:pos x="37" y="28"/>
                  </a:cxn>
                  <a:cxn ang="0">
                    <a:pos x="26" y="27"/>
                  </a:cxn>
                  <a:cxn ang="0">
                    <a:pos x="15" y="30"/>
                  </a:cxn>
                  <a:cxn ang="0">
                    <a:pos x="7" y="37"/>
                  </a:cxn>
                  <a:cxn ang="0">
                    <a:pos x="1" y="53"/>
                  </a:cxn>
                  <a:cxn ang="0">
                    <a:pos x="6" y="75"/>
                  </a:cxn>
                  <a:cxn ang="0">
                    <a:pos x="6" y="94"/>
                  </a:cxn>
                  <a:cxn ang="0">
                    <a:pos x="0" y="117"/>
                  </a:cxn>
                  <a:cxn ang="0">
                    <a:pos x="7" y="134"/>
                  </a:cxn>
                  <a:cxn ang="0">
                    <a:pos x="15" y="140"/>
                  </a:cxn>
                  <a:cxn ang="0">
                    <a:pos x="25" y="143"/>
                  </a:cxn>
                  <a:cxn ang="0">
                    <a:pos x="36" y="142"/>
                  </a:cxn>
                  <a:cxn ang="0">
                    <a:pos x="44" y="153"/>
                  </a:cxn>
                  <a:cxn ang="0">
                    <a:pos x="59" y="170"/>
                  </a:cxn>
                  <a:cxn ang="0">
                    <a:pos x="79" y="170"/>
                  </a:cxn>
                  <a:cxn ang="0">
                    <a:pos x="95" y="153"/>
                  </a:cxn>
                  <a:cxn ang="0">
                    <a:pos x="103" y="143"/>
                  </a:cxn>
                  <a:cxn ang="0">
                    <a:pos x="114" y="145"/>
                  </a:cxn>
                  <a:cxn ang="0">
                    <a:pos x="124" y="142"/>
                  </a:cxn>
                  <a:cxn ang="0">
                    <a:pos x="133" y="135"/>
                  </a:cxn>
                  <a:cxn ang="0">
                    <a:pos x="140" y="118"/>
                  </a:cxn>
                  <a:cxn ang="0">
                    <a:pos x="134" y="96"/>
                  </a:cxn>
                </a:cxnLst>
                <a:rect l="0" t="0" r="r" b="b"/>
                <a:pathLst>
                  <a:path w="141" h="172">
                    <a:moveTo>
                      <a:pt x="126" y="87"/>
                    </a:moveTo>
                    <a:lnTo>
                      <a:pt x="134" y="77"/>
                    </a:lnTo>
                    <a:lnTo>
                      <a:pt x="140" y="66"/>
                    </a:lnTo>
                    <a:lnTo>
                      <a:pt x="141" y="55"/>
                    </a:lnTo>
                    <a:lnTo>
                      <a:pt x="136" y="44"/>
                    </a:lnTo>
                    <a:lnTo>
                      <a:pt x="133" y="39"/>
                    </a:lnTo>
                    <a:lnTo>
                      <a:pt x="129" y="34"/>
                    </a:lnTo>
                    <a:lnTo>
                      <a:pt x="125" y="31"/>
                    </a:lnTo>
                    <a:lnTo>
                      <a:pt x="120" y="29"/>
                    </a:lnTo>
                    <a:lnTo>
                      <a:pt x="115" y="28"/>
                    </a:lnTo>
                    <a:lnTo>
                      <a:pt x="110" y="28"/>
                    </a:lnTo>
                    <a:lnTo>
                      <a:pt x="104" y="29"/>
                    </a:lnTo>
                    <a:lnTo>
                      <a:pt x="99" y="31"/>
                    </a:lnTo>
                    <a:lnTo>
                      <a:pt x="96" y="19"/>
                    </a:lnTo>
                    <a:lnTo>
                      <a:pt x="89" y="9"/>
                    </a:lnTo>
                    <a:lnTo>
                      <a:pt x="81" y="2"/>
                    </a:lnTo>
                    <a:lnTo>
                      <a:pt x="71" y="0"/>
                    </a:lnTo>
                    <a:lnTo>
                      <a:pt x="61" y="2"/>
                    </a:lnTo>
                    <a:lnTo>
                      <a:pt x="52" y="9"/>
                    </a:lnTo>
                    <a:lnTo>
                      <a:pt x="46" y="18"/>
                    </a:lnTo>
                    <a:lnTo>
                      <a:pt x="42" y="30"/>
                    </a:lnTo>
                    <a:lnTo>
                      <a:pt x="37" y="28"/>
                    </a:lnTo>
                    <a:lnTo>
                      <a:pt x="31" y="27"/>
                    </a:lnTo>
                    <a:lnTo>
                      <a:pt x="26" y="27"/>
                    </a:lnTo>
                    <a:lnTo>
                      <a:pt x="20" y="28"/>
                    </a:lnTo>
                    <a:lnTo>
                      <a:pt x="15" y="30"/>
                    </a:lnTo>
                    <a:lnTo>
                      <a:pt x="11" y="32"/>
                    </a:lnTo>
                    <a:lnTo>
                      <a:pt x="7" y="37"/>
                    </a:lnTo>
                    <a:lnTo>
                      <a:pt x="4" y="42"/>
                    </a:lnTo>
                    <a:lnTo>
                      <a:pt x="1" y="53"/>
                    </a:lnTo>
                    <a:lnTo>
                      <a:pt x="2" y="64"/>
                    </a:lnTo>
                    <a:lnTo>
                      <a:pt x="6" y="75"/>
                    </a:lnTo>
                    <a:lnTo>
                      <a:pt x="14" y="85"/>
                    </a:lnTo>
                    <a:lnTo>
                      <a:pt x="6" y="94"/>
                    </a:lnTo>
                    <a:lnTo>
                      <a:pt x="1" y="105"/>
                    </a:lnTo>
                    <a:lnTo>
                      <a:pt x="0" y="117"/>
                    </a:lnTo>
                    <a:lnTo>
                      <a:pt x="4" y="128"/>
                    </a:lnTo>
                    <a:lnTo>
                      <a:pt x="7" y="134"/>
                    </a:lnTo>
                    <a:lnTo>
                      <a:pt x="11" y="138"/>
                    </a:lnTo>
                    <a:lnTo>
                      <a:pt x="15" y="140"/>
                    </a:lnTo>
                    <a:lnTo>
                      <a:pt x="20" y="142"/>
                    </a:lnTo>
                    <a:lnTo>
                      <a:pt x="25" y="143"/>
                    </a:lnTo>
                    <a:lnTo>
                      <a:pt x="30" y="143"/>
                    </a:lnTo>
                    <a:lnTo>
                      <a:pt x="36" y="142"/>
                    </a:lnTo>
                    <a:lnTo>
                      <a:pt x="41" y="140"/>
                    </a:lnTo>
                    <a:lnTo>
                      <a:pt x="44" y="153"/>
                    </a:lnTo>
                    <a:lnTo>
                      <a:pt x="51" y="163"/>
                    </a:lnTo>
                    <a:lnTo>
                      <a:pt x="59" y="170"/>
                    </a:lnTo>
                    <a:lnTo>
                      <a:pt x="69" y="172"/>
                    </a:lnTo>
                    <a:lnTo>
                      <a:pt x="79" y="170"/>
                    </a:lnTo>
                    <a:lnTo>
                      <a:pt x="88" y="163"/>
                    </a:lnTo>
                    <a:lnTo>
                      <a:pt x="95" y="153"/>
                    </a:lnTo>
                    <a:lnTo>
                      <a:pt x="98" y="141"/>
                    </a:lnTo>
                    <a:lnTo>
                      <a:pt x="103" y="143"/>
                    </a:lnTo>
                    <a:lnTo>
                      <a:pt x="109" y="145"/>
                    </a:lnTo>
                    <a:lnTo>
                      <a:pt x="114" y="145"/>
                    </a:lnTo>
                    <a:lnTo>
                      <a:pt x="119" y="144"/>
                    </a:lnTo>
                    <a:lnTo>
                      <a:pt x="124" y="142"/>
                    </a:lnTo>
                    <a:lnTo>
                      <a:pt x="129" y="139"/>
                    </a:lnTo>
                    <a:lnTo>
                      <a:pt x="133" y="135"/>
                    </a:lnTo>
                    <a:lnTo>
                      <a:pt x="136" y="129"/>
                    </a:lnTo>
                    <a:lnTo>
                      <a:pt x="140" y="118"/>
                    </a:lnTo>
                    <a:lnTo>
                      <a:pt x="138" y="106"/>
                    </a:lnTo>
                    <a:lnTo>
                      <a:pt x="134" y="96"/>
                    </a:lnTo>
                    <a:lnTo>
                      <a:pt x="126" y="87"/>
                    </a:lnTo>
                    <a:close/>
                  </a:path>
                </a:pathLst>
              </a:custGeom>
              <a:noFill/>
              <a:ln w="25400">
                <a:solidFill>
                  <a:srgbClr val="990099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2" name="Freeform 35"/>
              <p:cNvSpPr>
                <a:spLocks/>
              </p:cNvSpPr>
              <p:nvPr/>
            </p:nvSpPr>
            <p:spPr bwMode="auto">
              <a:xfrm>
                <a:off x="363984" y="614074"/>
                <a:ext cx="78845" cy="95900"/>
              </a:xfrm>
              <a:custGeom>
                <a:avLst/>
                <a:gdLst/>
                <a:ahLst/>
                <a:cxnLst>
                  <a:cxn ang="0">
                    <a:pos x="20" y="46"/>
                  </a:cxn>
                  <a:cxn ang="0">
                    <a:pos x="12" y="44"/>
                  </a:cxn>
                  <a:cxn ang="0">
                    <a:pos x="6" y="39"/>
                  </a:cxn>
                  <a:cxn ang="0">
                    <a:pos x="2" y="32"/>
                  </a:cxn>
                  <a:cxn ang="0">
                    <a:pos x="0" y="23"/>
                  </a:cxn>
                  <a:cxn ang="0">
                    <a:pos x="2" y="13"/>
                  </a:cxn>
                  <a:cxn ang="0">
                    <a:pos x="6" y="6"/>
                  </a:cxn>
                  <a:cxn ang="0">
                    <a:pos x="12" y="2"/>
                  </a:cxn>
                  <a:cxn ang="0">
                    <a:pos x="20" y="0"/>
                  </a:cxn>
                  <a:cxn ang="0">
                    <a:pos x="28" y="2"/>
                  </a:cxn>
                  <a:cxn ang="0">
                    <a:pos x="34" y="6"/>
                  </a:cxn>
                  <a:cxn ang="0">
                    <a:pos x="38" y="13"/>
                  </a:cxn>
                  <a:cxn ang="0">
                    <a:pos x="40" y="23"/>
                  </a:cxn>
                  <a:cxn ang="0">
                    <a:pos x="38" y="32"/>
                  </a:cxn>
                  <a:cxn ang="0">
                    <a:pos x="34" y="39"/>
                  </a:cxn>
                  <a:cxn ang="0">
                    <a:pos x="28" y="44"/>
                  </a:cxn>
                  <a:cxn ang="0">
                    <a:pos x="20" y="46"/>
                  </a:cxn>
                </a:cxnLst>
                <a:rect l="0" t="0" r="r" b="b"/>
                <a:pathLst>
                  <a:path w="40" h="46">
                    <a:moveTo>
                      <a:pt x="20" y="46"/>
                    </a:moveTo>
                    <a:lnTo>
                      <a:pt x="12" y="44"/>
                    </a:lnTo>
                    <a:lnTo>
                      <a:pt x="6" y="39"/>
                    </a:lnTo>
                    <a:lnTo>
                      <a:pt x="2" y="32"/>
                    </a:lnTo>
                    <a:lnTo>
                      <a:pt x="0" y="23"/>
                    </a:lnTo>
                    <a:lnTo>
                      <a:pt x="2" y="13"/>
                    </a:lnTo>
                    <a:lnTo>
                      <a:pt x="6" y="6"/>
                    </a:lnTo>
                    <a:lnTo>
                      <a:pt x="12" y="2"/>
                    </a:lnTo>
                    <a:lnTo>
                      <a:pt x="20" y="0"/>
                    </a:lnTo>
                    <a:lnTo>
                      <a:pt x="28" y="2"/>
                    </a:lnTo>
                    <a:lnTo>
                      <a:pt x="34" y="6"/>
                    </a:lnTo>
                    <a:lnTo>
                      <a:pt x="38" y="13"/>
                    </a:lnTo>
                    <a:lnTo>
                      <a:pt x="40" y="23"/>
                    </a:lnTo>
                    <a:lnTo>
                      <a:pt x="38" y="32"/>
                    </a:lnTo>
                    <a:lnTo>
                      <a:pt x="34" y="39"/>
                    </a:lnTo>
                    <a:lnTo>
                      <a:pt x="28" y="44"/>
                    </a:lnTo>
                    <a:lnTo>
                      <a:pt x="20" y="46"/>
                    </a:lnTo>
                    <a:close/>
                  </a:path>
                </a:pathLst>
              </a:custGeom>
              <a:noFill/>
              <a:ln w="25400">
                <a:solidFill>
                  <a:srgbClr val="990099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39" name="Group 260"/>
            <p:cNvGrpSpPr/>
            <p:nvPr/>
          </p:nvGrpSpPr>
          <p:grpSpPr>
            <a:xfrm>
              <a:off x="2458263" y="3699296"/>
              <a:ext cx="145863" cy="175122"/>
              <a:chOff x="844939" y="157506"/>
              <a:chExt cx="145863" cy="175122"/>
            </a:xfrm>
          </p:grpSpPr>
          <p:sp>
            <p:nvSpPr>
              <p:cNvPr id="719" name="Freeform 141"/>
              <p:cNvSpPr>
                <a:spLocks/>
              </p:cNvSpPr>
              <p:nvPr/>
            </p:nvSpPr>
            <p:spPr bwMode="auto">
              <a:xfrm>
                <a:off x="844939" y="157506"/>
                <a:ext cx="145863" cy="175122"/>
              </a:xfrm>
              <a:custGeom>
                <a:avLst/>
                <a:gdLst/>
                <a:ahLst/>
                <a:cxnLst>
                  <a:cxn ang="0">
                    <a:pos x="74" y="42"/>
                  </a:cxn>
                  <a:cxn ang="0">
                    <a:pos x="73" y="34"/>
                  </a:cxn>
                  <a:cxn ang="0">
                    <a:pos x="71" y="26"/>
                  </a:cxn>
                  <a:cxn ang="0">
                    <a:pos x="68" y="19"/>
                  </a:cxn>
                  <a:cxn ang="0">
                    <a:pos x="64" y="13"/>
                  </a:cxn>
                  <a:cxn ang="0">
                    <a:pos x="58" y="8"/>
                  </a:cxn>
                  <a:cxn ang="0">
                    <a:pos x="52" y="3"/>
                  </a:cxn>
                  <a:cxn ang="0">
                    <a:pos x="45" y="1"/>
                  </a:cxn>
                  <a:cxn ang="0">
                    <a:pos x="38" y="0"/>
                  </a:cxn>
                  <a:cxn ang="0">
                    <a:pos x="30" y="1"/>
                  </a:cxn>
                  <a:cxn ang="0">
                    <a:pos x="23" y="3"/>
                  </a:cxn>
                  <a:cxn ang="0">
                    <a:pos x="17" y="8"/>
                  </a:cxn>
                  <a:cxn ang="0">
                    <a:pos x="11" y="13"/>
                  </a:cxn>
                  <a:cxn ang="0">
                    <a:pos x="6" y="19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3" y="59"/>
                  </a:cxn>
                  <a:cxn ang="0">
                    <a:pos x="6" y="66"/>
                  </a:cxn>
                  <a:cxn ang="0">
                    <a:pos x="11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8" y="84"/>
                  </a:cxn>
                  <a:cxn ang="0">
                    <a:pos x="45" y="83"/>
                  </a:cxn>
                  <a:cxn ang="0">
                    <a:pos x="52" y="81"/>
                  </a:cxn>
                  <a:cxn ang="0">
                    <a:pos x="58" y="77"/>
                  </a:cxn>
                  <a:cxn ang="0">
                    <a:pos x="64" y="72"/>
                  </a:cxn>
                  <a:cxn ang="0">
                    <a:pos x="68" y="66"/>
                  </a:cxn>
                  <a:cxn ang="0">
                    <a:pos x="71" y="59"/>
                  </a:cxn>
                  <a:cxn ang="0">
                    <a:pos x="73" y="50"/>
                  </a:cxn>
                  <a:cxn ang="0">
                    <a:pos x="74" y="42"/>
                  </a:cxn>
                </a:cxnLst>
                <a:rect l="0" t="0" r="r" b="b"/>
                <a:pathLst>
                  <a:path w="74" h="84">
                    <a:moveTo>
                      <a:pt x="74" y="42"/>
                    </a:moveTo>
                    <a:lnTo>
                      <a:pt x="73" y="34"/>
                    </a:lnTo>
                    <a:lnTo>
                      <a:pt x="71" y="26"/>
                    </a:lnTo>
                    <a:lnTo>
                      <a:pt x="68" y="19"/>
                    </a:lnTo>
                    <a:lnTo>
                      <a:pt x="64" y="13"/>
                    </a:lnTo>
                    <a:lnTo>
                      <a:pt x="58" y="8"/>
                    </a:lnTo>
                    <a:lnTo>
                      <a:pt x="52" y="3"/>
                    </a:lnTo>
                    <a:lnTo>
                      <a:pt x="45" y="1"/>
                    </a:lnTo>
                    <a:lnTo>
                      <a:pt x="38" y="0"/>
                    </a:lnTo>
                    <a:lnTo>
                      <a:pt x="30" y="1"/>
                    </a:lnTo>
                    <a:lnTo>
                      <a:pt x="23" y="3"/>
                    </a:lnTo>
                    <a:lnTo>
                      <a:pt x="17" y="8"/>
                    </a:lnTo>
                    <a:lnTo>
                      <a:pt x="11" y="13"/>
                    </a:lnTo>
                    <a:lnTo>
                      <a:pt x="6" y="19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3" y="59"/>
                    </a:lnTo>
                    <a:lnTo>
                      <a:pt x="6" y="66"/>
                    </a:lnTo>
                    <a:lnTo>
                      <a:pt x="11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8" y="84"/>
                    </a:lnTo>
                    <a:lnTo>
                      <a:pt x="45" y="83"/>
                    </a:lnTo>
                    <a:lnTo>
                      <a:pt x="52" y="81"/>
                    </a:lnTo>
                    <a:lnTo>
                      <a:pt x="58" y="77"/>
                    </a:lnTo>
                    <a:lnTo>
                      <a:pt x="64" y="72"/>
                    </a:lnTo>
                    <a:lnTo>
                      <a:pt x="68" y="66"/>
                    </a:lnTo>
                    <a:lnTo>
                      <a:pt x="71" y="59"/>
                    </a:lnTo>
                    <a:lnTo>
                      <a:pt x="73" y="50"/>
                    </a:lnTo>
                    <a:lnTo>
                      <a:pt x="74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0" name="Freeform 142"/>
              <p:cNvSpPr>
                <a:spLocks/>
              </p:cNvSpPr>
              <p:nvPr/>
            </p:nvSpPr>
            <p:spPr bwMode="auto">
              <a:xfrm>
                <a:off x="882390" y="201287"/>
                <a:ext cx="72932" cy="87561"/>
              </a:xfrm>
              <a:custGeom>
                <a:avLst/>
                <a:gdLst/>
                <a:ahLst/>
                <a:cxnLst>
                  <a:cxn ang="0">
                    <a:pos x="19" y="42"/>
                  </a:cxn>
                  <a:cxn ang="0">
                    <a:pos x="14" y="42"/>
                  </a:cxn>
                  <a:cxn ang="0">
                    <a:pos x="11" y="40"/>
                  </a:cxn>
                  <a:cxn ang="0">
                    <a:pos x="8" y="39"/>
                  </a:cxn>
                  <a:cxn ang="0">
                    <a:pos x="5" y="36"/>
                  </a:cxn>
                  <a:cxn ang="0">
                    <a:pos x="3" y="33"/>
                  </a:cxn>
                  <a:cxn ang="0">
                    <a:pos x="1" y="28"/>
                  </a:cxn>
                  <a:cxn ang="0">
                    <a:pos x="0" y="25"/>
                  </a:cxn>
                  <a:cxn ang="0">
                    <a:pos x="0" y="21"/>
                  </a:cxn>
                  <a:cxn ang="0">
                    <a:pos x="0" y="17"/>
                  </a:cxn>
                  <a:cxn ang="0">
                    <a:pos x="1" y="13"/>
                  </a:cxn>
                  <a:cxn ang="0">
                    <a:pos x="3" y="9"/>
                  </a:cxn>
                  <a:cxn ang="0">
                    <a:pos x="5" y="6"/>
                  </a:cxn>
                  <a:cxn ang="0">
                    <a:pos x="8" y="4"/>
                  </a:cxn>
                  <a:cxn ang="0">
                    <a:pos x="11" y="2"/>
                  </a:cxn>
                  <a:cxn ang="0">
                    <a:pos x="14" y="1"/>
                  </a:cxn>
                  <a:cxn ang="0">
                    <a:pos x="19" y="0"/>
                  </a:cxn>
                  <a:cxn ang="0">
                    <a:pos x="23" y="1"/>
                  </a:cxn>
                  <a:cxn ang="0">
                    <a:pos x="26" y="2"/>
                  </a:cxn>
                  <a:cxn ang="0">
                    <a:pos x="29" y="4"/>
                  </a:cxn>
                  <a:cxn ang="0">
                    <a:pos x="32" y="6"/>
                  </a:cxn>
                  <a:cxn ang="0">
                    <a:pos x="34" y="9"/>
                  </a:cxn>
                  <a:cxn ang="0">
                    <a:pos x="36" y="13"/>
                  </a:cxn>
                  <a:cxn ang="0">
                    <a:pos x="37" y="17"/>
                  </a:cxn>
                  <a:cxn ang="0">
                    <a:pos x="37" y="21"/>
                  </a:cxn>
                  <a:cxn ang="0">
                    <a:pos x="36" y="29"/>
                  </a:cxn>
                  <a:cxn ang="0">
                    <a:pos x="32" y="36"/>
                  </a:cxn>
                  <a:cxn ang="0">
                    <a:pos x="26" y="40"/>
                  </a:cxn>
                  <a:cxn ang="0">
                    <a:pos x="19" y="42"/>
                  </a:cxn>
                </a:cxnLst>
                <a:rect l="0" t="0" r="r" b="b"/>
                <a:pathLst>
                  <a:path w="37" h="42">
                    <a:moveTo>
                      <a:pt x="19" y="42"/>
                    </a:moveTo>
                    <a:lnTo>
                      <a:pt x="14" y="42"/>
                    </a:lnTo>
                    <a:lnTo>
                      <a:pt x="11" y="40"/>
                    </a:lnTo>
                    <a:lnTo>
                      <a:pt x="8" y="39"/>
                    </a:lnTo>
                    <a:lnTo>
                      <a:pt x="5" y="36"/>
                    </a:lnTo>
                    <a:lnTo>
                      <a:pt x="3" y="33"/>
                    </a:lnTo>
                    <a:lnTo>
                      <a:pt x="1" y="28"/>
                    </a:lnTo>
                    <a:lnTo>
                      <a:pt x="0" y="25"/>
                    </a:lnTo>
                    <a:lnTo>
                      <a:pt x="0" y="21"/>
                    </a:lnTo>
                    <a:lnTo>
                      <a:pt x="0" y="17"/>
                    </a:lnTo>
                    <a:lnTo>
                      <a:pt x="1" y="13"/>
                    </a:lnTo>
                    <a:lnTo>
                      <a:pt x="3" y="9"/>
                    </a:lnTo>
                    <a:lnTo>
                      <a:pt x="5" y="6"/>
                    </a:lnTo>
                    <a:lnTo>
                      <a:pt x="8" y="4"/>
                    </a:lnTo>
                    <a:lnTo>
                      <a:pt x="11" y="2"/>
                    </a:lnTo>
                    <a:lnTo>
                      <a:pt x="14" y="1"/>
                    </a:lnTo>
                    <a:lnTo>
                      <a:pt x="19" y="0"/>
                    </a:lnTo>
                    <a:lnTo>
                      <a:pt x="23" y="1"/>
                    </a:lnTo>
                    <a:lnTo>
                      <a:pt x="26" y="2"/>
                    </a:lnTo>
                    <a:lnTo>
                      <a:pt x="29" y="4"/>
                    </a:lnTo>
                    <a:lnTo>
                      <a:pt x="32" y="6"/>
                    </a:lnTo>
                    <a:lnTo>
                      <a:pt x="34" y="9"/>
                    </a:lnTo>
                    <a:lnTo>
                      <a:pt x="36" y="13"/>
                    </a:lnTo>
                    <a:lnTo>
                      <a:pt x="37" y="17"/>
                    </a:lnTo>
                    <a:lnTo>
                      <a:pt x="37" y="21"/>
                    </a:lnTo>
                    <a:lnTo>
                      <a:pt x="36" y="29"/>
                    </a:lnTo>
                    <a:lnTo>
                      <a:pt x="32" y="36"/>
                    </a:lnTo>
                    <a:lnTo>
                      <a:pt x="26" y="40"/>
                    </a:lnTo>
                    <a:lnTo>
                      <a:pt x="19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40" name="Group 261"/>
            <p:cNvGrpSpPr/>
            <p:nvPr/>
          </p:nvGrpSpPr>
          <p:grpSpPr>
            <a:xfrm>
              <a:off x="1780196" y="3581400"/>
              <a:ext cx="147835" cy="175122"/>
              <a:chOff x="166872" y="115810"/>
              <a:chExt cx="147835" cy="175122"/>
            </a:xfrm>
          </p:grpSpPr>
          <p:sp>
            <p:nvSpPr>
              <p:cNvPr id="717" name="Freeform 143"/>
              <p:cNvSpPr>
                <a:spLocks/>
              </p:cNvSpPr>
              <p:nvPr/>
            </p:nvSpPr>
            <p:spPr bwMode="auto">
              <a:xfrm>
                <a:off x="166872" y="115810"/>
                <a:ext cx="147835" cy="175122"/>
              </a:xfrm>
              <a:custGeom>
                <a:avLst/>
                <a:gdLst/>
                <a:ahLst/>
                <a:cxnLst>
                  <a:cxn ang="0">
                    <a:pos x="75" y="42"/>
                  </a:cxn>
                  <a:cxn ang="0">
                    <a:pos x="74" y="34"/>
                  </a:cxn>
                  <a:cxn ang="0">
                    <a:pos x="72" y="26"/>
                  </a:cxn>
                  <a:cxn ang="0">
                    <a:pos x="69" y="18"/>
                  </a:cxn>
                  <a:cxn ang="0">
                    <a:pos x="64" y="12"/>
                  </a:cxn>
                  <a:cxn ang="0">
                    <a:pos x="58" y="7"/>
                  </a:cxn>
                  <a:cxn ang="0">
                    <a:pos x="52" y="3"/>
                  </a:cxn>
                  <a:cxn ang="0">
                    <a:pos x="44" y="1"/>
                  </a:cxn>
                  <a:cxn ang="0">
                    <a:pos x="37" y="0"/>
                  </a:cxn>
                  <a:cxn ang="0">
                    <a:pos x="30" y="1"/>
                  </a:cxn>
                  <a:cxn ang="0">
                    <a:pos x="23" y="3"/>
                  </a:cxn>
                  <a:cxn ang="0">
                    <a:pos x="17" y="7"/>
                  </a:cxn>
                  <a:cxn ang="0">
                    <a:pos x="12" y="12"/>
                  </a:cxn>
                  <a:cxn ang="0">
                    <a:pos x="7" y="18"/>
                  </a:cxn>
                  <a:cxn ang="0">
                    <a:pos x="4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4" y="58"/>
                  </a:cxn>
                  <a:cxn ang="0">
                    <a:pos x="7" y="65"/>
                  </a:cxn>
                  <a:cxn ang="0">
                    <a:pos x="12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7" y="84"/>
                  </a:cxn>
                  <a:cxn ang="0">
                    <a:pos x="44" y="83"/>
                  </a:cxn>
                  <a:cxn ang="0">
                    <a:pos x="52" y="81"/>
                  </a:cxn>
                  <a:cxn ang="0">
                    <a:pos x="58" y="77"/>
                  </a:cxn>
                  <a:cxn ang="0">
                    <a:pos x="64" y="72"/>
                  </a:cxn>
                  <a:cxn ang="0">
                    <a:pos x="69" y="65"/>
                  </a:cxn>
                  <a:cxn ang="0">
                    <a:pos x="72" y="58"/>
                  </a:cxn>
                  <a:cxn ang="0">
                    <a:pos x="74" y="50"/>
                  </a:cxn>
                  <a:cxn ang="0">
                    <a:pos x="75" y="42"/>
                  </a:cxn>
                </a:cxnLst>
                <a:rect l="0" t="0" r="r" b="b"/>
                <a:pathLst>
                  <a:path w="75" h="84">
                    <a:moveTo>
                      <a:pt x="75" y="42"/>
                    </a:moveTo>
                    <a:lnTo>
                      <a:pt x="74" y="34"/>
                    </a:lnTo>
                    <a:lnTo>
                      <a:pt x="72" y="26"/>
                    </a:lnTo>
                    <a:lnTo>
                      <a:pt x="69" y="18"/>
                    </a:lnTo>
                    <a:lnTo>
                      <a:pt x="64" y="12"/>
                    </a:lnTo>
                    <a:lnTo>
                      <a:pt x="58" y="7"/>
                    </a:lnTo>
                    <a:lnTo>
                      <a:pt x="52" y="3"/>
                    </a:lnTo>
                    <a:lnTo>
                      <a:pt x="44" y="1"/>
                    </a:lnTo>
                    <a:lnTo>
                      <a:pt x="37" y="0"/>
                    </a:lnTo>
                    <a:lnTo>
                      <a:pt x="30" y="1"/>
                    </a:lnTo>
                    <a:lnTo>
                      <a:pt x="23" y="3"/>
                    </a:lnTo>
                    <a:lnTo>
                      <a:pt x="17" y="7"/>
                    </a:lnTo>
                    <a:lnTo>
                      <a:pt x="12" y="12"/>
                    </a:lnTo>
                    <a:lnTo>
                      <a:pt x="7" y="18"/>
                    </a:lnTo>
                    <a:lnTo>
                      <a:pt x="4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4" y="58"/>
                    </a:lnTo>
                    <a:lnTo>
                      <a:pt x="7" y="65"/>
                    </a:lnTo>
                    <a:lnTo>
                      <a:pt x="12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7" y="84"/>
                    </a:lnTo>
                    <a:lnTo>
                      <a:pt x="44" y="83"/>
                    </a:lnTo>
                    <a:lnTo>
                      <a:pt x="52" y="81"/>
                    </a:lnTo>
                    <a:lnTo>
                      <a:pt x="58" y="77"/>
                    </a:lnTo>
                    <a:lnTo>
                      <a:pt x="64" y="72"/>
                    </a:lnTo>
                    <a:lnTo>
                      <a:pt x="69" y="65"/>
                    </a:lnTo>
                    <a:lnTo>
                      <a:pt x="72" y="58"/>
                    </a:lnTo>
                    <a:lnTo>
                      <a:pt x="74" y="50"/>
                    </a:lnTo>
                    <a:lnTo>
                      <a:pt x="75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8" name="Freeform 144"/>
              <p:cNvSpPr>
                <a:spLocks/>
              </p:cNvSpPr>
              <p:nvPr/>
            </p:nvSpPr>
            <p:spPr bwMode="auto">
              <a:xfrm>
                <a:off x="204323" y="159591"/>
                <a:ext cx="74903" cy="87561"/>
              </a:xfrm>
              <a:custGeom>
                <a:avLst/>
                <a:gdLst/>
                <a:ahLst/>
                <a:cxnLst>
                  <a:cxn ang="0">
                    <a:pos x="18" y="42"/>
                  </a:cxn>
                  <a:cxn ang="0">
                    <a:pos x="15" y="41"/>
                  </a:cxn>
                  <a:cxn ang="0">
                    <a:pos x="12" y="40"/>
                  </a:cxn>
                  <a:cxn ang="0">
                    <a:pos x="9" y="38"/>
                  </a:cxn>
                  <a:cxn ang="0">
                    <a:pos x="6" y="36"/>
                  </a:cxn>
                  <a:cxn ang="0">
                    <a:pos x="3" y="33"/>
                  </a:cxn>
                  <a:cxn ang="0">
                    <a:pos x="2" y="29"/>
                  </a:cxn>
                  <a:cxn ang="0">
                    <a:pos x="0" y="25"/>
                  </a:cxn>
                  <a:cxn ang="0">
                    <a:pos x="0" y="21"/>
                  </a:cxn>
                  <a:cxn ang="0">
                    <a:pos x="0" y="17"/>
                  </a:cxn>
                  <a:cxn ang="0">
                    <a:pos x="2" y="14"/>
                  </a:cxn>
                  <a:cxn ang="0">
                    <a:pos x="3" y="10"/>
                  </a:cxn>
                  <a:cxn ang="0">
                    <a:pos x="6" y="7"/>
                  </a:cxn>
                  <a:cxn ang="0">
                    <a:pos x="9" y="4"/>
                  </a:cxn>
                  <a:cxn ang="0">
                    <a:pos x="12" y="1"/>
                  </a:cxn>
                  <a:cxn ang="0">
                    <a:pos x="15" y="0"/>
                  </a:cxn>
                  <a:cxn ang="0">
                    <a:pos x="18" y="0"/>
                  </a:cxn>
                  <a:cxn ang="0">
                    <a:pos x="22" y="0"/>
                  </a:cxn>
                  <a:cxn ang="0">
                    <a:pos x="25" y="1"/>
                  </a:cxn>
                  <a:cxn ang="0">
                    <a:pos x="28" y="4"/>
                  </a:cxn>
                  <a:cxn ang="0">
                    <a:pos x="32" y="7"/>
                  </a:cxn>
                  <a:cxn ang="0">
                    <a:pos x="35" y="10"/>
                  </a:cxn>
                  <a:cxn ang="0">
                    <a:pos x="37" y="14"/>
                  </a:cxn>
                  <a:cxn ang="0">
                    <a:pos x="38" y="17"/>
                  </a:cxn>
                  <a:cxn ang="0">
                    <a:pos x="38" y="21"/>
                  </a:cxn>
                  <a:cxn ang="0">
                    <a:pos x="36" y="29"/>
                  </a:cxn>
                  <a:cxn ang="0">
                    <a:pos x="32" y="36"/>
                  </a:cxn>
                  <a:cxn ang="0">
                    <a:pos x="25" y="40"/>
                  </a:cxn>
                  <a:cxn ang="0">
                    <a:pos x="18" y="42"/>
                  </a:cxn>
                </a:cxnLst>
                <a:rect l="0" t="0" r="r" b="b"/>
                <a:pathLst>
                  <a:path w="38" h="42">
                    <a:moveTo>
                      <a:pt x="18" y="42"/>
                    </a:moveTo>
                    <a:lnTo>
                      <a:pt x="15" y="41"/>
                    </a:lnTo>
                    <a:lnTo>
                      <a:pt x="12" y="40"/>
                    </a:lnTo>
                    <a:lnTo>
                      <a:pt x="9" y="38"/>
                    </a:lnTo>
                    <a:lnTo>
                      <a:pt x="6" y="36"/>
                    </a:lnTo>
                    <a:lnTo>
                      <a:pt x="3" y="33"/>
                    </a:lnTo>
                    <a:lnTo>
                      <a:pt x="2" y="29"/>
                    </a:lnTo>
                    <a:lnTo>
                      <a:pt x="0" y="25"/>
                    </a:lnTo>
                    <a:lnTo>
                      <a:pt x="0" y="21"/>
                    </a:lnTo>
                    <a:lnTo>
                      <a:pt x="0" y="17"/>
                    </a:lnTo>
                    <a:lnTo>
                      <a:pt x="2" y="14"/>
                    </a:lnTo>
                    <a:lnTo>
                      <a:pt x="3" y="10"/>
                    </a:lnTo>
                    <a:lnTo>
                      <a:pt x="6" y="7"/>
                    </a:lnTo>
                    <a:lnTo>
                      <a:pt x="9" y="4"/>
                    </a:lnTo>
                    <a:lnTo>
                      <a:pt x="12" y="1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2" y="0"/>
                    </a:lnTo>
                    <a:lnTo>
                      <a:pt x="25" y="1"/>
                    </a:lnTo>
                    <a:lnTo>
                      <a:pt x="28" y="4"/>
                    </a:lnTo>
                    <a:lnTo>
                      <a:pt x="32" y="7"/>
                    </a:lnTo>
                    <a:lnTo>
                      <a:pt x="35" y="10"/>
                    </a:lnTo>
                    <a:lnTo>
                      <a:pt x="37" y="14"/>
                    </a:lnTo>
                    <a:lnTo>
                      <a:pt x="38" y="17"/>
                    </a:lnTo>
                    <a:lnTo>
                      <a:pt x="38" y="21"/>
                    </a:lnTo>
                    <a:lnTo>
                      <a:pt x="36" y="29"/>
                    </a:lnTo>
                    <a:lnTo>
                      <a:pt x="32" y="36"/>
                    </a:lnTo>
                    <a:lnTo>
                      <a:pt x="25" y="40"/>
                    </a:lnTo>
                    <a:lnTo>
                      <a:pt x="18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41" name="Group 264"/>
            <p:cNvGrpSpPr/>
            <p:nvPr/>
          </p:nvGrpSpPr>
          <p:grpSpPr>
            <a:xfrm>
              <a:off x="3270367" y="4439395"/>
              <a:ext cx="145863" cy="175122"/>
              <a:chOff x="1657043" y="897605"/>
              <a:chExt cx="145863" cy="175122"/>
            </a:xfrm>
          </p:grpSpPr>
          <p:sp>
            <p:nvSpPr>
              <p:cNvPr id="715" name="Freeform 145"/>
              <p:cNvSpPr>
                <a:spLocks/>
              </p:cNvSpPr>
              <p:nvPr/>
            </p:nvSpPr>
            <p:spPr bwMode="auto">
              <a:xfrm>
                <a:off x="1657043" y="897605"/>
                <a:ext cx="145863" cy="175122"/>
              </a:xfrm>
              <a:custGeom>
                <a:avLst/>
                <a:gdLst/>
                <a:ahLst/>
                <a:cxnLst>
                  <a:cxn ang="0">
                    <a:pos x="74" y="42"/>
                  </a:cxn>
                  <a:cxn ang="0">
                    <a:pos x="73" y="34"/>
                  </a:cxn>
                  <a:cxn ang="0">
                    <a:pos x="71" y="25"/>
                  </a:cxn>
                  <a:cxn ang="0">
                    <a:pos x="68" y="18"/>
                  </a:cxn>
                  <a:cxn ang="0">
                    <a:pos x="63" y="12"/>
                  </a:cxn>
                  <a:cxn ang="0">
                    <a:pos x="57" y="7"/>
                  </a:cxn>
                  <a:cxn ang="0">
                    <a:pos x="51" y="3"/>
                  </a:cxn>
                  <a:cxn ang="0">
                    <a:pos x="43" y="1"/>
                  </a:cxn>
                  <a:cxn ang="0">
                    <a:pos x="36" y="0"/>
                  </a:cxn>
                  <a:cxn ang="0">
                    <a:pos x="29" y="1"/>
                  </a:cxn>
                  <a:cxn ang="0">
                    <a:pos x="22" y="3"/>
                  </a:cxn>
                  <a:cxn ang="0">
                    <a:pos x="16" y="7"/>
                  </a:cxn>
                  <a:cxn ang="0">
                    <a:pos x="11" y="12"/>
                  </a:cxn>
                  <a:cxn ang="0">
                    <a:pos x="6" y="18"/>
                  </a:cxn>
                  <a:cxn ang="0">
                    <a:pos x="3" y="25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2" y="58"/>
                  </a:cxn>
                  <a:cxn ang="0">
                    <a:pos x="5" y="65"/>
                  </a:cxn>
                  <a:cxn ang="0">
                    <a:pos x="10" y="71"/>
                  </a:cxn>
                  <a:cxn ang="0">
                    <a:pos x="16" y="77"/>
                  </a:cxn>
                  <a:cxn ang="0">
                    <a:pos x="22" y="81"/>
                  </a:cxn>
                  <a:cxn ang="0">
                    <a:pos x="29" y="83"/>
                  </a:cxn>
                  <a:cxn ang="0">
                    <a:pos x="36" y="84"/>
                  </a:cxn>
                  <a:cxn ang="0">
                    <a:pos x="43" y="83"/>
                  </a:cxn>
                  <a:cxn ang="0">
                    <a:pos x="51" y="81"/>
                  </a:cxn>
                  <a:cxn ang="0">
                    <a:pos x="57" y="77"/>
                  </a:cxn>
                  <a:cxn ang="0">
                    <a:pos x="63" y="71"/>
                  </a:cxn>
                  <a:cxn ang="0">
                    <a:pos x="68" y="65"/>
                  </a:cxn>
                  <a:cxn ang="0">
                    <a:pos x="71" y="58"/>
                  </a:cxn>
                  <a:cxn ang="0">
                    <a:pos x="73" y="50"/>
                  </a:cxn>
                  <a:cxn ang="0">
                    <a:pos x="74" y="42"/>
                  </a:cxn>
                </a:cxnLst>
                <a:rect l="0" t="0" r="r" b="b"/>
                <a:pathLst>
                  <a:path w="74" h="84">
                    <a:moveTo>
                      <a:pt x="74" y="42"/>
                    </a:moveTo>
                    <a:lnTo>
                      <a:pt x="73" y="34"/>
                    </a:lnTo>
                    <a:lnTo>
                      <a:pt x="71" y="25"/>
                    </a:lnTo>
                    <a:lnTo>
                      <a:pt x="68" y="18"/>
                    </a:lnTo>
                    <a:lnTo>
                      <a:pt x="63" y="12"/>
                    </a:lnTo>
                    <a:lnTo>
                      <a:pt x="57" y="7"/>
                    </a:lnTo>
                    <a:lnTo>
                      <a:pt x="51" y="3"/>
                    </a:lnTo>
                    <a:lnTo>
                      <a:pt x="43" y="1"/>
                    </a:lnTo>
                    <a:lnTo>
                      <a:pt x="36" y="0"/>
                    </a:lnTo>
                    <a:lnTo>
                      <a:pt x="29" y="1"/>
                    </a:lnTo>
                    <a:lnTo>
                      <a:pt x="22" y="3"/>
                    </a:lnTo>
                    <a:lnTo>
                      <a:pt x="16" y="7"/>
                    </a:lnTo>
                    <a:lnTo>
                      <a:pt x="11" y="12"/>
                    </a:lnTo>
                    <a:lnTo>
                      <a:pt x="6" y="18"/>
                    </a:lnTo>
                    <a:lnTo>
                      <a:pt x="3" y="25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2" y="58"/>
                    </a:lnTo>
                    <a:lnTo>
                      <a:pt x="5" y="65"/>
                    </a:lnTo>
                    <a:lnTo>
                      <a:pt x="10" y="71"/>
                    </a:lnTo>
                    <a:lnTo>
                      <a:pt x="16" y="77"/>
                    </a:lnTo>
                    <a:lnTo>
                      <a:pt x="22" y="81"/>
                    </a:lnTo>
                    <a:lnTo>
                      <a:pt x="29" y="83"/>
                    </a:lnTo>
                    <a:lnTo>
                      <a:pt x="36" y="84"/>
                    </a:lnTo>
                    <a:lnTo>
                      <a:pt x="43" y="83"/>
                    </a:lnTo>
                    <a:lnTo>
                      <a:pt x="51" y="81"/>
                    </a:lnTo>
                    <a:lnTo>
                      <a:pt x="57" y="77"/>
                    </a:lnTo>
                    <a:lnTo>
                      <a:pt x="63" y="71"/>
                    </a:lnTo>
                    <a:lnTo>
                      <a:pt x="68" y="65"/>
                    </a:lnTo>
                    <a:lnTo>
                      <a:pt x="71" y="58"/>
                    </a:lnTo>
                    <a:lnTo>
                      <a:pt x="73" y="50"/>
                    </a:lnTo>
                    <a:lnTo>
                      <a:pt x="74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6" name="Freeform 146"/>
              <p:cNvSpPr>
                <a:spLocks/>
              </p:cNvSpPr>
              <p:nvPr/>
            </p:nvSpPr>
            <p:spPr bwMode="auto">
              <a:xfrm>
                <a:off x="1692523" y="941384"/>
                <a:ext cx="72932" cy="85477"/>
              </a:xfrm>
              <a:custGeom>
                <a:avLst/>
                <a:gdLst/>
                <a:ahLst/>
                <a:cxnLst>
                  <a:cxn ang="0">
                    <a:pos x="18" y="41"/>
                  </a:cxn>
                  <a:cxn ang="0">
                    <a:pos x="14" y="41"/>
                  </a:cxn>
                  <a:cxn ang="0">
                    <a:pos x="11" y="39"/>
                  </a:cxn>
                  <a:cxn ang="0">
                    <a:pos x="8" y="38"/>
                  </a:cxn>
                  <a:cxn ang="0">
                    <a:pos x="5" y="35"/>
                  </a:cxn>
                  <a:cxn ang="0">
                    <a:pos x="3" y="32"/>
                  </a:cxn>
                  <a:cxn ang="0">
                    <a:pos x="1" y="29"/>
                  </a:cxn>
                  <a:cxn ang="0">
                    <a:pos x="0" y="25"/>
                  </a:cxn>
                  <a:cxn ang="0">
                    <a:pos x="0" y="21"/>
                  </a:cxn>
                  <a:cxn ang="0">
                    <a:pos x="0" y="17"/>
                  </a:cxn>
                  <a:cxn ang="0">
                    <a:pos x="1" y="13"/>
                  </a:cxn>
                  <a:cxn ang="0">
                    <a:pos x="3" y="10"/>
                  </a:cxn>
                  <a:cxn ang="0">
                    <a:pos x="5" y="7"/>
                  </a:cxn>
                  <a:cxn ang="0">
                    <a:pos x="8" y="3"/>
                  </a:cxn>
                  <a:cxn ang="0">
                    <a:pos x="11" y="1"/>
                  </a:cxn>
                  <a:cxn ang="0">
                    <a:pos x="14" y="0"/>
                  </a:cxn>
                  <a:cxn ang="0">
                    <a:pos x="18" y="0"/>
                  </a:cxn>
                  <a:cxn ang="0">
                    <a:pos x="22" y="0"/>
                  </a:cxn>
                  <a:cxn ang="0">
                    <a:pos x="25" y="1"/>
                  </a:cxn>
                  <a:cxn ang="0">
                    <a:pos x="29" y="3"/>
                  </a:cxn>
                  <a:cxn ang="0">
                    <a:pos x="32" y="7"/>
                  </a:cxn>
                  <a:cxn ang="0">
                    <a:pos x="34" y="10"/>
                  </a:cxn>
                  <a:cxn ang="0">
                    <a:pos x="36" y="13"/>
                  </a:cxn>
                  <a:cxn ang="0">
                    <a:pos x="37" y="17"/>
                  </a:cxn>
                  <a:cxn ang="0">
                    <a:pos x="37" y="21"/>
                  </a:cxn>
                  <a:cxn ang="0">
                    <a:pos x="36" y="29"/>
                  </a:cxn>
                  <a:cxn ang="0">
                    <a:pos x="32" y="35"/>
                  </a:cxn>
                  <a:cxn ang="0">
                    <a:pos x="25" y="39"/>
                  </a:cxn>
                  <a:cxn ang="0">
                    <a:pos x="18" y="41"/>
                  </a:cxn>
                </a:cxnLst>
                <a:rect l="0" t="0" r="r" b="b"/>
                <a:pathLst>
                  <a:path w="37" h="41">
                    <a:moveTo>
                      <a:pt x="18" y="41"/>
                    </a:moveTo>
                    <a:lnTo>
                      <a:pt x="14" y="41"/>
                    </a:lnTo>
                    <a:lnTo>
                      <a:pt x="11" y="39"/>
                    </a:lnTo>
                    <a:lnTo>
                      <a:pt x="8" y="38"/>
                    </a:lnTo>
                    <a:lnTo>
                      <a:pt x="5" y="35"/>
                    </a:lnTo>
                    <a:lnTo>
                      <a:pt x="3" y="32"/>
                    </a:lnTo>
                    <a:lnTo>
                      <a:pt x="1" y="29"/>
                    </a:lnTo>
                    <a:lnTo>
                      <a:pt x="0" y="25"/>
                    </a:lnTo>
                    <a:lnTo>
                      <a:pt x="0" y="21"/>
                    </a:lnTo>
                    <a:lnTo>
                      <a:pt x="0" y="17"/>
                    </a:lnTo>
                    <a:lnTo>
                      <a:pt x="1" y="13"/>
                    </a:lnTo>
                    <a:lnTo>
                      <a:pt x="3" y="10"/>
                    </a:lnTo>
                    <a:lnTo>
                      <a:pt x="5" y="7"/>
                    </a:lnTo>
                    <a:lnTo>
                      <a:pt x="8" y="3"/>
                    </a:lnTo>
                    <a:lnTo>
                      <a:pt x="11" y="1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2" y="0"/>
                    </a:lnTo>
                    <a:lnTo>
                      <a:pt x="25" y="1"/>
                    </a:lnTo>
                    <a:lnTo>
                      <a:pt x="29" y="3"/>
                    </a:lnTo>
                    <a:lnTo>
                      <a:pt x="32" y="7"/>
                    </a:lnTo>
                    <a:lnTo>
                      <a:pt x="34" y="10"/>
                    </a:lnTo>
                    <a:lnTo>
                      <a:pt x="36" y="13"/>
                    </a:lnTo>
                    <a:lnTo>
                      <a:pt x="37" y="17"/>
                    </a:lnTo>
                    <a:lnTo>
                      <a:pt x="37" y="21"/>
                    </a:lnTo>
                    <a:lnTo>
                      <a:pt x="36" y="29"/>
                    </a:lnTo>
                    <a:lnTo>
                      <a:pt x="32" y="35"/>
                    </a:lnTo>
                    <a:lnTo>
                      <a:pt x="25" y="39"/>
                    </a:lnTo>
                    <a:lnTo>
                      <a:pt x="18" y="41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42" name="Group 257"/>
            <p:cNvGrpSpPr/>
            <p:nvPr/>
          </p:nvGrpSpPr>
          <p:grpSpPr>
            <a:xfrm>
              <a:off x="1843272" y="5277477"/>
              <a:ext cx="147835" cy="177207"/>
              <a:chOff x="229948" y="1735687"/>
              <a:chExt cx="147835" cy="177207"/>
            </a:xfrm>
          </p:grpSpPr>
          <p:sp>
            <p:nvSpPr>
              <p:cNvPr id="713" name="Freeform 205"/>
              <p:cNvSpPr>
                <a:spLocks/>
              </p:cNvSpPr>
              <p:nvPr/>
            </p:nvSpPr>
            <p:spPr bwMode="auto">
              <a:xfrm>
                <a:off x="229948" y="1735687"/>
                <a:ext cx="147835" cy="177207"/>
              </a:xfrm>
              <a:custGeom>
                <a:avLst/>
                <a:gdLst/>
                <a:ahLst/>
                <a:cxnLst>
                  <a:cxn ang="0">
                    <a:pos x="75" y="42"/>
                  </a:cxn>
                  <a:cxn ang="0">
                    <a:pos x="74" y="34"/>
                  </a:cxn>
                  <a:cxn ang="0">
                    <a:pos x="72" y="26"/>
                  </a:cxn>
                  <a:cxn ang="0">
                    <a:pos x="69" y="19"/>
                  </a:cxn>
                  <a:cxn ang="0">
                    <a:pos x="63" y="13"/>
                  </a:cxn>
                  <a:cxn ang="0">
                    <a:pos x="57" y="8"/>
                  </a:cxn>
                  <a:cxn ang="0">
                    <a:pos x="51" y="4"/>
                  </a:cxn>
                  <a:cxn ang="0">
                    <a:pos x="44" y="1"/>
                  </a:cxn>
                  <a:cxn ang="0">
                    <a:pos x="37" y="0"/>
                  </a:cxn>
                  <a:cxn ang="0">
                    <a:pos x="30" y="1"/>
                  </a:cxn>
                  <a:cxn ang="0">
                    <a:pos x="23" y="4"/>
                  </a:cxn>
                  <a:cxn ang="0">
                    <a:pos x="16" y="8"/>
                  </a:cxn>
                  <a:cxn ang="0">
                    <a:pos x="11" y="13"/>
                  </a:cxn>
                  <a:cxn ang="0">
                    <a:pos x="6" y="19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1"/>
                  </a:cxn>
                  <a:cxn ang="0">
                    <a:pos x="2" y="59"/>
                  </a:cxn>
                  <a:cxn ang="0">
                    <a:pos x="5" y="66"/>
                  </a:cxn>
                  <a:cxn ang="0">
                    <a:pos x="10" y="73"/>
                  </a:cxn>
                  <a:cxn ang="0">
                    <a:pos x="16" y="78"/>
                  </a:cxn>
                  <a:cxn ang="0">
                    <a:pos x="23" y="82"/>
                  </a:cxn>
                  <a:cxn ang="0">
                    <a:pos x="30" y="84"/>
                  </a:cxn>
                  <a:cxn ang="0">
                    <a:pos x="37" y="85"/>
                  </a:cxn>
                  <a:cxn ang="0">
                    <a:pos x="44" y="84"/>
                  </a:cxn>
                  <a:cxn ang="0">
                    <a:pos x="51" y="82"/>
                  </a:cxn>
                  <a:cxn ang="0">
                    <a:pos x="57" y="78"/>
                  </a:cxn>
                  <a:cxn ang="0">
                    <a:pos x="63" y="73"/>
                  </a:cxn>
                  <a:cxn ang="0">
                    <a:pos x="69" y="66"/>
                  </a:cxn>
                  <a:cxn ang="0">
                    <a:pos x="72" y="59"/>
                  </a:cxn>
                  <a:cxn ang="0">
                    <a:pos x="74" y="51"/>
                  </a:cxn>
                  <a:cxn ang="0">
                    <a:pos x="75" y="42"/>
                  </a:cxn>
                </a:cxnLst>
                <a:rect l="0" t="0" r="r" b="b"/>
                <a:pathLst>
                  <a:path w="75" h="85">
                    <a:moveTo>
                      <a:pt x="75" y="42"/>
                    </a:moveTo>
                    <a:lnTo>
                      <a:pt x="74" y="34"/>
                    </a:lnTo>
                    <a:lnTo>
                      <a:pt x="72" y="26"/>
                    </a:lnTo>
                    <a:lnTo>
                      <a:pt x="69" y="19"/>
                    </a:lnTo>
                    <a:lnTo>
                      <a:pt x="63" y="13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44" y="1"/>
                    </a:lnTo>
                    <a:lnTo>
                      <a:pt x="37" y="0"/>
                    </a:lnTo>
                    <a:lnTo>
                      <a:pt x="30" y="1"/>
                    </a:lnTo>
                    <a:lnTo>
                      <a:pt x="23" y="4"/>
                    </a:lnTo>
                    <a:lnTo>
                      <a:pt x="16" y="8"/>
                    </a:lnTo>
                    <a:lnTo>
                      <a:pt x="11" y="13"/>
                    </a:lnTo>
                    <a:lnTo>
                      <a:pt x="6" y="19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1"/>
                    </a:lnTo>
                    <a:lnTo>
                      <a:pt x="2" y="59"/>
                    </a:lnTo>
                    <a:lnTo>
                      <a:pt x="5" y="66"/>
                    </a:lnTo>
                    <a:lnTo>
                      <a:pt x="10" y="73"/>
                    </a:lnTo>
                    <a:lnTo>
                      <a:pt x="16" y="78"/>
                    </a:lnTo>
                    <a:lnTo>
                      <a:pt x="23" y="82"/>
                    </a:lnTo>
                    <a:lnTo>
                      <a:pt x="30" y="84"/>
                    </a:lnTo>
                    <a:lnTo>
                      <a:pt x="37" y="85"/>
                    </a:lnTo>
                    <a:lnTo>
                      <a:pt x="44" y="84"/>
                    </a:lnTo>
                    <a:lnTo>
                      <a:pt x="51" y="82"/>
                    </a:lnTo>
                    <a:lnTo>
                      <a:pt x="57" y="78"/>
                    </a:lnTo>
                    <a:lnTo>
                      <a:pt x="63" y="73"/>
                    </a:lnTo>
                    <a:lnTo>
                      <a:pt x="69" y="66"/>
                    </a:lnTo>
                    <a:lnTo>
                      <a:pt x="72" y="59"/>
                    </a:lnTo>
                    <a:lnTo>
                      <a:pt x="74" y="51"/>
                    </a:lnTo>
                    <a:lnTo>
                      <a:pt x="75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4" name="Freeform 206"/>
              <p:cNvSpPr>
                <a:spLocks/>
              </p:cNvSpPr>
              <p:nvPr/>
            </p:nvSpPr>
            <p:spPr bwMode="auto">
              <a:xfrm>
                <a:off x="267399" y="1781553"/>
                <a:ext cx="70961" cy="87561"/>
              </a:xfrm>
              <a:custGeom>
                <a:avLst/>
                <a:gdLst/>
                <a:ahLst/>
                <a:cxnLst>
                  <a:cxn ang="0">
                    <a:pos x="18" y="42"/>
                  </a:cxn>
                  <a:cxn ang="0">
                    <a:pos x="14" y="42"/>
                  </a:cxn>
                  <a:cxn ang="0">
                    <a:pos x="11" y="40"/>
                  </a:cxn>
                  <a:cxn ang="0">
                    <a:pos x="8" y="39"/>
                  </a:cxn>
                  <a:cxn ang="0">
                    <a:pos x="5" y="36"/>
                  </a:cxn>
                  <a:cxn ang="0">
                    <a:pos x="3" y="33"/>
                  </a:cxn>
                  <a:cxn ang="0">
                    <a:pos x="1" y="29"/>
                  </a:cxn>
                  <a:cxn ang="0">
                    <a:pos x="0" y="24"/>
                  </a:cxn>
                  <a:cxn ang="0">
                    <a:pos x="0" y="20"/>
                  </a:cxn>
                  <a:cxn ang="0">
                    <a:pos x="0" y="16"/>
                  </a:cxn>
                  <a:cxn ang="0">
                    <a:pos x="1" y="13"/>
                  </a:cxn>
                  <a:cxn ang="0">
                    <a:pos x="3" y="9"/>
                  </a:cxn>
                  <a:cxn ang="0">
                    <a:pos x="5" y="6"/>
                  </a:cxn>
                  <a:cxn ang="0">
                    <a:pos x="8" y="3"/>
                  </a:cxn>
                  <a:cxn ang="0">
                    <a:pos x="11" y="1"/>
                  </a:cxn>
                  <a:cxn ang="0">
                    <a:pos x="14" y="0"/>
                  </a:cxn>
                  <a:cxn ang="0">
                    <a:pos x="18" y="0"/>
                  </a:cxn>
                  <a:cxn ang="0">
                    <a:pos x="22" y="0"/>
                  </a:cxn>
                  <a:cxn ang="0">
                    <a:pos x="25" y="1"/>
                  </a:cxn>
                  <a:cxn ang="0">
                    <a:pos x="28" y="3"/>
                  </a:cxn>
                  <a:cxn ang="0">
                    <a:pos x="31" y="6"/>
                  </a:cxn>
                  <a:cxn ang="0">
                    <a:pos x="33" y="9"/>
                  </a:cxn>
                  <a:cxn ang="0">
                    <a:pos x="35" y="13"/>
                  </a:cxn>
                  <a:cxn ang="0">
                    <a:pos x="36" y="16"/>
                  </a:cxn>
                  <a:cxn ang="0">
                    <a:pos x="36" y="20"/>
                  </a:cxn>
                  <a:cxn ang="0">
                    <a:pos x="35" y="29"/>
                  </a:cxn>
                  <a:cxn ang="0">
                    <a:pos x="31" y="36"/>
                  </a:cxn>
                  <a:cxn ang="0">
                    <a:pos x="25" y="40"/>
                  </a:cxn>
                  <a:cxn ang="0">
                    <a:pos x="18" y="42"/>
                  </a:cxn>
                </a:cxnLst>
                <a:rect l="0" t="0" r="r" b="b"/>
                <a:pathLst>
                  <a:path w="36" h="42">
                    <a:moveTo>
                      <a:pt x="18" y="42"/>
                    </a:moveTo>
                    <a:lnTo>
                      <a:pt x="14" y="42"/>
                    </a:lnTo>
                    <a:lnTo>
                      <a:pt x="11" y="40"/>
                    </a:lnTo>
                    <a:lnTo>
                      <a:pt x="8" y="39"/>
                    </a:lnTo>
                    <a:lnTo>
                      <a:pt x="5" y="36"/>
                    </a:lnTo>
                    <a:lnTo>
                      <a:pt x="3" y="33"/>
                    </a:lnTo>
                    <a:lnTo>
                      <a:pt x="1" y="29"/>
                    </a:lnTo>
                    <a:lnTo>
                      <a:pt x="0" y="24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1" y="13"/>
                    </a:lnTo>
                    <a:lnTo>
                      <a:pt x="3" y="9"/>
                    </a:lnTo>
                    <a:lnTo>
                      <a:pt x="5" y="6"/>
                    </a:lnTo>
                    <a:lnTo>
                      <a:pt x="8" y="3"/>
                    </a:lnTo>
                    <a:lnTo>
                      <a:pt x="11" y="1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2" y="0"/>
                    </a:lnTo>
                    <a:lnTo>
                      <a:pt x="25" y="1"/>
                    </a:lnTo>
                    <a:lnTo>
                      <a:pt x="28" y="3"/>
                    </a:lnTo>
                    <a:lnTo>
                      <a:pt x="31" y="6"/>
                    </a:lnTo>
                    <a:lnTo>
                      <a:pt x="33" y="9"/>
                    </a:lnTo>
                    <a:lnTo>
                      <a:pt x="35" y="13"/>
                    </a:lnTo>
                    <a:lnTo>
                      <a:pt x="36" y="16"/>
                    </a:lnTo>
                    <a:lnTo>
                      <a:pt x="36" y="20"/>
                    </a:lnTo>
                    <a:lnTo>
                      <a:pt x="35" y="29"/>
                    </a:lnTo>
                    <a:lnTo>
                      <a:pt x="31" y="36"/>
                    </a:lnTo>
                    <a:lnTo>
                      <a:pt x="25" y="40"/>
                    </a:lnTo>
                    <a:lnTo>
                      <a:pt x="18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43" name="Group 259"/>
            <p:cNvGrpSpPr/>
            <p:nvPr/>
          </p:nvGrpSpPr>
          <p:grpSpPr>
            <a:xfrm>
              <a:off x="2450377" y="5043980"/>
              <a:ext cx="145863" cy="175122"/>
              <a:chOff x="837053" y="1502190"/>
              <a:chExt cx="145863" cy="175122"/>
            </a:xfrm>
          </p:grpSpPr>
          <p:sp>
            <p:nvSpPr>
              <p:cNvPr id="711" name="Freeform 208"/>
              <p:cNvSpPr>
                <a:spLocks/>
              </p:cNvSpPr>
              <p:nvPr/>
            </p:nvSpPr>
            <p:spPr bwMode="auto">
              <a:xfrm>
                <a:off x="837053" y="1502190"/>
                <a:ext cx="145863" cy="175122"/>
              </a:xfrm>
              <a:custGeom>
                <a:avLst/>
                <a:gdLst/>
                <a:ahLst/>
                <a:cxnLst>
                  <a:cxn ang="0">
                    <a:pos x="74" y="42"/>
                  </a:cxn>
                  <a:cxn ang="0">
                    <a:pos x="73" y="34"/>
                  </a:cxn>
                  <a:cxn ang="0">
                    <a:pos x="72" y="26"/>
                  </a:cxn>
                  <a:cxn ang="0">
                    <a:pos x="69" y="18"/>
                  </a:cxn>
                  <a:cxn ang="0">
                    <a:pos x="64" y="12"/>
                  </a:cxn>
                  <a:cxn ang="0">
                    <a:pos x="58" y="7"/>
                  </a:cxn>
                  <a:cxn ang="0">
                    <a:pos x="52" y="3"/>
                  </a:cxn>
                  <a:cxn ang="0">
                    <a:pos x="45" y="1"/>
                  </a:cxn>
                  <a:cxn ang="0">
                    <a:pos x="37" y="0"/>
                  </a:cxn>
                  <a:cxn ang="0">
                    <a:pos x="30" y="1"/>
                  </a:cxn>
                  <a:cxn ang="0">
                    <a:pos x="23" y="3"/>
                  </a:cxn>
                  <a:cxn ang="0">
                    <a:pos x="17" y="7"/>
                  </a:cxn>
                  <a:cxn ang="0">
                    <a:pos x="11" y="12"/>
                  </a:cxn>
                  <a:cxn ang="0">
                    <a:pos x="6" y="18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3" y="58"/>
                  </a:cxn>
                  <a:cxn ang="0">
                    <a:pos x="6" y="65"/>
                  </a:cxn>
                  <a:cxn ang="0">
                    <a:pos x="11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7" y="84"/>
                  </a:cxn>
                  <a:cxn ang="0">
                    <a:pos x="45" y="83"/>
                  </a:cxn>
                  <a:cxn ang="0">
                    <a:pos x="52" y="81"/>
                  </a:cxn>
                  <a:cxn ang="0">
                    <a:pos x="58" y="77"/>
                  </a:cxn>
                  <a:cxn ang="0">
                    <a:pos x="64" y="72"/>
                  </a:cxn>
                  <a:cxn ang="0">
                    <a:pos x="69" y="65"/>
                  </a:cxn>
                  <a:cxn ang="0">
                    <a:pos x="72" y="58"/>
                  </a:cxn>
                  <a:cxn ang="0">
                    <a:pos x="73" y="50"/>
                  </a:cxn>
                  <a:cxn ang="0">
                    <a:pos x="74" y="42"/>
                  </a:cxn>
                </a:cxnLst>
                <a:rect l="0" t="0" r="r" b="b"/>
                <a:pathLst>
                  <a:path w="74" h="84">
                    <a:moveTo>
                      <a:pt x="74" y="42"/>
                    </a:moveTo>
                    <a:lnTo>
                      <a:pt x="73" y="34"/>
                    </a:lnTo>
                    <a:lnTo>
                      <a:pt x="72" y="26"/>
                    </a:lnTo>
                    <a:lnTo>
                      <a:pt x="69" y="18"/>
                    </a:lnTo>
                    <a:lnTo>
                      <a:pt x="64" y="12"/>
                    </a:lnTo>
                    <a:lnTo>
                      <a:pt x="58" y="7"/>
                    </a:lnTo>
                    <a:lnTo>
                      <a:pt x="52" y="3"/>
                    </a:lnTo>
                    <a:lnTo>
                      <a:pt x="45" y="1"/>
                    </a:lnTo>
                    <a:lnTo>
                      <a:pt x="37" y="0"/>
                    </a:lnTo>
                    <a:lnTo>
                      <a:pt x="30" y="1"/>
                    </a:lnTo>
                    <a:lnTo>
                      <a:pt x="23" y="3"/>
                    </a:lnTo>
                    <a:lnTo>
                      <a:pt x="17" y="7"/>
                    </a:lnTo>
                    <a:lnTo>
                      <a:pt x="11" y="12"/>
                    </a:lnTo>
                    <a:lnTo>
                      <a:pt x="6" y="18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3" y="58"/>
                    </a:lnTo>
                    <a:lnTo>
                      <a:pt x="6" y="65"/>
                    </a:lnTo>
                    <a:lnTo>
                      <a:pt x="11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7" y="84"/>
                    </a:lnTo>
                    <a:lnTo>
                      <a:pt x="45" y="83"/>
                    </a:lnTo>
                    <a:lnTo>
                      <a:pt x="52" y="81"/>
                    </a:lnTo>
                    <a:lnTo>
                      <a:pt x="58" y="77"/>
                    </a:lnTo>
                    <a:lnTo>
                      <a:pt x="64" y="72"/>
                    </a:lnTo>
                    <a:lnTo>
                      <a:pt x="69" y="65"/>
                    </a:lnTo>
                    <a:lnTo>
                      <a:pt x="72" y="58"/>
                    </a:lnTo>
                    <a:lnTo>
                      <a:pt x="73" y="50"/>
                    </a:lnTo>
                    <a:lnTo>
                      <a:pt x="74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2" name="Freeform 209"/>
              <p:cNvSpPr>
                <a:spLocks/>
              </p:cNvSpPr>
              <p:nvPr/>
            </p:nvSpPr>
            <p:spPr bwMode="auto">
              <a:xfrm>
                <a:off x="874505" y="1545971"/>
                <a:ext cx="72932" cy="85477"/>
              </a:xfrm>
              <a:custGeom>
                <a:avLst/>
                <a:gdLst/>
                <a:ahLst/>
                <a:cxnLst>
                  <a:cxn ang="0">
                    <a:pos x="18" y="41"/>
                  </a:cxn>
                  <a:cxn ang="0">
                    <a:pos x="14" y="41"/>
                  </a:cxn>
                  <a:cxn ang="0">
                    <a:pos x="11" y="39"/>
                  </a:cxn>
                  <a:cxn ang="0">
                    <a:pos x="8" y="38"/>
                  </a:cxn>
                  <a:cxn ang="0">
                    <a:pos x="5" y="35"/>
                  </a:cxn>
                  <a:cxn ang="0">
                    <a:pos x="3" y="32"/>
                  </a:cxn>
                  <a:cxn ang="0">
                    <a:pos x="1" y="28"/>
                  </a:cxn>
                  <a:cxn ang="0">
                    <a:pos x="0" y="25"/>
                  </a:cxn>
                  <a:cxn ang="0">
                    <a:pos x="0" y="21"/>
                  </a:cxn>
                  <a:cxn ang="0">
                    <a:pos x="0" y="17"/>
                  </a:cxn>
                  <a:cxn ang="0">
                    <a:pos x="1" y="13"/>
                  </a:cxn>
                  <a:cxn ang="0">
                    <a:pos x="3" y="9"/>
                  </a:cxn>
                  <a:cxn ang="0">
                    <a:pos x="5" y="6"/>
                  </a:cxn>
                  <a:cxn ang="0">
                    <a:pos x="8" y="3"/>
                  </a:cxn>
                  <a:cxn ang="0">
                    <a:pos x="11" y="1"/>
                  </a:cxn>
                  <a:cxn ang="0">
                    <a:pos x="14" y="0"/>
                  </a:cxn>
                  <a:cxn ang="0">
                    <a:pos x="18" y="0"/>
                  </a:cxn>
                  <a:cxn ang="0">
                    <a:pos x="23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4" y="9"/>
                  </a:cxn>
                  <a:cxn ang="0">
                    <a:pos x="36" y="13"/>
                  </a:cxn>
                  <a:cxn ang="0">
                    <a:pos x="37" y="17"/>
                  </a:cxn>
                  <a:cxn ang="0">
                    <a:pos x="37" y="21"/>
                  </a:cxn>
                  <a:cxn ang="0">
                    <a:pos x="36" y="29"/>
                  </a:cxn>
                  <a:cxn ang="0">
                    <a:pos x="32" y="35"/>
                  </a:cxn>
                  <a:cxn ang="0">
                    <a:pos x="26" y="39"/>
                  </a:cxn>
                  <a:cxn ang="0">
                    <a:pos x="18" y="41"/>
                  </a:cxn>
                </a:cxnLst>
                <a:rect l="0" t="0" r="r" b="b"/>
                <a:pathLst>
                  <a:path w="37" h="41">
                    <a:moveTo>
                      <a:pt x="18" y="41"/>
                    </a:moveTo>
                    <a:lnTo>
                      <a:pt x="14" y="41"/>
                    </a:lnTo>
                    <a:lnTo>
                      <a:pt x="11" y="39"/>
                    </a:lnTo>
                    <a:lnTo>
                      <a:pt x="8" y="38"/>
                    </a:lnTo>
                    <a:lnTo>
                      <a:pt x="5" y="35"/>
                    </a:lnTo>
                    <a:lnTo>
                      <a:pt x="3" y="32"/>
                    </a:lnTo>
                    <a:lnTo>
                      <a:pt x="1" y="28"/>
                    </a:lnTo>
                    <a:lnTo>
                      <a:pt x="0" y="25"/>
                    </a:lnTo>
                    <a:lnTo>
                      <a:pt x="0" y="21"/>
                    </a:lnTo>
                    <a:lnTo>
                      <a:pt x="0" y="17"/>
                    </a:lnTo>
                    <a:lnTo>
                      <a:pt x="1" y="13"/>
                    </a:lnTo>
                    <a:lnTo>
                      <a:pt x="3" y="9"/>
                    </a:lnTo>
                    <a:lnTo>
                      <a:pt x="5" y="6"/>
                    </a:lnTo>
                    <a:lnTo>
                      <a:pt x="8" y="3"/>
                    </a:lnTo>
                    <a:lnTo>
                      <a:pt x="11" y="1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4" y="9"/>
                    </a:lnTo>
                    <a:lnTo>
                      <a:pt x="36" y="13"/>
                    </a:lnTo>
                    <a:lnTo>
                      <a:pt x="37" y="17"/>
                    </a:lnTo>
                    <a:lnTo>
                      <a:pt x="37" y="21"/>
                    </a:lnTo>
                    <a:lnTo>
                      <a:pt x="36" y="29"/>
                    </a:lnTo>
                    <a:lnTo>
                      <a:pt x="32" y="35"/>
                    </a:lnTo>
                    <a:lnTo>
                      <a:pt x="26" y="39"/>
                    </a:lnTo>
                    <a:lnTo>
                      <a:pt x="18" y="41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44" name="Group 267"/>
            <p:cNvGrpSpPr/>
            <p:nvPr/>
          </p:nvGrpSpPr>
          <p:grpSpPr>
            <a:xfrm flipH="1" flipV="1">
              <a:off x="5885864" y="1797833"/>
              <a:ext cx="1255608" cy="1040307"/>
              <a:chOff x="224034" y="370154"/>
              <a:chExt cx="1255608" cy="1040307"/>
            </a:xfrm>
          </p:grpSpPr>
          <p:sp>
            <p:nvSpPr>
              <p:cNvPr id="705" name="Freeform 16"/>
              <p:cNvSpPr>
                <a:spLocks/>
              </p:cNvSpPr>
              <p:nvPr/>
            </p:nvSpPr>
            <p:spPr bwMode="auto">
              <a:xfrm>
                <a:off x="687249" y="837145"/>
                <a:ext cx="264131" cy="573316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128" y="37"/>
                  </a:cxn>
                  <a:cxn ang="0">
                    <a:pos x="133" y="78"/>
                  </a:cxn>
                  <a:cxn ang="0">
                    <a:pos x="134" y="120"/>
                  </a:cxn>
                  <a:cxn ang="0">
                    <a:pos x="130" y="161"/>
                  </a:cxn>
                  <a:cxn ang="0">
                    <a:pos x="120" y="199"/>
                  </a:cxn>
                  <a:cxn ang="0">
                    <a:pos x="104" y="231"/>
                  </a:cxn>
                  <a:cxn ang="0">
                    <a:pos x="83" y="257"/>
                  </a:cxn>
                  <a:cxn ang="0">
                    <a:pos x="55" y="272"/>
                  </a:cxn>
                  <a:cxn ang="0">
                    <a:pos x="30" y="275"/>
                  </a:cxn>
                  <a:cxn ang="0">
                    <a:pos x="12" y="267"/>
                  </a:cxn>
                  <a:cxn ang="0">
                    <a:pos x="2" y="250"/>
                  </a:cxn>
                  <a:cxn ang="0">
                    <a:pos x="0" y="228"/>
                  </a:cxn>
                  <a:cxn ang="0">
                    <a:pos x="4" y="205"/>
                  </a:cxn>
                  <a:cxn ang="0">
                    <a:pos x="14" y="181"/>
                  </a:cxn>
                  <a:cxn ang="0">
                    <a:pos x="32" y="161"/>
                  </a:cxn>
                  <a:cxn ang="0">
                    <a:pos x="54" y="146"/>
                  </a:cxn>
                  <a:cxn ang="0">
                    <a:pos x="73" y="134"/>
                  </a:cxn>
                  <a:cxn ang="0">
                    <a:pos x="87" y="115"/>
                  </a:cxn>
                  <a:cxn ang="0">
                    <a:pos x="97" y="91"/>
                  </a:cxn>
                  <a:cxn ang="0">
                    <a:pos x="106" y="66"/>
                  </a:cxn>
                  <a:cxn ang="0">
                    <a:pos x="111" y="41"/>
                  </a:cxn>
                  <a:cxn ang="0">
                    <a:pos x="116" y="21"/>
                  </a:cxn>
                  <a:cxn ang="0">
                    <a:pos x="117" y="5"/>
                  </a:cxn>
                  <a:cxn ang="0">
                    <a:pos x="118" y="0"/>
                  </a:cxn>
                </a:cxnLst>
                <a:rect l="0" t="0" r="r" b="b"/>
                <a:pathLst>
                  <a:path w="134" h="275">
                    <a:moveTo>
                      <a:pt x="118" y="0"/>
                    </a:moveTo>
                    <a:lnTo>
                      <a:pt x="128" y="37"/>
                    </a:lnTo>
                    <a:lnTo>
                      <a:pt x="133" y="78"/>
                    </a:lnTo>
                    <a:lnTo>
                      <a:pt x="134" y="120"/>
                    </a:lnTo>
                    <a:lnTo>
                      <a:pt x="130" y="161"/>
                    </a:lnTo>
                    <a:lnTo>
                      <a:pt x="120" y="199"/>
                    </a:lnTo>
                    <a:lnTo>
                      <a:pt x="104" y="231"/>
                    </a:lnTo>
                    <a:lnTo>
                      <a:pt x="83" y="257"/>
                    </a:lnTo>
                    <a:lnTo>
                      <a:pt x="55" y="272"/>
                    </a:lnTo>
                    <a:lnTo>
                      <a:pt x="30" y="275"/>
                    </a:lnTo>
                    <a:lnTo>
                      <a:pt x="12" y="267"/>
                    </a:lnTo>
                    <a:lnTo>
                      <a:pt x="2" y="250"/>
                    </a:lnTo>
                    <a:lnTo>
                      <a:pt x="0" y="228"/>
                    </a:lnTo>
                    <a:lnTo>
                      <a:pt x="4" y="205"/>
                    </a:lnTo>
                    <a:lnTo>
                      <a:pt x="14" y="181"/>
                    </a:lnTo>
                    <a:lnTo>
                      <a:pt x="32" y="161"/>
                    </a:lnTo>
                    <a:lnTo>
                      <a:pt x="54" y="146"/>
                    </a:lnTo>
                    <a:lnTo>
                      <a:pt x="73" y="134"/>
                    </a:lnTo>
                    <a:lnTo>
                      <a:pt x="87" y="115"/>
                    </a:lnTo>
                    <a:lnTo>
                      <a:pt x="97" y="91"/>
                    </a:lnTo>
                    <a:lnTo>
                      <a:pt x="106" y="66"/>
                    </a:lnTo>
                    <a:lnTo>
                      <a:pt x="111" y="41"/>
                    </a:lnTo>
                    <a:lnTo>
                      <a:pt x="116" y="21"/>
                    </a:lnTo>
                    <a:lnTo>
                      <a:pt x="117" y="5"/>
                    </a:lnTo>
                    <a:lnTo>
                      <a:pt x="118" y="0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6" name="Freeform 17"/>
              <p:cNvSpPr>
                <a:spLocks/>
              </p:cNvSpPr>
              <p:nvPr/>
            </p:nvSpPr>
            <p:spPr bwMode="auto">
              <a:xfrm>
                <a:off x="438887" y="822552"/>
                <a:ext cx="451388" cy="369007"/>
              </a:xfrm>
              <a:custGeom>
                <a:avLst/>
                <a:gdLst/>
                <a:ahLst/>
                <a:cxnLst>
                  <a:cxn ang="0">
                    <a:pos x="229" y="0"/>
                  </a:cxn>
                  <a:cxn ang="0">
                    <a:pos x="224" y="18"/>
                  </a:cxn>
                  <a:cxn ang="0">
                    <a:pos x="217" y="36"/>
                  </a:cxn>
                  <a:cxn ang="0">
                    <a:pos x="208" y="54"/>
                  </a:cxn>
                  <a:cxn ang="0">
                    <a:pos x="199" y="72"/>
                  </a:cxn>
                  <a:cxn ang="0">
                    <a:pos x="188" y="89"/>
                  </a:cxn>
                  <a:cxn ang="0">
                    <a:pos x="176" y="104"/>
                  </a:cxn>
                  <a:cxn ang="0">
                    <a:pos x="164" y="120"/>
                  </a:cxn>
                  <a:cxn ang="0">
                    <a:pos x="151" y="134"/>
                  </a:cxn>
                  <a:cxn ang="0">
                    <a:pos x="136" y="146"/>
                  </a:cxn>
                  <a:cxn ang="0">
                    <a:pos x="122" y="158"/>
                  </a:cxn>
                  <a:cxn ang="0">
                    <a:pos x="108" y="166"/>
                  </a:cxn>
                  <a:cxn ang="0">
                    <a:pos x="92" y="172"/>
                  </a:cxn>
                  <a:cxn ang="0">
                    <a:pos x="77" y="176"/>
                  </a:cxn>
                  <a:cxn ang="0">
                    <a:pos x="62" y="177"/>
                  </a:cxn>
                  <a:cxn ang="0">
                    <a:pos x="46" y="175"/>
                  </a:cxn>
                  <a:cxn ang="0">
                    <a:pos x="31" y="170"/>
                  </a:cxn>
                  <a:cxn ang="0">
                    <a:pos x="10" y="154"/>
                  </a:cxn>
                  <a:cxn ang="0">
                    <a:pos x="0" y="136"/>
                  </a:cxn>
                  <a:cxn ang="0">
                    <a:pos x="1" y="117"/>
                  </a:cxn>
                  <a:cxn ang="0">
                    <a:pos x="11" y="97"/>
                  </a:cxn>
                  <a:cxn ang="0">
                    <a:pos x="27" y="81"/>
                  </a:cxn>
                  <a:cxn ang="0">
                    <a:pos x="48" y="70"/>
                  </a:cxn>
                  <a:cxn ang="0">
                    <a:pos x="73" y="66"/>
                  </a:cxn>
                  <a:cxn ang="0">
                    <a:pos x="98" y="71"/>
                  </a:cxn>
                  <a:cxn ang="0">
                    <a:pos x="120" y="74"/>
                  </a:cxn>
                  <a:cxn ang="0">
                    <a:pos x="141" y="69"/>
                  </a:cxn>
                  <a:cxn ang="0">
                    <a:pos x="164" y="57"/>
                  </a:cxn>
                  <a:cxn ang="0">
                    <a:pos x="184" y="43"/>
                  </a:cxn>
                  <a:cxn ang="0">
                    <a:pos x="202" y="28"/>
                  </a:cxn>
                  <a:cxn ang="0">
                    <a:pos x="216" y="14"/>
                  </a:cxn>
                  <a:cxn ang="0">
                    <a:pos x="226" y="4"/>
                  </a:cxn>
                  <a:cxn ang="0">
                    <a:pos x="229" y="0"/>
                  </a:cxn>
                </a:cxnLst>
                <a:rect l="0" t="0" r="r" b="b"/>
                <a:pathLst>
                  <a:path w="229" h="177">
                    <a:moveTo>
                      <a:pt x="229" y="0"/>
                    </a:moveTo>
                    <a:lnTo>
                      <a:pt x="224" y="18"/>
                    </a:lnTo>
                    <a:lnTo>
                      <a:pt x="217" y="36"/>
                    </a:lnTo>
                    <a:lnTo>
                      <a:pt x="208" y="54"/>
                    </a:lnTo>
                    <a:lnTo>
                      <a:pt x="199" y="72"/>
                    </a:lnTo>
                    <a:lnTo>
                      <a:pt x="188" y="89"/>
                    </a:lnTo>
                    <a:lnTo>
                      <a:pt x="176" y="104"/>
                    </a:lnTo>
                    <a:lnTo>
                      <a:pt x="164" y="120"/>
                    </a:lnTo>
                    <a:lnTo>
                      <a:pt x="151" y="134"/>
                    </a:lnTo>
                    <a:lnTo>
                      <a:pt x="136" y="146"/>
                    </a:lnTo>
                    <a:lnTo>
                      <a:pt x="122" y="158"/>
                    </a:lnTo>
                    <a:lnTo>
                      <a:pt x="108" y="166"/>
                    </a:lnTo>
                    <a:lnTo>
                      <a:pt x="92" y="172"/>
                    </a:lnTo>
                    <a:lnTo>
                      <a:pt x="77" y="176"/>
                    </a:lnTo>
                    <a:lnTo>
                      <a:pt x="62" y="177"/>
                    </a:lnTo>
                    <a:lnTo>
                      <a:pt x="46" y="175"/>
                    </a:lnTo>
                    <a:lnTo>
                      <a:pt x="31" y="170"/>
                    </a:lnTo>
                    <a:lnTo>
                      <a:pt x="10" y="154"/>
                    </a:lnTo>
                    <a:lnTo>
                      <a:pt x="0" y="136"/>
                    </a:lnTo>
                    <a:lnTo>
                      <a:pt x="1" y="117"/>
                    </a:lnTo>
                    <a:lnTo>
                      <a:pt x="11" y="97"/>
                    </a:lnTo>
                    <a:lnTo>
                      <a:pt x="27" y="81"/>
                    </a:lnTo>
                    <a:lnTo>
                      <a:pt x="48" y="70"/>
                    </a:lnTo>
                    <a:lnTo>
                      <a:pt x="73" y="66"/>
                    </a:lnTo>
                    <a:lnTo>
                      <a:pt x="98" y="71"/>
                    </a:lnTo>
                    <a:lnTo>
                      <a:pt x="120" y="74"/>
                    </a:lnTo>
                    <a:lnTo>
                      <a:pt x="141" y="69"/>
                    </a:lnTo>
                    <a:lnTo>
                      <a:pt x="164" y="57"/>
                    </a:lnTo>
                    <a:lnTo>
                      <a:pt x="184" y="43"/>
                    </a:lnTo>
                    <a:lnTo>
                      <a:pt x="202" y="28"/>
                    </a:lnTo>
                    <a:lnTo>
                      <a:pt x="216" y="14"/>
                    </a:lnTo>
                    <a:lnTo>
                      <a:pt x="226" y="4"/>
                    </a:lnTo>
                    <a:lnTo>
                      <a:pt x="229" y="0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7" name="Freeform 18"/>
              <p:cNvSpPr>
                <a:spLocks/>
              </p:cNvSpPr>
              <p:nvPr/>
            </p:nvSpPr>
            <p:spPr bwMode="auto">
              <a:xfrm>
                <a:off x="935611" y="830891"/>
                <a:ext cx="258218" cy="57540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9"/>
                  </a:cxn>
                  <a:cxn ang="0">
                    <a:pos x="29" y="20"/>
                  </a:cxn>
                  <a:cxn ang="0">
                    <a:pos x="44" y="32"/>
                  </a:cxn>
                  <a:cxn ang="0">
                    <a:pos x="58" y="46"/>
                  </a:cxn>
                  <a:cxn ang="0">
                    <a:pos x="71" y="61"/>
                  </a:cxn>
                  <a:cxn ang="0">
                    <a:pos x="85" y="76"/>
                  </a:cxn>
                  <a:cxn ang="0">
                    <a:pos x="96" y="92"/>
                  </a:cxn>
                  <a:cxn ang="0">
                    <a:pos x="106" y="110"/>
                  </a:cxn>
                  <a:cxn ang="0">
                    <a:pos x="114" y="127"/>
                  </a:cxn>
                  <a:cxn ang="0">
                    <a:pos x="121" y="145"/>
                  </a:cxn>
                  <a:cxn ang="0">
                    <a:pos x="126" y="163"/>
                  </a:cxn>
                  <a:cxn ang="0">
                    <a:pos x="130" y="180"/>
                  </a:cxn>
                  <a:cxn ang="0">
                    <a:pos x="131" y="198"/>
                  </a:cxn>
                  <a:cxn ang="0">
                    <a:pos x="128" y="215"/>
                  </a:cxn>
                  <a:cxn ang="0">
                    <a:pos x="124" y="232"/>
                  </a:cxn>
                  <a:cxn ang="0">
                    <a:pos x="117" y="247"/>
                  </a:cxn>
                  <a:cxn ang="0">
                    <a:pos x="100" y="269"/>
                  </a:cxn>
                  <a:cxn ang="0">
                    <a:pos x="83" y="276"/>
                  </a:cxn>
                  <a:cxn ang="0">
                    <a:pos x="65" y="272"/>
                  </a:cxn>
                  <a:cxn ang="0">
                    <a:pos x="50" y="259"/>
                  </a:cxn>
                  <a:cxn ang="0">
                    <a:pos x="39" y="237"/>
                  </a:cxn>
                  <a:cxn ang="0">
                    <a:pos x="32" y="212"/>
                  </a:cxn>
                  <a:cxn ang="0">
                    <a:pos x="32" y="184"/>
                  </a:cxn>
                  <a:cxn ang="0">
                    <a:pos x="41" y="157"/>
                  </a:cxn>
                  <a:cxn ang="0">
                    <a:pos x="47" y="134"/>
                  </a:cxn>
                  <a:cxn ang="0">
                    <a:pos x="46" y="109"/>
                  </a:cxn>
                  <a:cxn ang="0">
                    <a:pos x="40" y="82"/>
                  </a:cxn>
                  <a:cxn ang="0">
                    <a:pos x="30" y="57"/>
                  </a:cxn>
                  <a:cxn ang="0">
                    <a:pos x="20" y="35"/>
                  </a:cxn>
                  <a:cxn ang="0">
                    <a:pos x="10" y="17"/>
                  </a:cxn>
                  <a:cxn ang="0">
                    <a:pos x="3" y="4"/>
                  </a:cxn>
                  <a:cxn ang="0">
                    <a:pos x="0" y="0"/>
                  </a:cxn>
                </a:cxnLst>
                <a:rect l="0" t="0" r="r" b="b"/>
                <a:pathLst>
                  <a:path w="131" h="276">
                    <a:moveTo>
                      <a:pt x="0" y="0"/>
                    </a:moveTo>
                    <a:lnTo>
                      <a:pt x="15" y="9"/>
                    </a:lnTo>
                    <a:lnTo>
                      <a:pt x="29" y="20"/>
                    </a:lnTo>
                    <a:lnTo>
                      <a:pt x="44" y="32"/>
                    </a:lnTo>
                    <a:lnTo>
                      <a:pt x="58" y="46"/>
                    </a:lnTo>
                    <a:lnTo>
                      <a:pt x="71" y="61"/>
                    </a:lnTo>
                    <a:lnTo>
                      <a:pt x="85" y="76"/>
                    </a:lnTo>
                    <a:lnTo>
                      <a:pt x="96" y="92"/>
                    </a:lnTo>
                    <a:lnTo>
                      <a:pt x="106" y="110"/>
                    </a:lnTo>
                    <a:lnTo>
                      <a:pt x="114" y="127"/>
                    </a:lnTo>
                    <a:lnTo>
                      <a:pt x="121" y="145"/>
                    </a:lnTo>
                    <a:lnTo>
                      <a:pt x="126" y="163"/>
                    </a:lnTo>
                    <a:lnTo>
                      <a:pt x="130" y="180"/>
                    </a:lnTo>
                    <a:lnTo>
                      <a:pt x="131" y="198"/>
                    </a:lnTo>
                    <a:lnTo>
                      <a:pt x="128" y="215"/>
                    </a:lnTo>
                    <a:lnTo>
                      <a:pt x="124" y="232"/>
                    </a:lnTo>
                    <a:lnTo>
                      <a:pt x="117" y="247"/>
                    </a:lnTo>
                    <a:lnTo>
                      <a:pt x="100" y="269"/>
                    </a:lnTo>
                    <a:lnTo>
                      <a:pt x="83" y="276"/>
                    </a:lnTo>
                    <a:lnTo>
                      <a:pt x="65" y="272"/>
                    </a:lnTo>
                    <a:lnTo>
                      <a:pt x="50" y="259"/>
                    </a:lnTo>
                    <a:lnTo>
                      <a:pt x="39" y="237"/>
                    </a:lnTo>
                    <a:lnTo>
                      <a:pt x="32" y="212"/>
                    </a:lnTo>
                    <a:lnTo>
                      <a:pt x="32" y="184"/>
                    </a:lnTo>
                    <a:lnTo>
                      <a:pt x="41" y="157"/>
                    </a:lnTo>
                    <a:lnTo>
                      <a:pt x="47" y="134"/>
                    </a:lnTo>
                    <a:lnTo>
                      <a:pt x="46" y="109"/>
                    </a:lnTo>
                    <a:lnTo>
                      <a:pt x="40" y="82"/>
                    </a:lnTo>
                    <a:lnTo>
                      <a:pt x="30" y="57"/>
                    </a:lnTo>
                    <a:lnTo>
                      <a:pt x="20" y="35"/>
                    </a:lnTo>
                    <a:lnTo>
                      <a:pt x="10" y="17"/>
                    </a:lnTo>
                    <a:lnTo>
                      <a:pt x="3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8" name="Freeform 19"/>
              <p:cNvSpPr>
                <a:spLocks/>
              </p:cNvSpPr>
              <p:nvPr/>
            </p:nvSpPr>
            <p:spPr bwMode="auto">
              <a:xfrm>
                <a:off x="953350" y="797535"/>
                <a:ext cx="441532" cy="377346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16" y="1"/>
                  </a:cxn>
                  <a:cxn ang="0">
                    <a:pos x="35" y="0"/>
                  </a:cxn>
                  <a:cxn ang="0">
                    <a:pos x="52" y="1"/>
                  </a:cxn>
                  <a:cxn ang="0">
                    <a:pos x="70" y="2"/>
                  </a:cxn>
                  <a:cxn ang="0">
                    <a:pos x="89" y="5"/>
                  </a:cxn>
                  <a:cxn ang="0">
                    <a:pos x="107" y="10"/>
                  </a:cxn>
                  <a:cxn ang="0">
                    <a:pos x="125" y="16"/>
                  </a:cxn>
                  <a:cxn ang="0">
                    <a:pos x="142" y="23"/>
                  </a:cxn>
                  <a:cxn ang="0">
                    <a:pos x="158" y="32"/>
                  </a:cxn>
                  <a:cxn ang="0">
                    <a:pos x="173" y="41"/>
                  </a:cxn>
                  <a:cxn ang="0">
                    <a:pos x="187" y="52"/>
                  </a:cxn>
                  <a:cxn ang="0">
                    <a:pos x="198" y="64"/>
                  </a:cxn>
                  <a:cxn ang="0">
                    <a:pos x="208" y="79"/>
                  </a:cxn>
                  <a:cxn ang="0">
                    <a:pos x="216" y="93"/>
                  </a:cxn>
                  <a:cxn ang="0">
                    <a:pos x="221" y="109"/>
                  </a:cxn>
                  <a:cxn ang="0">
                    <a:pos x="224" y="127"/>
                  </a:cxn>
                  <a:cxn ang="0">
                    <a:pos x="221" y="155"/>
                  </a:cxn>
                  <a:cxn ang="0">
                    <a:pos x="210" y="173"/>
                  </a:cxn>
                  <a:cxn ang="0">
                    <a:pos x="194" y="181"/>
                  </a:cxn>
                  <a:cxn ang="0">
                    <a:pos x="175" y="180"/>
                  </a:cxn>
                  <a:cxn ang="0">
                    <a:pos x="154" y="171"/>
                  </a:cxn>
                  <a:cxn ang="0">
                    <a:pos x="136" y="154"/>
                  </a:cxn>
                  <a:cxn ang="0">
                    <a:pos x="122" y="131"/>
                  </a:cxn>
                  <a:cxn ang="0">
                    <a:pos x="114" y="103"/>
                  </a:cxn>
                  <a:cxn ang="0">
                    <a:pos x="107" y="81"/>
                  </a:cxn>
                  <a:cxn ang="0">
                    <a:pos x="94" y="61"/>
                  </a:cxn>
                  <a:cxn ang="0">
                    <a:pos x="75" y="44"/>
                  </a:cxn>
                  <a:cxn ang="0">
                    <a:pos x="54" y="30"/>
                  </a:cxn>
                  <a:cxn ang="0">
                    <a:pos x="35" y="18"/>
                  </a:cxn>
                  <a:cxn ang="0">
                    <a:pos x="17" y="10"/>
                  </a:cxn>
                  <a:cxn ang="0">
                    <a:pos x="5" y="5"/>
                  </a:cxn>
                  <a:cxn ang="0">
                    <a:pos x="0" y="3"/>
                  </a:cxn>
                </a:cxnLst>
                <a:rect l="0" t="0" r="r" b="b"/>
                <a:pathLst>
                  <a:path w="224" h="181">
                    <a:moveTo>
                      <a:pt x="0" y="3"/>
                    </a:moveTo>
                    <a:lnTo>
                      <a:pt x="16" y="1"/>
                    </a:lnTo>
                    <a:lnTo>
                      <a:pt x="35" y="0"/>
                    </a:lnTo>
                    <a:lnTo>
                      <a:pt x="52" y="1"/>
                    </a:lnTo>
                    <a:lnTo>
                      <a:pt x="70" y="2"/>
                    </a:lnTo>
                    <a:lnTo>
                      <a:pt x="89" y="5"/>
                    </a:lnTo>
                    <a:lnTo>
                      <a:pt x="107" y="10"/>
                    </a:lnTo>
                    <a:lnTo>
                      <a:pt x="125" y="16"/>
                    </a:lnTo>
                    <a:lnTo>
                      <a:pt x="142" y="23"/>
                    </a:lnTo>
                    <a:lnTo>
                      <a:pt x="158" y="32"/>
                    </a:lnTo>
                    <a:lnTo>
                      <a:pt x="173" y="41"/>
                    </a:lnTo>
                    <a:lnTo>
                      <a:pt x="187" y="52"/>
                    </a:lnTo>
                    <a:lnTo>
                      <a:pt x="198" y="64"/>
                    </a:lnTo>
                    <a:lnTo>
                      <a:pt x="208" y="79"/>
                    </a:lnTo>
                    <a:lnTo>
                      <a:pt x="216" y="93"/>
                    </a:lnTo>
                    <a:lnTo>
                      <a:pt x="221" y="109"/>
                    </a:lnTo>
                    <a:lnTo>
                      <a:pt x="224" y="127"/>
                    </a:lnTo>
                    <a:lnTo>
                      <a:pt x="221" y="155"/>
                    </a:lnTo>
                    <a:lnTo>
                      <a:pt x="210" y="173"/>
                    </a:lnTo>
                    <a:lnTo>
                      <a:pt x="194" y="181"/>
                    </a:lnTo>
                    <a:lnTo>
                      <a:pt x="175" y="180"/>
                    </a:lnTo>
                    <a:lnTo>
                      <a:pt x="154" y="171"/>
                    </a:lnTo>
                    <a:lnTo>
                      <a:pt x="136" y="154"/>
                    </a:lnTo>
                    <a:lnTo>
                      <a:pt x="122" y="131"/>
                    </a:lnTo>
                    <a:lnTo>
                      <a:pt x="114" y="103"/>
                    </a:lnTo>
                    <a:lnTo>
                      <a:pt x="107" y="81"/>
                    </a:lnTo>
                    <a:lnTo>
                      <a:pt x="94" y="61"/>
                    </a:lnTo>
                    <a:lnTo>
                      <a:pt x="75" y="44"/>
                    </a:lnTo>
                    <a:lnTo>
                      <a:pt x="54" y="30"/>
                    </a:lnTo>
                    <a:lnTo>
                      <a:pt x="35" y="18"/>
                    </a:lnTo>
                    <a:lnTo>
                      <a:pt x="17" y="10"/>
                    </a:lnTo>
                    <a:lnTo>
                      <a:pt x="5" y="5"/>
                    </a:lnTo>
                    <a:lnTo>
                      <a:pt x="0" y="3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9" name="Freeform 20"/>
              <p:cNvSpPr>
                <a:spLocks/>
              </p:cNvSpPr>
              <p:nvPr/>
            </p:nvSpPr>
            <p:spPr bwMode="auto">
              <a:xfrm>
                <a:off x="967149" y="576548"/>
                <a:ext cx="512493" cy="246004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13" y="62"/>
                  </a:cxn>
                  <a:cxn ang="0">
                    <a:pos x="28" y="51"/>
                  </a:cxn>
                  <a:cxn ang="0">
                    <a:pos x="43" y="40"/>
                  </a:cxn>
                  <a:cxn ang="0">
                    <a:pos x="59" y="30"/>
                  </a:cxn>
                  <a:cxn ang="0">
                    <a:pos x="76" y="21"/>
                  </a:cxn>
                  <a:cxn ang="0">
                    <a:pos x="93" y="14"/>
                  </a:cxn>
                  <a:cxn ang="0">
                    <a:pos x="111" y="8"/>
                  </a:cxn>
                  <a:cxn ang="0">
                    <a:pos x="129" y="3"/>
                  </a:cxn>
                  <a:cxn ang="0">
                    <a:pos x="146" y="1"/>
                  </a:cxn>
                  <a:cxn ang="0">
                    <a:pos x="164" y="0"/>
                  </a:cxn>
                  <a:cxn ang="0">
                    <a:pos x="180" y="1"/>
                  </a:cxn>
                  <a:cxn ang="0">
                    <a:pos x="196" y="4"/>
                  </a:cxn>
                  <a:cxn ang="0">
                    <a:pos x="211" y="9"/>
                  </a:cxn>
                  <a:cxn ang="0">
                    <a:pos x="225" y="16"/>
                  </a:cxn>
                  <a:cxn ang="0">
                    <a:pos x="237" y="26"/>
                  </a:cxn>
                  <a:cxn ang="0">
                    <a:pos x="247" y="40"/>
                  </a:cxn>
                  <a:cxn ang="0">
                    <a:pos x="260" y="65"/>
                  </a:cxn>
                  <a:cxn ang="0">
                    <a:pos x="260" y="87"/>
                  </a:cxn>
                  <a:cxn ang="0">
                    <a:pos x="249" y="103"/>
                  </a:cxn>
                  <a:cxn ang="0">
                    <a:pos x="233" y="114"/>
                  </a:cxn>
                  <a:cxn ang="0">
                    <a:pos x="212" y="118"/>
                  </a:cxn>
                  <a:cxn ang="0">
                    <a:pos x="188" y="116"/>
                  </a:cxn>
                  <a:cxn ang="0">
                    <a:pos x="165" y="106"/>
                  </a:cxn>
                  <a:cxn ang="0">
                    <a:pos x="144" y="88"/>
                  </a:cxn>
                  <a:cxn ang="0">
                    <a:pos x="128" y="73"/>
                  </a:cxn>
                  <a:cxn ang="0">
                    <a:pos x="106" y="65"/>
                  </a:cxn>
                  <a:cxn ang="0">
                    <a:pos x="83" y="62"/>
                  </a:cxn>
                  <a:cxn ang="0">
                    <a:pos x="58" y="62"/>
                  </a:cxn>
                  <a:cxn ang="0">
                    <a:pos x="36" y="65"/>
                  </a:cxn>
                  <a:cxn ang="0">
                    <a:pos x="17" y="69"/>
                  </a:cxn>
                  <a:cxn ang="0">
                    <a:pos x="5" y="73"/>
                  </a:cxn>
                  <a:cxn ang="0">
                    <a:pos x="0" y="74"/>
                  </a:cxn>
                </a:cxnLst>
                <a:rect l="0" t="0" r="r" b="b"/>
                <a:pathLst>
                  <a:path w="260" h="118">
                    <a:moveTo>
                      <a:pt x="0" y="74"/>
                    </a:moveTo>
                    <a:lnTo>
                      <a:pt x="13" y="62"/>
                    </a:lnTo>
                    <a:lnTo>
                      <a:pt x="28" y="51"/>
                    </a:lnTo>
                    <a:lnTo>
                      <a:pt x="43" y="40"/>
                    </a:lnTo>
                    <a:lnTo>
                      <a:pt x="59" y="30"/>
                    </a:lnTo>
                    <a:lnTo>
                      <a:pt x="76" y="21"/>
                    </a:lnTo>
                    <a:lnTo>
                      <a:pt x="93" y="14"/>
                    </a:lnTo>
                    <a:lnTo>
                      <a:pt x="111" y="8"/>
                    </a:lnTo>
                    <a:lnTo>
                      <a:pt x="129" y="3"/>
                    </a:lnTo>
                    <a:lnTo>
                      <a:pt x="146" y="1"/>
                    </a:lnTo>
                    <a:lnTo>
                      <a:pt x="164" y="0"/>
                    </a:lnTo>
                    <a:lnTo>
                      <a:pt x="180" y="1"/>
                    </a:lnTo>
                    <a:lnTo>
                      <a:pt x="196" y="4"/>
                    </a:lnTo>
                    <a:lnTo>
                      <a:pt x="211" y="9"/>
                    </a:lnTo>
                    <a:lnTo>
                      <a:pt x="225" y="16"/>
                    </a:lnTo>
                    <a:lnTo>
                      <a:pt x="237" y="26"/>
                    </a:lnTo>
                    <a:lnTo>
                      <a:pt x="247" y="40"/>
                    </a:lnTo>
                    <a:lnTo>
                      <a:pt x="260" y="65"/>
                    </a:lnTo>
                    <a:lnTo>
                      <a:pt x="260" y="87"/>
                    </a:lnTo>
                    <a:lnTo>
                      <a:pt x="249" y="103"/>
                    </a:lnTo>
                    <a:lnTo>
                      <a:pt x="233" y="114"/>
                    </a:lnTo>
                    <a:lnTo>
                      <a:pt x="212" y="118"/>
                    </a:lnTo>
                    <a:lnTo>
                      <a:pt x="188" y="116"/>
                    </a:lnTo>
                    <a:lnTo>
                      <a:pt x="165" y="106"/>
                    </a:lnTo>
                    <a:lnTo>
                      <a:pt x="144" y="88"/>
                    </a:lnTo>
                    <a:lnTo>
                      <a:pt x="128" y="73"/>
                    </a:lnTo>
                    <a:lnTo>
                      <a:pt x="106" y="65"/>
                    </a:lnTo>
                    <a:lnTo>
                      <a:pt x="83" y="62"/>
                    </a:lnTo>
                    <a:lnTo>
                      <a:pt x="58" y="62"/>
                    </a:lnTo>
                    <a:lnTo>
                      <a:pt x="36" y="65"/>
                    </a:lnTo>
                    <a:lnTo>
                      <a:pt x="17" y="69"/>
                    </a:lnTo>
                    <a:lnTo>
                      <a:pt x="5" y="73"/>
                    </a:lnTo>
                    <a:lnTo>
                      <a:pt x="0" y="74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0" name="Freeform 31"/>
              <p:cNvSpPr>
                <a:spLocks/>
              </p:cNvSpPr>
              <p:nvPr/>
            </p:nvSpPr>
            <p:spPr bwMode="auto">
              <a:xfrm>
                <a:off x="224034" y="370154"/>
                <a:ext cx="701721" cy="391939"/>
              </a:xfrm>
              <a:custGeom>
                <a:avLst/>
                <a:gdLst/>
                <a:ahLst/>
                <a:cxnLst>
                  <a:cxn ang="0">
                    <a:pos x="7" y="14"/>
                  </a:cxn>
                  <a:cxn ang="0">
                    <a:pos x="0" y="13"/>
                  </a:cxn>
                  <a:cxn ang="0">
                    <a:pos x="0" y="12"/>
                  </a:cxn>
                  <a:cxn ang="0">
                    <a:pos x="6" y="9"/>
                  </a:cxn>
                  <a:cxn ang="0">
                    <a:pos x="17" y="7"/>
                  </a:cxn>
                  <a:cxn ang="0">
                    <a:pos x="35" y="4"/>
                  </a:cxn>
                  <a:cxn ang="0">
                    <a:pos x="55" y="2"/>
                  </a:cxn>
                  <a:cxn ang="0">
                    <a:pos x="80" y="0"/>
                  </a:cxn>
                  <a:cxn ang="0">
                    <a:pos x="107" y="0"/>
                  </a:cxn>
                  <a:cxn ang="0">
                    <a:pos x="137" y="1"/>
                  </a:cxn>
                  <a:cxn ang="0">
                    <a:pos x="168" y="4"/>
                  </a:cxn>
                  <a:cxn ang="0">
                    <a:pos x="198" y="10"/>
                  </a:cxn>
                  <a:cxn ang="0">
                    <a:pos x="230" y="19"/>
                  </a:cxn>
                  <a:cxn ang="0">
                    <a:pos x="261" y="31"/>
                  </a:cxn>
                  <a:cxn ang="0">
                    <a:pos x="289" y="47"/>
                  </a:cxn>
                  <a:cxn ang="0">
                    <a:pos x="316" y="66"/>
                  </a:cxn>
                  <a:cxn ang="0">
                    <a:pos x="339" y="90"/>
                  </a:cxn>
                  <a:cxn ang="0">
                    <a:pos x="348" y="107"/>
                  </a:cxn>
                  <a:cxn ang="0">
                    <a:pos x="354" y="123"/>
                  </a:cxn>
                  <a:cxn ang="0">
                    <a:pos x="356" y="140"/>
                  </a:cxn>
                  <a:cxn ang="0">
                    <a:pos x="355" y="154"/>
                  </a:cxn>
                  <a:cxn ang="0">
                    <a:pos x="353" y="167"/>
                  </a:cxn>
                  <a:cxn ang="0">
                    <a:pos x="350" y="178"/>
                  </a:cxn>
                  <a:cxn ang="0">
                    <a:pos x="346" y="186"/>
                  </a:cxn>
                  <a:cxn ang="0">
                    <a:pos x="345" y="188"/>
                  </a:cxn>
                  <a:cxn ang="0">
                    <a:pos x="346" y="186"/>
                  </a:cxn>
                  <a:cxn ang="0">
                    <a:pos x="347" y="179"/>
                  </a:cxn>
                  <a:cxn ang="0">
                    <a:pos x="348" y="170"/>
                  </a:cxn>
                  <a:cxn ang="0">
                    <a:pos x="348" y="159"/>
                  </a:cxn>
                  <a:cxn ang="0">
                    <a:pos x="346" y="145"/>
                  </a:cxn>
                  <a:cxn ang="0">
                    <a:pos x="342" y="129"/>
                  </a:cxn>
                  <a:cxn ang="0">
                    <a:pos x="335" y="113"/>
                  </a:cxn>
                  <a:cxn ang="0">
                    <a:pos x="325" y="96"/>
                  </a:cxn>
                  <a:cxn ang="0">
                    <a:pos x="309" y="79"/>
                  </a:cxn>
                  <a:cxn ang="0">
                    <a:pos x="288" y="64"/>
                  </a:cxn>
                  <a:cxn ang="0">
                    <a:pos x="261" y="49"/>
                  </a:cxn>
                  <a:cxn ang="0">
                    <a:pos x="227" y="35"/>
                  </a:cxn>
                  <a:cxn ang="0">
                    <a:pos x="185" y="25"/>
                  </a:cxn>
                  <a:cxn ang="0">
                    <a:pos x="135" y="18"/>
                  </a:cxn>
                  <a:cxn ang="0">
                    <a:pos x="76" y="14"/>
                  </a:cxn>
                  <a:cxn ang="0">
                    <a:pos x="7" y="14"/>
                  </a:cxn>
                </a:cxnLst>
                <a:rect l="0" t="0" r="r" b="b"/>
                <a:pathLst>
                  <a:path w="356" h="188">
                    <a:moveTo>
                      <a:pt x="7" y="14"/>
                    </a:moveTo>
                    <a:lnTo>
                      <a:pt x="0" y="13"/>
                    </a:lnTo>
                    <a:lnTo>
                      <a:pt x="0" y="12"/>
                    </a:lnTo>
                    <a:lnTo>
                      <a:pt x="6" y="9"/>
                    </a:lnTo>
                    <a:lnTo>
                      <a:pt x="17" y="7"/>
                    </a:lnTo>
                    <a:lnTo>
                      <a:pt x="35" y="4"/>
                    </a:lnTo>
                    <a:lnTo>
                      <a:pt x="55" y="2"/>
                    </a:lnTo>
                    <a:lnTo>
                      <a:pt x="80" y="0"/>
                    </a:lnTo>
                    <a:lnTo>
                      <a:pt x="107" y="0"/>
                    </a:lnTo>
                    <a:lnTo>
                      <a:pt x="137" y="1"/>
                    </a:lnTo>
                    <a:lnTo>
                      <a:pt x="168" y="4"/>
                    </a:lnTo>
                    <a:lnTo>
                      <a:pt x="198" y="10"/>
                    </a:lnTo>
                    <a:lnTo>
                      <a:pt x="230" y="19"/>
                    </a:lnTo>
                    <a:lnTo>
                      <a:pt x="261" y="31"/>
                    </a:lnTo>
                    <a:lnTo>
                      <a:pt x="289" y="47"/>
                    </a:lnTo>
                    <a:lnTo>
                      <a:pt x="316" y="66"/>
                    </a:lnTo>
                    <a:lnTo>
                      <a:pt x="339" y="90"/>
                    </a:lnTo>
                    <a:lnTo>
                      <a:pt x="348" y="107"/>
                    </a:lnTo>
                    <a:lnTo>
                      <a:pt x="354" y="123"/>
                    </a:lnTo>
                    <a:lnTo>
                      <a:pt x="356" y="140"/>
                    </a:lnTo>
                    <a:lnTo>
                      <a:pt x="355" y="154"/>
                    </a:lnTo>
                    <a:lnTo>
                      <a:pt x="353" y="167"/>
                    </a:lnTo>
                    <a:lnTo>
                      <a:pt x="350" y="178"/>
                    </a:lnTo>
                    <a:lnTo>
                      <a:pt x="346" y="186"/>
                    </a:lnTo>
                    <a:lnTo>
                      <a:pt x="345" y="188"/>
                    </a:lnTo>
                    <a:lnTo>
                      <a:pt x="346" y="186"/>
                    </a:lnTo>
                    <a:lnTo>
                      <a:pt x="347" y="179"/>
                    </a:lnTo>
                    <a:lnTo>
                      <a:pt x="348" y="170"/>
                    </a:lnTo>
                    <a:lnTo>
                      <a:pt x="348" y="159"/>
                    </a:lnTo>
                    <a:lnTo>
                      <a:pt x="346" y="145"/>
                    </a:lnTo>
                    <a:lnTo>
                      <a:pt x="342" y="129"/>
                    </a:lnTo>
                    <a:lnTo>
                      <a:pt x="335" y="113"/>
                    </a:lnTo>
                    <a:lnTo>
                      <a:pt x="325" y="96"/>
                    </a:lnTo>
                    <a:lnTo>
                      <a:pt x="309" y="79"/>
                    </a:lnTo>
                    <a:lnTo>
                      <a:pt x="288" y="64"/>
                    </a:lnTo>
                    <a:lnTo>
                      <a:pt x="261" y="49"/>
                    </a:lnTo>
                    <a:lnTo>
                      <a:pt x="227" y="35"/>
                    </a:lnTo>
                    <a:lnTo>
                      <a:pt x="185" y="25"/>
                    </a:lnTo>
                    <a:lnTo>
                      <a:pt x="135" y="18"/>
                    </a:lnTo>
                    <a:lnTo>
                      <a:pt x="76" y="14"/>
                    </a:lnTo>
                    <a:lnTo>
                      <a:pt x="7" y="14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45" name="Freeform 32"/>
            <p:cNvSpPr>
              <a:spLocks/>
            </p:cNvSpPr>
            <p:nvPr/>
          </p:nvSpPr>
          <p:spPr bwMode="auto">
            <a:xfrm flipH="1" flipV="1">
              <a:off x="6725564" y="1570591"/>
              <a:ext cx="500666" cy="877694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2" y="20"/>
                </a:cxn>
                <a:cxn ang="0">
                  <a:pos x="0" y="45"/>
                </a:cxn>
                <a:cxn ang="0">
                  <a:pos x="1" y="74"/>
                </a:cxn>
                <a:cxn ang="0">
                  <a:pos x="5" y="106"/>
                </a:cxn>
                <a:cxn ang="0">
                  <a:pos x="11" y="139"/>
                </a:cxn>
                <a:cxn ang="0">
                  <a:pos x="21" y="173"/>
                </a:cxn>
                <a:cxn ang="0">
                  <a:pos x="32" y="209"/>
                </a:cxn>
                <a:cxn ang="0">
                  <a:pos x="46" y="244"/>
                </a:cxn>
                <a:cxn ang="0">
                  <a:pos x="64" y="277"/>
                </a:cxn>
                <a:cxn ang="0">
                  <a:pos x="83" y="310"/>
                </a:cxn>
                <a:cxn ang="0">
                  <a:pos x="105" y="340"/>
                </a:cxn>
                <a:cxn ang="0">
                  <a:pos x="130" y="365"/>
                </a:cxn>
                <a:cxn ang="0">
                  <a:pos x="158" y="388"/>
                </a:cxn>
                <a:cxn ang="0">
                  <a:pos x="187" y="405"/>
                </a:cxn>
                <a:cxn ang="0">
                  <a:pos x="219" y="416"/>
                </a:cxn>
                <a:cxn ang="0">
                  <a:pos x="254" y="421"/>
                </a:cxn>
                <a:cxn ang="0">
                  <a:pos x="248" y="419"/>
                </a:cxn>
                <a:cxn ang="0">
                  <a:pos x="236" y="412"/>
                </a:cxn>
                <a:cxn ang="0">
                  <a:pos x="217" y="402"/>
                </a:cxn>
                <a:cxn ang="0">
                  <a:pos x="193" y="388"/>
                </a:cxn>
                <a:cxn ang="0">
                  <a:pos x="167" y="369"/>
                </a:cxn>
                <a:cxn ang="0">
                  <a:pos x="140" y="348"/>
                </a:cxn>
                <a:cxn ang="0">
                  <a:pos x="115" y="323"/>
                </a:cxn>
                <a:cxn ang="0">
                  <a:pos x="92" y="296"/>
                </a:cxn>
                <a:cxn ang="0">
                  <a:pos x="66" y="250"/>
                </a:cxn>
                <a:cxn ang="0">
                  <a:pos x="45" y="200"/>
                </a:cxn>
                <a:cxn ang="0">
                  <a:pos x="30" y="151"/>
                </a:cxn>
                <a:cxn ang="0">
                  <a:pos x="20" y="104"/>
                </a:cxn>
                <a:cxn ang="0">
                  <a:pos x="13" y="62"/>
                </a:cxn>
                <a:cxn ang="0">
                  <a:pos x="9" y="29"/>
                </a:cxn>
                <a:cxn ang="0">
                  <a:pos x="7" y="8"/>
                </a:cxn>
                <a:cxn ang="0">
                  <a:pos x="7" y="0"/>
                </a:cxn>
              </a:cxnLst>
              <a:rect l="0" t="0" r="r" b="b"/>
              <a:pathLst>
                <a:path w="254" h="421">
                  <a:moveTo>
                    <a:pt x="7" y="0"/>
                  </a:moveTo>
                  <a:lnTo>
                    <a:pt x="2" y="20"/>
                  </a:lnTo>
                  <a:lnTo>
                    <a:pt x="0" y="45"/>
                  </a:lnTo>
                  <a:lnTo>
                    <a:pt x="1" y="74"/>
                  </a:lnTo>
                  <a:lnTo>
                    <a:pt x="5" y="106"/>
                  </a:lnTo>
                  <a:lnTo>
                    <a:pt x="11" y="139"/>
                  </a:lnTo>
                  <a:lnTo>
                    <a:pt x="21" y="173"/>
                  </a:lnTo>
                  <a:lnTo>
                    <a:pt x="32" y="209"/>
                  </a:lnTo>
                  <a:lnTo>
                    <a:pt x="46" y="244"/>
                  </a:lnTo>
                  <a:lnTo>
                    <a:pt x="64" y="277"/>
                  </a:lnTo>
                  <a:lnTo>
                    <a:pt x="83" y="310"/>
                  </a:lnTo>
                  <a:lnTo>
                    <a:pt x="105" y="340"/>
                  </a:lnTo>
                  <a:lnTo>
                    <a:pt x="130" y="365"/>
                  </a:lnTo>
                  <a:lnTo>
                    <a:pt x="158" y="388"/>
                  </a:lnTo>
                  <a:lnTo>
                    <a:pt x="187" y="405"/>
                  </a:lnTo>
                  <a:lnTo>
                    <a:pt x="219" y="416"/>
                  </a:lnTo>
                  <a:lnTo>
                    <a:pt x="254" y="421"/>
                  </a:lnTo>
                  <a:lnTo>
                    <a:pt x="248" y="419"/>
                  </a:lnTo>
                  <a:lnTo>
                    <a:pt x="236" y="412"/>
                  </a:lnTo>
                  <a:lnTo>
                    <a:pt x="217" y="402"/>
                  </a:lnTo>
                  <a:lnTo>
                    <a:pt x="193" y="388"/>
                  </a:lnTo>
                  <a:lnTo>
                    <a:pt x="167" y="369"/>
                  </a:lnTo>
                  <a:lnTo>
                    <a:pt x="140" y="348"/>
                  </a:lnTo>
                  <a:lnTo>
                    <a:pt x="115" y="323"/>
                  </a:lnTo>
                  <a:lnTo>
                    <a:pt x="92" y="296"/>
                  </a:lnTo>
                  <a:lnTo>
                    <a:pt x="66" y="250"/>
                  </a:lnTo>
                  <a:lnTo>
                    <a:pt x="45" y="200"/>
                  </a:lnTo>
                  <a:lnTo>
                    <a:pt x="30" y="151"/>
                  </a:lnTo>
                  <a:lnTo>
                    <a:pt x="20" y="104"/>
                  </a:lnTo>
                  <a:lnTo>
                    <a:pt x="13" y="62"/>
                  </a:lnTo>
                  <a:lnTo>
                    <a:pt x="9" y="29"/>
                  </a:lnTo>
                  <a:lnTo>
                    <a:pt x="7" y="8"/>
                  </a:lnTo>
                  <a:lnTo>
                    <a:pt x="7" y="0"/>
                  </a:lnTo>
                  <a:close/>
                </a:path>
              </a:pathLst>
            </a:custGeom>
            <a:noFill/>
            <a:ln w="25400">
              <a:solidFill>
                <a:srgbClr val="00FF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46" name="Group 262"/>
            <p:cNvGrpSpPr/>
            <p:nvPr/>
          </p:nvGrpSpPr>
          <p:grpSpPr>
            <a:xfrm flipH="1" flipV="1">
              <a:off x="6820178" y="2364894"/>
              <a:ext cx="277929" cy="358583"/>
              <a:chOff x="267399" y="484817"/>
              <a:chExt cx="277929" cy="358583"/>
            </a:xfrm>
          </p:grpSpPr>
          <p:sp>
            <p:nvSpPr>
              <p:cNvPr id="703" name="Freeform 34"/>
              <p:cNvSpPr>
                <a:spLocks/>
              </p:cNvSpPr>
              <p:nvPr/>
            </p:nvSpPr>
            <p:spPr bwMode="auto">
              <a:xfrm>
                <a:off x="267399" y="484817"/>
                <a:ext cx="277929" cy="358583"/>
              </a:xfrm>
              <a:custGeom>
                <a:avLst/>
                <a:gdLst/>
                <a:ahLst/>
                <a:cxnLst>
                  <a:cxn ang="0">
                    <a:pos x="134" y="77"/>
                  </a:cxn>
                  <a:cxn ang="0">
                    <a:pos x="141" y="55"/>
                  </a:cxn>
                  <a:cxn ang="0">
                    <a:pos x="133" y="39"/>
                  </a:cxn>
                  <a:cxn ang="0">
                    <a:pos x="125" y="31"/>
                  </a:cxn>
                  <a:cxn ang="0">
                    <a:pos x="115" y="28"/>
                  </a:cxn>
                  <a:cxn ang="0">
                    <a:pos x="104" y="29"/>
                  </a:cxn>
                  <a:cxn ang="0">
                    <a:pos x="96" y="19"/>
                  </a:cxn>
                  <a:cxn ang="0">
                    <a:pos x="81" y="2"/>
                  </a:cxn>
                  <a:cxn ang="0">
                    <a:pos x="61" y="2"/>
                  </a:cxn>
                  <a:cxn ang="0">
                    <a:pos x="46" y="18"/>
                  </a:cxn>
                  <a:cxn ang="0">
                    <a:pos x="37" y="28"/>
                  </a:cxn>
                  <a:cxn ang="0">
                    <a:pos x="26" y="27"/>
                  </a:cxn>
                  <a:cxn ang="0">
                    <a:pos x="15" y="30"/>
                  </a:cxn>
                  <a:cxn ang="0">
                    <a:pos x="7" y="37"/>
                  </a:cxn>
                  <a:cxn ang="0">
                    <a:pos x="1" y="53"/>
                  </a:cxn>
                  <a:cxn ang="0">
                    <a:pos x="6" y="75"/>
                  </a:cxn>
                  <a:cxn ang="0">
                    <a:pos x="6" y="94"/>
                  </a:cxn>
                  <a:cxn ang="0">
                    <a:pos x="0" y="117"/>
                  </a:cxn>
                  <a:cxn ang="0">
                    <a:pos x="7" y="134"/>
                  </a:cxn>
                  <a:cxn ang="0">
                    <a:pos x="15" y="140"/>
                  </a:cxn>
                  <a:cxn ang="0">
                    <a:pos x="25" y="143"/>
                  </a:cxn>
                  <a:cxn ang="0">
                    <a:pos x="36" y="142"/>
                  </a:cxn>
                  <a:cxn ang="0">
                    <a:pos x="44" y="153"/>
                  </a:cxn>
                  <a:cxn ang="0">
                    <a:pos x="59" y="170"/>
                  </a:cxn>
                  <a:cxn ang="0">
                    <a:pos x="79" y="170"/>
                  </a:cxn>
                  <a:cxn ang="0">
                    <a:pos x="95" y="153"/>
                  </a:cxn>
                  <a:cxn ang="0">
                    <a:pos x="103" y="143"/>
                  </a:cxn>
                  <a:cxn ang="0">
                    <a:pos x="114" y="145"/>
                  </a:cxn>
                  <a:cxn ang="0">
                    <a:pos x="124" y="142"/>
                  </a:cxn>
                  <a:cxn ang="0">
                    <a:pos x="133" y="135"/>
                  </a:cxn>
                  <a:cxn ang="0">
                    <a:pos x="140" y="118"/>
                  </a:cxn>
                  <a:cxn ang="0">
                    <a:pos x="134" y="96"/>
                  </a:cxn>
                </a:cxnLst>
                <a:rect l="0" t="0" r="r" b="b"/>
                <a:pathLst>
                  <a:path w="141" h="172">
                    <a:moveTo>
                      <a:pt x="126" y="87"/>
                    </a:moveTo>
                    <a:lnTo>
                      <a:pt x="134" y="77"/>
                    </a:lnTo>
                    <a:lnTo>
                      <a:pt x="140" y="66"/>
                    </a:lnTo>
                    <a:lnTo>
                      <a:pt x="141" y="55"/>
                    </a:lnTo>
                    <a:lnTo>
                      <a:pt x="136" y="44"/>
                    </a:lnTo>
                    <a:lnTo>
                      <a:pt x="133" y="39"/>
                    </a:lnTo>
                    <a:lnTo>
                      <a:pt x="129" y="34"/>
                    </a:lnTo>
                    <a:lnTo>
                      <a:pt x="125" y="31"/>
                    </a:lnTo>
                    <a:lnTo>
                      <a:pt x="120" y="29"/>
                    </a:lnTo>
                    <a:lnTo>
                      <a:pt x="115" y="28"/>
                    </a:lnTo>
                    <a:lnTo>
                      <a:pt x="110" y="28"/>
                    </a:lnTo>
                    <a:lnTo>
                      <a:pt x="104" y="29"/>
                    </a:lnTo>
                    <a:lnTo>
                      <a:pt x="99" y="31"/>
                    </a:lnTo>
                    <a:lnTo>
                      <a:pt x="96" y="19"/>
                    </a:lnTo>
                    <a:lnTo>
                      <a:pt x="89" y="9"/>
                    </a:lnTo>
                    <a:lnTo>
                      <a:pt x="81" y="2"/>
                    </a:lnTo>
                    <a:lnTo>
                      <a:pt x="71" y="0"/>
                    </a:lnTo>
                    <a:lnTo>
                      <a:pt x="61" y="2"/>
                    </a:lnTo>
                    <a:lnTo>
                      <a:pt x="52" y="9"/>
                    </a:lnTo>
                    <a:lnTo>
                      <a:pt x="46" y="18"/>
                    </a:lnTo>
                    <a:lnTo>
                      <a:pt x="42" y="30"/>
                    </a:lnTo>
                    <a:lnTo>
                      <a:pt x="37" y="28"/>
                    </a:lnTo>
                    <a:lnTo>
                      <a:pt x="31" y="27"/>
                    </a:lnTo>
                    <a:lnTo>
                      <a:pt x="26" y="27"/>
                    </a:lnTo>
                    <a:lnTo>
                      <a:pt x="20" y="28"/>
                    </a:lnTo>
                    <a:lnTo>
                      <a:pt x="15" y="30"/>
                    </a:lnTo>
                    <a:lnTo>
                      <a:pt x="11" y="32"/>
                    </a:lnTo>
                    <a:lnTo>
                      <a:pt x="7" y="37"/>
                    </a:lnTo>
                    <a:lnTo>
                      <a:pt x="4" y="42"/>
                    </a:lnTo>
                    <a:lnTo>
                      <a:pt x="1" y="53"/>
                    </a:lnTo>
                    <a:lnTo>
                      <a:pt x="2" y="64"/>
                    </a:lnTo>
                    <a:lnTo>
                      <a:pt x="6" y="75"/>
                    </a:lnTo>
                    <a:lnTo>
                      <a:pt x="14" y="85"/>
                    </a:lnTo>
                    <a:lnTo>
                      <a:pt x="6" y="94"/>
                    </a:lnTo>
                    <a:lnTo>
                      <a:pt x="1" y="105"/>
                    </a:lnTo>
                    <a:lnTo>
                      <a:pt x="0" y="117"/>
                    </a:lnTo>
                    <a:lnTo>
                      <a:pt x="4" y="128"/>
                    </a:lnTo>
                    <a:lnTo>
                      <a:pt x="7" y="134"/>
                    </a:lnTo>
                    <a:lnTo>
                      <a:pt x="11" y="138"/>
                    </a:lnTo>
                    <a:lnTo>
                      <a:pt x="15" y="140"/>
                    </a:lnTo>
                    <a:lnTo>
                      <a:pt x="20" y="142"/>
                    </a:lnTo>
                    <a:lnTo>
                      <a:pt x="25" y="143"/>
                    </a:lnTo>
                    <a:lnTo>
                      <a:pt x="30" y="143"/>
                    </a:lnTo>
                    <a:lnTo>
                      <a:pt x="36" y="142"/>
                    </a:lnTo>
                    <a:lnTo>
                      <a:pt x="41" y="140"/>
                    </a:lnTo>
                    <a:lnTo>
                      <a:pt x="44" y="153"/>
                    </a:lnTo>
                    <a:lnTo>
                      <a:pt x="51" y="163"/>
                    </a:lnTo>
                    <a:lnTo>
                      <a:pt x="59" y="170"/>
                    </a:lnTo>
                    <a:lnTo>
                      <a:pt x="69" y="172"/>
                    </a:lnTo>
                    <a:lnTo>
                      <a:pt x="79" y="170"/>
                    </a:lnTo>
                    <a:lnTo>
                      <a:pt x="88" y="163"/>
                    </a:lnTo>
                    <a:lnTo>
                      <a:pt x="95" y="153"/>
                    </a:lnTo>
                    <a:lnTo>
                      <a:pt x="98" y="141"/>
                    </a:lnTo>
                    <a:lnTo>
                      <a:pt x="103" y="143"/>
                    </a:lnTo>
                    <a:lnTo>
                      <a:pt x="109" y="145"/>
                    </a:lnTo>
                    <a:lnTo>
                      <a:pt x="114" y="145"/>
                    </a:lnTo>
                    <a:lnTo>
                      <a:pt x="119" y="144"/>
                    </a:lnTo>
                    <a:lnTo>
                      <a:pt x="124" y="142"/>
                    </a:lnTo>
                    <a:lnTo>
                      <a:pt x="129" y="139"/>
                    </a:lnTo>
                    <a:lnTo>
                      <a:pt x="133" y="135"/>
                    </a:lnTo>
                    <a:lnTo>
                      <a:pt x="136" y="129"/>
                    </a:lnTo>
                    <a:lnTo>
                      <a:pt x="140" y="118"/>
                    </a:lnTo>
                    <a:lnTo>
                      <a:pt x="138" y="106"/>
                    </a:lnTo>
                    <a:lnTo>
                      <a:pt x="134" y="96"/>
                    </a:lnTo>
                    <a:lnTo>
                      <a:pt x="126" y="87"/>
                    </a:lnTo>
                    <a:close/>
                  </a:path>
                </a:pathLst>
              </a:custGeom>
              <a:noFill/>
              <a:ln w="25400">
                <a:solidFill>
                  <a:srgbClr val="990099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4" name="Freeform 35"/>
              <p:cNvSpPr>
                <a:spLocks/>
              </p:cNvSpPr>
              <p:nvPr/>
            </p:nvSpPr>
            <p:spPr bwMode="auto">
              <a:xfrm>
                <a:off x="363984" y="614074"/>
                <a:ext cx="78845" cy="95900"/>
              </a:xfrm>
              <a:custGeom>
                <a:avLst/>
                <a:gdLst/>
                <a:ahLst/>
                <a:cxnLst>
                  <a:cxn ang="0">
                    <a:pos x="20" y="46"/>
                  </a:cxn>
                  <a:cxn ang="0">
                    <a:pos x="12" y="44"/>
                  </a:cxn>
                  <a:cxn ang="0">
                    <a:pos x="6" y="39"/>
                  </a:cxn>
                  <a:cxn ang="0">
                    <a:pos x="2" y="32"/>
                  </a:cxn>
                  <a:cxn ang="0">
                    <a:pos x="0" y="23"/>
                  </a:cxn>
                  <a:cxn ang="0">
                    <a:pos x="2" y="13"/>
                  </a:cxn>
                  <a:cxn ang="0">
                    <a:pos x="6" y="6"/>
                  </a:cxn>
                  <a:cxn ang="0">
                    <a:pos x="12" y="2"/>
                  </a:cxn>
                  <a:cxn ang="0">
                    <a:pos x="20" y="0"/>
                  </a:cxn>
                  <a:cxn ang="0">
                    <a:pos x="28" y="2"/>
                  </a:cxn>
                  <a:cxn ang="0">
                    <a:pos x="34" y="6"/>
                  </a:cxn>
                  <a:cxn ang="0">
                    <a:pos x="38" y="13"/>
                  </a:cxn>
                  <a:cxn ang="0">
                    <a:pos x="40" y="23"/>
                  </a:cxn>
                  <a:cxn ang="0">
                    <a:pos x="38" y="32"/>
                  </a:cxn>
                  <a:cxn ang="0">
                    <a:pos x="34" y="39"/>
                  </a:cxn>
                  <a:cxn ang="0">
                    <a:pos x="28" y="44"/>
                  </a:cxn>
                  <a:cxn ang="0">
                    <a:pos x="20" y="46"/>
                  </a:cxn>
                </a:cxnLst>
                <a:rect l="0" t="0" r="r" b="b"/>
                <a:pathLst>
                  <a:path w="40" h="46">
                    <a:moveTo>
                      <a:pt x="20" y="46"/>
                    </a:moveTo>
                    <a:lnTo>
                      <a:pt x="12" y="44"/>
                    </a:lnTo>
                    <a:lnTo>
                      <a:pt x="6" y="39"/>
                    </a:lnTo>
                    <a:lnTo>
                      <a:pt x="2" y="32"/>
                    </a:lnTo>
                    <a:lnTo>
                      <a:pt x="0" y="23"/>
                    </a:lnTo>
                    <a:lnTo>
                      <a:pt x="2" y="13"/>
                    </a:lnTo>
                    <a:lnTo>
                      <a:pt x="6" y="6"/>
                    </a:lnTo>
                    <a:lnTo>
                      <a:pt x="12" y="2"/>
                    </a:lnTo>
                    <a:lnTo>
                      <a:pt x="20" y="0"/>
                    </a:lnTo>
                    <a:lnTo>
                      <a:pt x="28" y="2"/>
                    </a:lnTo>
                    <a:lnTo>
                      <a:pt x="34" y="6"/>
                    </a:lnTo>
                    <a:lnTo>
                      <a:pt x="38" y="13"/>
                    </a:lnTo>
                    <a:lnTo>
                      <a:pt x="40" y="23"/>
                    </a:lnTo>
                    <a:lnTo>
                      <a:pt x="38" y="32"/>
                    </a:lnTo>
                    <a:lnTo>
                      <a:pt x="34" y="39"/>
                    </a:lnTo>
                    <a:lnTo>
                      <a:pt x="28" y="44"/>
                    </a:lnTo>
                    <a:lnTo>
                      <a:pt x="20" y="46"/>
                    </a:lnTo>
                    <a:close/>
                  </a:path>
                </a:pathLst>
              </a:custGeom>
              <a:noFill/>
              <a:ln w="25400">
                <a:solidFill>
                  <a:srgbClr val="990099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47" name="Group 260"/>
            <p:cNvGrpSpPr/>
            <p:nvPr/>
          </p:nvGrpSpPr>
          <p:grpSpPr>
            <a:xfrm flipH="1" flipV="1">
              <a:off x="6374704" y="2875666"/>
              <a:ext cx="145863" cy="175122"/>
              <a:chOff x="844939" y="157506"/>
              <a:chExt cx="145863" cy="175122"/>
            </a:xfrm>
          </p:grpSpPr>
          <p:sp>
            <p:nvSpPr>
              <p:cNvPr id="701" name="Freeform 141"/>
              <p:cNvSpPr>
                <a:spLocks/>
              </p:cNvSpPr>
              <p:nvPr/>
            </p:nvSpPr>
            <p:spPr bwMode="auto">
              <a:xfrm>
                <a:off x="844939" y="157506"/>
                <a:ext cx="145863" cy="175122"/>
              </a:xfrm>
              <a:custGeom>
                <a:avLst/>
                <a:gdLst/>
                <a:ahLst/>
                <a:cxnLst>
                  <a:cxn ang="0">
                    <a:pos x="74" y="42"/>
                  </a:cxn>
                  <a:cxn ang="0">
                    <a:pos x="73" y="34"/>
                  </a:cxn>
                  <a:cxn ang="0">
                    <a:pos x="71" y="26"/>
                  </a:cxn>
                  <a:cxn ang="0">
                    <a:pos x="68" y="19"/>
                  </a:cxn>
                  <a:cxn ang="0">
                    <a:pos x="64" y="13"/>
                  </a:cxn>
                  <a:cxn ang="0">
                    <a:pos x="58" y="8"/>
                  </a:cxn>
                  <a:cxn ang="0">
                    <a:pos x="52" y="3"/>
                  </a:cxn>
                  <a:cxn ang="0">
                    <a:pos x="45" y="1"/>
                  </a:cxn>
                  <a:cxn ang="0">
                    <a:pos x="38" y="0"/>
                  </a:cxn>
                  <a:cxn ang="0">
                    <a:pos x="30" y="1"/>
                  </a:cxn>
                  <a:cxn ang="0">
                    <a:pos x="23" y="3"/>
                  </a:cxn>
                  <a:cxn ang="0">
                    <a:pos x="17" y="8"/>
                  </a:cxn>
                  <a:cxn ang="0">
                    <a:pos x="11" y="13"/>
                  </a:cxn>
                  <a:cxn ang="0">
                    <a:pos x="6" y="19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3" y="59"/>
                  </a:cxn>
                  <a:cxn ang="0">
                    <a:pos x="6" y="66"/>
                  </a:cxn>
                  <a:cxn ang="0">
                    <a:pos x="11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8" y="84"/>
                  </a:cxn>
                  <a:cxn ang="0">
                    <a:pos x="45" y="83"/>
                  </a:cxn>
                  <a:cxn ang="0">
                    <a:pos x="52" y="81"/>
                  </a:cxn>
                  <a:cxn ang="0">
                    <a:pos x="58" y="77"/>
                  </a:cxn>
                  <a:cxn ang="0">
                    <a:pos x="64" y="72"/>
                  </a:cxn>
                  <a:cxn ang="0">
                    <a:pos x="68" y="66"/>
                  </a:cxn>
                  <a:cxn ang="0">
                    <a:pos x="71" y="59"/>
                  </a:cxn>
                  <a:cxn ang="0">
                    <a:pos x="73" y="50"/>
                  </a:cxn>
                  <a:cxn ang="0">
                    <a:pos x="74" y="42"/>
                  </a:cxn>
                </a:cxnLst>
                <a:rect l="0" t="0" r="r" b="b"/>
                <a:pathLst>
                  <a:path w="74" h="84">
                    <a:moveTo>
                      <a:pt x="74" y="42"/>
                    </a:moveTo>
                    <a:lnTo>
                      <a:pt x="73" y="34"/>
                    </a:lnTo>
                    <a:lnTo>
                      <a:pt x="71" y="26"/>
                    </a:lnTo>
                    <a:lnTo>
                      <a:pt x="68" y="19"/>
                    </a:lnTo>
                    <a:lnTo>
                      <a:pt x="64" y="13"/>
                    </a:lnTo>
                    <a:lnTo>
                      <a:pt x="58" y="8"/>
                    </a:lnTo>
                    <a:lnTo>
                      <a:pt x="52" y="3"/>
                    </a:lnTo>
                    <a:lnTo>
                      <a:pt x="45" y="1"/>
                    </a:lnTo>
                    <a:lnTo>
                      <a:pt x="38" y="0"/>
                    </a:lnTo>
                    <a:lnTo>
                      <a:pt x="30" y="1"/>
                    </a:lnTo>
                    <a:lnTo>
                      <a:pt x="23" y="3"/>
                    </a:lnTo>
                    <a:lnTo>
                      <a:pt x="17" y="8"/>
                    </a:lnTo>
                    <a:lnTo>
                      <a:pt x="11" y="13"/>
                    </a:lnTo>
                    <a:lnTo>
                      <a:pt x="6" y="19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3" y="59"/>
                    </a:lnTo>
                    <a:lnTo>
                      <a:pt x="6" y="66"/>
                    </a:lnTo>
                    <a:lnTo>
                      <a:pt x="11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8" y="84"/>
                    </a:lnTo>
                    <a:lnTo>
                      <a:pt x="45" y="83"/>
                    </a:lnTo>
                    <a:lnTo>
                      <a:pt x="52" y="81"/>
                    </a:lnTo>
                    <a:lnTo>
                      <a:pt x="58" y="77"/>
                    </a:lnTo>
                    <a:lnTo>
                      <a:pt x="64" y="72"/>
                    </a:lnTo>
                    <a:lnTo>
                      <a:pt x="68" y="66"/>
                    </a:lnTo>
                    <a:lnTo>
                      <a:pt x="71" y="59"/>
                    </a:lnTo>
                    <a:lnTo>
                      <a:pt x="73" y="50"/>
                    </a:lnTo>
                    <a:lnTo>
                      <a:pt x="74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2" name="Freeform 142"/>
              <p:cNvSpPr>
                <a:spLocks/>
              </p:cNvSpPr>
              <p:nvPr/>
            </p:nvSpPr>
            <p:spPr bwMode="auto">
              <a:xfrm>
                <a:off x="882390" y="201287"/>
                <a:ext cx="72932" cy="87561"/>
              </a:xfrm>
              <a:custGeom>
                <a:avLst/>
                <a:gdLst/>
                <a:ahLst/>
                <a:cxnLst>
                  <a:cxn ang="0">
                    <a:pos x="19" y="42"/>
                  </a:cxn>
                  <a:cxn ang="0">
                    <a:pos x="14" y="42"/>
                  </a:cxn>
                  <a:cxn ang="0">
                    <a:pos x="11" y="40"/>
                  </a:cxn>
                  <a:cxn ang="0">
                    <a:pos x="8" y="39"/>
                  </a:cxn>
                  <a:cxn ang="0">
                    <a:pos x="5" y="36"/>
                  </a:cxn>
                  <a:cxn ang="0">
                    <a:pos x="3" y="33"/>
                  </a:cxn>
                  <a:cxn ang="0">
                    <a:pos x="1" y="28"/>
                  </a:cxn>
                  <a:cxn ang="0">
                    <a:pos x="0" y="25"/>
                  </a:cxn>
                  <a:cxn ang="0">
                    <a:pos x="0" y="21"/>
                  </a:cxn>
                  <a:cxn ang="0">
                    <a:pos x="0" y="17"/>
                  </a:cxn>
                  <a:cxn ang="0">
                    <a:pos x="1" y="13"/>
                  </a:cxn>
                  <a:cxn ang="0">
                    <a:pos x="3" y="9"/>
                  </a:cxn>
                  <a:cxn ang="0">
                    <a:pos x="5" y="6"/>
                  </a:cxn>
                  <a:cxn ang="0">
                    <a:pos x="8" y="4"/>
                  </a:cxn>
                  <a:cxn ang="0">
                    <a:pos x="11" y="2"/>
                  </a:cxn>
                  <a:cxn ang="0">
                    <a:pos x="14" y="1"/>
                  </a:cxn>
                  <a:cxn ang="0">
                    <a:pos x="19" y="0"/>
                  </a:cxn>
                  <a:cxn ang="0">
                    <a:pos x="23" y="1"/>
                  </a:cxn>
                  <a:cxn ang="0">
                    <a:pos x="26" y="2"/>
                  </a:cxn>
                  <a:cxn ang="0">
                    <a:pos x="29" y="4"/>
                  </a:cxn>
                  <a:cxn ang="0">
                    <a:pos x="32" y="6"/>
                  </a:cxn>
                  <a:cxn ang="0">
                    <a:pos x="34" y="9"/>
                  </a:cxn>
                  <a:cxn ang="0">
                    <a:pos x="36" y="13"/>
                  </a:cxn>
                  <a:cxn ang="0">
                    <a:pos x="37" y="17"/>
                  </a:cxn>
                  <a:cxn ang="0">
                    <a:pos x="37" y="21"/>
                  </a:cxn>
                  <a:cxn ang="0">
                    <a:pos x="36" y="29"/>
                  </a:cxn>
                  <a:cxn ang="0">
                    <a:pos x="32" y="36"/>
                  </a:cxn>
                  <a:cxn ang="0">
                    <a:pos x="26" y="40"/>
                  </a:cxn>
                  <a:cxn ang="0">
                    <a:pos x="19" y="42"/>
                  </a:cxn>
                </a:cxnLst>
                <a:rect l="0" t="0" r="r" b="b"/>
                <a:pathLst>
                  <a:path w="37" h="42">
                    <a:moveTo>
                      <a:pt x="19" y="42"/>
                    </a:moveTo>
                    <a:lnTo>
                      <a:pt x="14" y="42"/>
                    </a:lnTo>
                    <a:lnTo>
                      <a:pt x="11" y="40"/>
                    </a:lnTo>
                    <a:lnTo>
                      <a:pt x="8" y="39"/>
                    </a:lnTo>
                    <a:lnTo>
                      <a:pt x="5" y="36"/>
                    </a:lnTo>
                    <a:lnTo>
                      <a:pt x="3" y="33"/>
                    </a:lnTo>
                    <a:lnTo>
                      <a:pt x="1" y="28"/>
                    </a:lnTo>
                    <a:lnTo>
                      <a:pt x="0" y="25"/>
                    </a:lnTo>
                    <a:lnTo>
                      <a:pt x="0" y="21"/>
                    </a:lnTo>
                    <a:lnTo>
                      <a:pt x="0" y="17"/>
                    </a:lnTo>
                    <a:lnTo>
                      <a:pt x="1" y="13"/>
                    </a:lnTo>
                    <a:lnTo>
                      <a:pt x="3" y="9"/>
                    </a:lnTo>
                    <a:lnTo>
                      <a:pt x="5" y="6"/>
                    </a:lnTo>
                    <a:lnTo>
                      <a:pt x="8" y="4"/>
                    </a:lnTo>
                    <a:lnTo>
                      <a:pt x="11" y="2"/>
                    </a:lnTo>
                    <a:lnTo>
                      <a:pt x="14" y="1"/>
                    </a:lnTo>
                    <a:lnTo>
                      <a:pt x="19" y="0"/>
                    </a:lnTo>
                    <a:lnTo>
                      <a:pt x="23" y="1"/>
                    </a:lnTo>
                    <a:lnTo>
                      <a:pt x="26" y="2"/>
                    </a:lnTo>
                    <a:lnTo>
                      <a:pt x="29" y="4"/>
                    </a:lnTo>
                    <a:lnTo>
                      <a:pt x="32" y="6"/>
                    </a:lnTo>
                    <a:lnTo>
                      <a:pt x="34" y="9"/>
                    </a:lnTo>
                    <a:lnTo>
                      <a:pt x="36" y="13"/>
                    </a:lnTo>
                    <a:lnTo>
                      <a:pt x="37" y="17"/>
                    </a:lnTo>
                    <a:lnTo>
                      <a:pt x="37" y="21"/>
                    </a:lnTo>
                    <a:lnTo>
                      <a:pt x="36" y="29"/>
                    </a:lnTo>
                    <a:lnTo>
                      <a:pt x="32" y="36"/>
                    </a:lnTo>
                    <a:lnTo>
                      <a:pt x="26" y="40"/>
                    </a:lnTo>
                    <a:lnTo>
                      <a:pt x="19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48" name="Group 261"/>
            <p:cNvGrpSpPr/>
            <p:nvPr/>
          </p:nvGrpSpPr>
          <p:grpSpPr>
            <a:xfrm flipH="1" flipV="1">
              <a:off x="7050799" y="2917362"/>
              <a:ext cx="147835" cy="175122"/>
              <a:chOff x="166872" y="115810"/>
              <a:chExt cx="147835" cy="175122"/>
            </a:xfrm>
          </p:grpSpPr>
          <p:sp>
            <p:nvSpPr>
              <p:cNvPr id="699" name="Freeform 143"/>
              <p:cNvSpPr>
                <a:spLocks/>
              </p:cNvSpPr>
              <p:nvPr/>
            </p:nvSpPr>
            <p:spPr bwMode="auto">
              <a:xfrm>
                <a:off x="166872" y="115810"/>
                <a:ext cx="147835" cy="175122"/>
              </a:xfrm>
              <a:custGeom>
                <a:avLst/>
                <a:gdLst/>
                <a:ahLst/>
                <a:cxnLst>
                  <a:cxn ang="0">
                    <a:pos x="75" y="42"/>
                  </a:cxn>
                  <a:cxn ang="0">
                    <a:pos x="74" y="34"/>
                  </a:cxn>
                  <a:cxn ang="0">
                    <a:pos x="72" y="26"/>
                  </a:cxn>
                  <a:cxn ang="0">
                    <a:pos x="69" y="18"/>
                  </a:cxn>
                  <a:cxn ang="0">
                    <a:pos x="64" y="12"/>
                  </a:cxn>
                  <a:cxn ang="0">
                    <a:pos x="58" y="7"/>
                  </a:cxn>
                  <a:cxn ang="0">
                    <a:pos x="52" y="3"/>
                  </a:cxn>
                  <a:cxn ang="0">
                    <a:pos x="44" y="1"/>
                  </a:cxn>
                  <a:cxn ang="0">
                    <a:pos x="37" y="0"/>
                  </a:cxn>
                  <a:cxn ang="0">
                    <a:pos x="30" y="1"/>
                  </a:cxn>
                  <a:cxn ang="0">
                    <a:pos x="23" y="3"/>
                  </a:cxn>
                  <a:cxn ang="0">
                    <a:pos x="17" y="7"/>
                  </a:cxn>
                  <a:cxn ang="0">
                    <a:pos x="12" y="12"/>
                  </a:cxn>
                  <a:cxn ang="0">
                    <a:pos x="7" y="18"/>
                  </a:cxn>
                  <a:cxn ang="0">
                    <a:pos x="4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4" y="58"/>
                  </a:cxn>
                  <a:cxn ang="0">
                    <a:pos x="7" y="65"/>
                  </a:cxn>
                  <a:cxn ang="0">
                    <a:pos x="12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7" y="84"/>
                  </a:cxn>
                  <a:cxn ang="0">
                    <a:pos x="44" y="83"/>
                  </a:cxn>
                  <a:cxn ang="0">
                    <a:pos x="52" y="81"/>
                  </a:cxn>
                  <a:cxn ang="0">
                    <a:pos x="58" y="77"/>
                  </a:cxn>
                  <a:cxn ang="0">
                    <a:pos x="64" y="72"/>
                  </a:cxn>
                  <a:cxn ang="0">
                    <a:pos x="69" y="65"/>
                  </a:cxn>
                  <a:cxn ang="0">
                    <a:pos x="72" y="58"/>
                  </a:cxn>
                  <a:cxn ang="0">
                    <a:pos x="74" y="50"/>
                  </a:cxn>
                  <a:cxn ang="0">
                    <a:pos x="75" y="42"/>
                  </a:cxn>
                </a:cxnLst>
                <a:rect l="0" t="0" r="r" b="b"/>
                <a:pathLst>
                  <a:path w="75" h="84">
                    <a:moveTo>
                      <a:pt x="75" y="42"/>
                    </a:moveTo>
                    <a:lnTo>
                      <a:pt x="74" y="34"/>
                    </a:lnTo>
                    <a:lnTo>
                      <a:pt x="72" y="26"/>
                    </a:lnTo>
                    <a:lnTo>
                      <a:pt x="69" y="18"/>
                    </a:lnTo>
                    <a:lnTo>
                      <a:pt x="64" y="12"/>
                    </a:lnTo>
                    <a:lnTo>
                      <a:pt x="58" y="7"/>
                    </a:lnTo>
                    <a:lnTo>
                      <a:pt x="52" y="3"/>
                    </a:lnTo>
                    <a:lnTo>
                      <a:pt x="44" y="1"/>
                    </a:lnTo>
                    <a:lnTo>
                      <a:pt x="37" y="0"/>
                    </a:lnTo>
                    <a:lnTo>
                      <a:pt x="30" y="1"/>
                    </a:lnTo>
                    <a:lnTo>
                      <a:pt x="23" y="3"/>
                    </a:lnTo>
                    <a:lnTo>
                      <a:pt x="17" y="7"/>
                    </a:lnTo>
                    <a:lnTo>
                      <a:pt x="12" y="12"/>
                    </a:lnTo>
                    <a:lnTo>
                      <a:pt x="7" y="18"/>
                    </a:lnTo>
                    <a:lnTo>
                      <a:pt x="4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4" y="58"/>
                    </a:lnTo>
                    <a:lnTo>
                      <a:pt x="7" y="65"/>
                    </a:lnTo>
                    <a:lnTo>
                      <a:pt x="12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7" y="84"/>
                    </a:lnTo>
                    <a:lnTo>
                      <a:pt x="44" y="83"/>
                    </a:lnTo>
                    <a:lnTo>
                      <a:pt x="52" y="81"/>
                    </a:lnTo>
                    <a:lnTo>
                      <a:pt x="58" y="77"/>
                    </a:lnTo>
                    <a:lnTo>
                      <a:pt x="64" y="72"/>
                    </a:lnTo>
                    <a:lnTo>
                      <a:pt x="69" y="65"/>
                    </a:lnTo>
                    <a:lnTo>
                      <a:pt x="72" y="58"/>
                    </a:lnTo>
                    <a:lnTo>
                      <a:pt x="74" y="50"/>
                    </a:lnTo>
                    <a:lnTo>
                      <a:pt x="75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0" name="Freeform 144"/>
              <p:cNvSpPr>
                <a:spLocks/>
              </p:cNvSpPr>
              <p:nvPr/>
            </p:nvSpPr>
            <p:spPr bwMode="auto">
              <a:xfrm>
                <a:off x="204323" y="159591"/>
                <a:ext cx="74903" cy="87561"/>
              </a:xfrm>
              <a:custGeom>
                <a:avLst/>
                <a:gdLst/>
                <a:ahLst/>
                <a:cxnLst>
                  <a:cxn ang="0">
                    <a:pos x="18" y="42"/>
                  </a:cxn>
                  <a:cxn ang="0">
                    <a:pos x="15" y="41"/>
                  </a:cxn>
                  <a:cxn ang="0">
                    <a:pos x="12" y="40"/>
                  </a:cxn>
                  <a:cxn ang="0">
                    <a:pos x="9" y="38"/>
                  </a:cxn>
                  <a:cxn ang="0">
                    <a:pos x="6" y="36"/>
                  </a:cxn>
                  <a:cxn ang="0">
                    <a:pos x="3" y="33"/>
                  </a:cxn>
                  <a:cxn ang="0">
                    <a:pos x="2" y="29"/>
                  </a:cxn>
                  <a:cxn ang="0">
                    <a:pos x="0" y="25"/>
                  </a:cxn>
                  <a:cxn ang="0">
                    <a:pos x="0" y="21"/>
                  </a:cxn>
                  <a:cxn ang="0">
                    <a:pos x="0" y="17"/>
                  </a:cxn>
                  <a:cxn ang="0">
                    <a:pos x="2" y="14"/>
                  </a:cxn>
                  <a:cxn ang="0">
                    <a:pos x="3" y="10"/>
                  </a:cxn>
                  <a:cxn ang="0">
                    <a:pos x="6" y="7"/>
                  </a:cxn>
                  <a:cxn ang="0">
                    <a:pos x="9" y="4"/>
                  </a:cxn>
                  <a:cxn ang="0">
                    <a:pos x="12" y="1"/>
                  </a:cxn>
                  <a:cxn ang="0">
                    <a:pos x="15" y="0"/>
                  </a:cxn>
                  <a:cxn ang="0">
                    <a:pos x="18" y="0"/>
                  </a:cxn>
                  <a:cxn ang="0">
                    <a:pos x="22" y="0"/>
                  </a:cxn>
                  <a:cxn ang="0">
                    <a:pos x="25" y="1"/>
                  </a:cxn>
                  <a:cxn ang="0">
                    <a:pos x="28" y="4"/>
                  </a:cxn>
                  <a:cxn ang="0">
                    <a:pos x="32" y="7"/>
                  </a:cxn>
                  <a:cxn ang="0">
                    <a:pos x="35" y="10"/>
                  </a:cxn>
                  <a:cxn ang="0">
                    <a:pos x="37" y="14"/>
                  </a:cxn>
                  <a:cxn ang="0">
                    <a:pos x="38" y="17"/>
                  </a:cxn>
                  <a:cxn ang="0">
                    <a:pos x="38" y="21"/>
                  </a:cxn>
                  <a:cxn ang="0">
                    <a:pos x="36" y="29"/>
                  </a:cxn>
                  <a:cxn ang="0">
                    <a:pos x="32" y="36"/>
                  </a:cxn>
                  <a:cxn ang="0">
                    <a:pos x="25" y="40"/>
                  </a:cxn>
                  <a:cxn ang="0">
                    <a:pos x="18" y="42"/>
                  </a:cxn>
                </a:cxnLst>
                <a:rect l="0" t="0" r="r" b="b"/>
                <a:pathLst>
                  <a:path w="38" h="42">
                    <a:moveTo>
                      <a:pt x="18" y="42"/>
                    </a:moveTo>
                    <a:lnTo>
                      <a:pt x="15" y="41"/>
                    </a:lnTo>
                    <a:lnTo>
                      <a:pt x="12" y="40"/>
                    </a:lnTo>
                    <a:lnTo>
                      <a:pt x="9" y="38"/>
                    </a:lnTo>
                    <a:lnTo>
                      <a:pt x="6" y="36"/>
                    </a:lnTo>
                    <a:lnTo>
                      <a:pt x="3" y="33"/>
                    </a:lnTo>
                    <a:lnTo>
                      <a:pt x="2" y="29"/>
                    </a:lnTo>
                    <a:lnTo>
                      <a:pt x="0" y="25"/>
                    </a:lnTo>
                    <a:lnTo>
                      <a:pt x="0" y="21"/>
                    </a:lnTo>
                    <a:lnTo>
                      <a:pt x="0" y="17"/>
                    </a:lnTo>
                    <a:lnTo>
                      <a:pt x="2" y="14"/>
                    </a:lnTo>
                    <a:lnTo>
                      <a:pt x="3" y="10"/>
                    </a:lnTo>
                    <a:lnTo>
                      <a:pt x="6" y="7"/>
                    </a:lnTo>
                    <a:lnTo>
                      <a:pt x="9" y="4"/>
                    </a:lnTo>
                    <a:lnTo>
                      <a:pt x="12" y="1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2" y="0"/>
                    </a:lnTo>
                    <a:lnTo>
                      <a:pt x="25" y="1"/>
                    </a:lnTo>
                    <a:lnTo>
                      <a:pt x="28" y="4"/>
                    </a:lnTo>
                    <a:lnTo>
                      <a:pt x="32" y="7"/>
                    </a:lnTo>
                    <a:lnTo>
                      <a:pt x="35" y="10"/>
                    </a:lnTo>
                    <a:lnTo>
                      <a:pt x="37" y="14"/>
                    </a:lnTo>
                    <a:lnTo>
                      <a:pt x="38" y="17"/>
                    </a:lnTo>
                    <a:lnTo>
                      <a:pt x="38" y="21"/>
                    </a:lnTo>
                    <a:lnTo>
                      <a:pt x="36" y="29"/>
                    </a:lnTo>
                    <a:lnTo>
                      <a:pt x="32" y="36"/>
                    </a:lnTo>
                    <a:lnTo>
                      <a:pt x="25" y="40"/>
                    </a:lnTo>
                    <a:lnTo>
                      <a:pt x="18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49" name="Group 264"/>
            <p:cNvGrpSpPr/>
            <p:nvPr/>
          </p:nvGrpSpPr>
          <p:grpSpPr>
            <a:xfrm flipH="1" flipV="1">
              <a:off x="5562600" y="2135567"/>
              <a:ext cx="145863" cy="175122"/>
              <a:chOff x="1657043" y="897605"/>
              <a:chExt cx="145863" cy="175122"/>
            </a:xfrm>
          </p:grpSpPr>
          <p:sp>
            <p:nvSpPr>
              <p:cNvPr id="697" name="Freeform 145"/>
              <p:cNvSpPr>
                <a:spLocks/>
              </p:cNvSpPr>
              <p:nvPr/>
            </p:nvSpPr>
            <p:spPr bwMode="auto">
              <a:xfrm>
                <a:off x="1657043" y="897605"/>
                <a:ext cx="145863" cy="175122"/>
              </a:xfrm>
              <a:custGeom>
                <a:avLst/>
                <a:gdLst/>
                <a:ahLst/>
                <a:cxnLst>
                  <a:cxn ang="0">
                    <a:pos x="74" y="42"/>
                  </a:cxn>
                  <a:cxn ang="0">
                    <a:pos x="73" y="34"/>
                  </a:cxn>
                  <a:cxn ang="0">
                    <a:pos x="71" y="25"/>
                  </a:cxn>
                  <a:cxn ang="0">
                    <a:pos x="68" y="18"/>
                  </a:cxn>
                  <a:cxn ang="0">
                    <a:pos x="63" y="12"/>
                  </a:cxn>
                  <a:cxn ang="0">
                    <a:pos x="57" y="7"/>
                  </a:cxn>
                  <a:cxn ang="0">
                    <a:pos x="51" y="3"/>
                  </a:cxn>
                  <a:cxn ang="0">
                    <a:pos x="43" y="1"/>
                  </a:cxn>
                  <a:cxn ang="0">
                    <a:pos x="36" y="0"/>
                  </a:cxn>
                  <a:cxn ang="0">
                    <a:pos x="29" y="1"/>
                  </a:cxn>
                  <a:cxn ang="0">
                    <a:pos x="22" y="3"/>
                  </a:cxn>
                  <a:cxn ang="0">
                    <a:pos x="16" y="7"/>
                  </a:cxn>
                  <a:cxn ang="0">
                    <a:pos x="11" y="12"/>
                  </a:cxn>
                  <a:cxn ang="0">
                    <a:pos x="6" y="18"/>
                  </a:cxn>
                  <a:cxn ang="0">
                    <a:pos x="3" y="25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2" y="58"/>
                  </a:cxn>
                  <a:cxn ang="0">
                    <a:pos x="5" y="65"/>
                  </a:cxn>
                  <a:cxn ang="0">
                    <a:pos x="10" y="71"/>
                  </a:cxn>
                  <a:cxn ang="0">
                    <a:pos x="16" y="77"/>
                  </a:cxn>
                  <a:cxn ang="0">
                    <a:pos x="22" y="81"/>
                  </a:cxn>
                  <a:cxn ang="0">
                    <a:pos x="29" y="83"/>
                  </a:cxn>
                  <a:cxn ang="0">
                    <a:pos x="36" y="84"/>
                  </a:cxn>
                  <a:cxn ang="0">
                    <a:pos x="43" y="83"/>
                  </a:cxn>
                  <a:cxn ang="0">
                    <a:pos x="51" y="81"/>
                  </a:cxn>
                  <a:cxn ang="0">
                    <a:pos x="57" y="77"/>
                  </a:cxn>
                  <a:cxn ang="0">
                    <a:pos x="63" y="71"/>
                  </a:cxn>
                  <a:cxn ang="0">
                    <a:pos x="68" y="65"/>
                  </a:cxn>
                  <a:cxn ang="0">
                    <a:pos x="71" y="58"/>
                  </a:cxn>
                  <a:cxn ang="0">
                    <a:pos x="73" y="50"/>
                  </a:cxn>
                  <a:cxn ang="0">
                    <a:pos x="74" y="42"/>
                  </a:cxn>
                </a:cxnLst>
                <a:rect l="0" t="0" r="r" b="b"/>
                <a:pathLst>
                  <a:path w="74" h="84">
                    <a:moveTo>
                      <a:pt x="74" y="42"/>
                    </a:moveTo>
                    <a:lnTo>
                      <a:pt x="73" y="34"/>
                    </a:lnTo>
                    <a:lnTo>
                      <a:pt x="71" y="25"/>
                    </a:lnTo>
                    <a:lnTo>
                      <a:pt x="68" y="18"/>
                    </a:lnTo>
                    <a:lnTo>
                      <a:pt x="63" y="12"/>
                    </a:lnTo>
                    <a:lnTo>
                      <a:pt x="57" y="7"/>
                    </a:lnTo>
                    <a:lnTo>
                      <a:pt x="51" y="3"/>
                    </a:lnTo>
                    <a:lnTo>
                      <a:pt x="43" y="1"/>
                    </a:lnTo>
                    <a:lnTo>
                      <a:pt x="36" y="0"/>
                    </a:lnTo>
                    <a:lnTo>
                      <a:pt x="29" y="1"/>
                    </a:lnTo>
                    <a:lnTo>
                      <a:pt x="22" y="3"/>
                    </a:lnTo>
                    <a:lnTo>
                      <a:pt x="16" y="7"/>
                    </a:lnTo>
                    <a:lnTo>
                      <a:pt x="11" y="12"/>
                    </a:lnTo>
                    <a:lnTo>
                      <a:pt x="6" y="18"/>
                    </a:lnTo>
                    <a:lnTo>
                      <a:pt x="3" y="25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2" y="58"/>
                    </a:lnTo>
                    <a:lnTo>
                      <a:pt x="5" y="65"/>
                    </a:lnTo>
                    <a:lnTo>
                      <a:pt x="10" y="71"/>
                    </a:lnTo>
                    <a:lnTo>
                      <a:pt x="16" y="77"/>
                    </a:lnTo>
                    <a:lnTo>
                      <a:pt x="22" y="81"/>
                    </a:lnTo>
                    <a:lnTo>
                      <a:pt x="29" y="83"/>
                    </a:lnTo>
                    <a:lnTo>
                      <a:pt x="36" y="84"/>
                    </a:lnTo>
                    <a:lnTo>
                      <a:pt x="43" y="83"/>
                    </a:lnTo>
                    <a:lnTo>
                      <a:pt x="51" y="81"/>
                    </a:lnTo>
                    <a:lnTo>
                      <a:pt x="57" y="77"/>
                    </a:lnTo>
                    <a:lnTo>
                      <a:pt x="63" y="71"/>
                    </a:lnTo>
                    <a:lnTo>
                      <a:pt x="68" y="65"/>
                    </a:lnTo>
                    <a:lnTo>
                      <a:pt x="71" y="58"/>
                    </a:lnTo>
                    <a:lnTo>
                      <a:pt x="73" y="50"/>
                    </a:lnTo>
                    <a:lnTo>
                      <a:pt x="74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8" name="Freeform 146"/>
              <p:cNvSpPr>
                <a:spLocks/>
              </p:cNvSpPr>
              <p:nvPr/>
            </p:nvSpPr>
            <p:spPr bwMode="auto">
              <a:xfrm>
                <a:off x="1692523" y="941384"/>
                <a:ext cx="72932" cy="85477"/>
              </a:xfrm>
              <a:custGeom>
                <a:avLst/>
                <a:gdLst/>
                <a:ahLst/>
                <a:cxnLst>
                  <a:cxn ang="0">
                    <a:pos x="18" y="41"/>
                  </a:cxn>
                  <a:cxn ang="0">
                    <a:pos x="14" y="41"/>
                  </a:cxn>
                  <a:cxn ang="0">
                    <a:pos x="11" y="39"/>
                  </a:cxn>
                  <a:cxn ang="0">
                    <a:pos x="8" y="38"/>
                  </a:cxn>
                  <a:cxn ang="0">
                    <a:pos x="5" y="35"/>
                  </a:cxn>
                  <a:cxn ang="0">
                    <a:pos x="3" y="32"/>
                  </a:cxn>
                  <a:cxn ang="0">
                    <a:pos x="1" y="29"/>
                  </a:cxn>
                  <a:cxn ang="0">
                    <a:pos x="0" y="25"/>
                  </a:cxn>
                  <a:cxn ang="0">
                    <a:pos x="0" y="21"/>
                  </a:cxn>
                  <a:cxn ang="0">
                    <a:pos x="0" y="17"/>
                  </a:cxn>
                  <a:cxn ang="0">
                    <a:pos x="1" y="13"/>
                  </a:cxn>
                  <a:cxn ang="0">
                    <a:pos x="3" y="10"/>
                  </a:cxn>
                  <a:cxn ang="0">
                    <a:pos x="5" y="7"/>
                  </a:cxn>
                  <a:cxn ang="0">
                    <a:pos x="8" y="3"/>
                  </a:cxn>
                  <a:cxn ang="0">
                    <a:pos x="11" y="1"/>
                  </a:cxn>
                  <a:cxn ang="0">
                    <a:pos x="14" y="0"/>
                  </a:cxn>
                  <a:cxn ang="0">
                    <a:pos x="18" y="0"/>
                  </a:cxn>
                  <a:cxn ang="0">
                    <a:pos x="22" y="0"/>
                  </a:cxn>
                  <a:cxn ang="0">
                    <a:pos x="25" y="1"/>
                  </a:cxn>
                  <a:cxn ang="0">
                    <a:pos x="29" y="3"/>
                  </a:cxn>
                  <a:cxn ang="0">
                    <a:pos x="32" y="7"/>
                  </a:cxn>
                  <a:cxn ang="0">
                    <a:pos x="34" y="10"/>
                  </a:cxn>
                  <a:cxn ang="0">
                    <a:pos x="36" y="13"/>
                  </a:cxn>
                  <a:cxn ang="0">
                    <a:pos x="37" y="17"/>
                  </a:cxn>
                  <a:cxn ang="0">
                    <a:pos x="37" y="21"/>
                  </a:cxn>
                  <a:cxn ang="0">
                    <a:pos x="36" y="29"/>
                  </a:cxn>
                  <a:cxn ang="0">
                    <a:pos x="32" y="35"/>
                  </a:cxn>
                  <a:cxn ang="0">
                    <a:pos x="25" y="39"/>
                  </a:cxn>
                  <a:cxn ang="0">
                    <a:pos x="18" y="41"/>
                  </a:cxn>
                </a:cxnLst>
                <a:rect l="0" t="0" r="r" b="b"/>
                <a:pathLst>
                  <a:path w="37" h="41">
                    <a:moveTo>
                      <a:pt x="18" y="41"/>
                    </a:moveTo>
                    <a:lnTo>
                      <a:pt x="14" y="41"/>
                    </a:lnTo>
                    <a:lnTo>
                      <a:pt x="11" y="39"/>
                    </a:lnTo>
                    <a:lnTo>
                      <a:pt x="8" y="38"/>
                    </a:lnTo>
                    <a:lnTo>
                      <a:pt x="5" y="35"/>
                    </a:lnTo>
                    <a:lnTo>
                      <a:pt x="3" y="32"/>
                    </a:lnTo>
                    <a:lnTo>
                      <a:pt x="1" y="29"/>
                    </a:lnTo>
                    <a:lnTo>
                      <a:pt x="0" y="25"/>
                    </a:lnTo>
                    <a:lnTo>
                      <a:pt x="0" y="21"/>
                    </a:lnTo>
                    <a:lnTo>
                      <a:pt x="0" y="17"/>
                    </a:lnTo>
                    <a:lnTo>
                      <a:pt x="1" y="13"/>
                    </a:lnTo>
                    <a:lnTo>
                      <a:pt x="3" y="10"/>
                    </a:lnTo>
                    <a:lnTo>
                      <a:pt x="5" y="7"/>
                    </a:lnTo>
                    <a:lnTo>
                      <a:pt x="8" y="3"/>
                    </a:lnTo>
                    <a:lnTo>
                      <a:pt x="11" y="1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2" y="0"/>
                    </a:lnTo>
                    <a:lnTo>
                      <a:pt x="25" y="1"/>
                    </a:lnTo>
                    <a:lnTo>
                      <a:pt x="29" y="3"/>
                    </a:lnTo>
                    <a:lnTo>
                      <a:pt x="32" y="7"/>
                    </a:lnTo>
                    <a:lnTo>
                      <a:pt x="34" y="10"/>
                    </a:lnTo>
                    <a:lnTo>
                      <a:pt x="36" y="13"/>
                    </a:lnTo>
                    <a:lnTo>
                      <a:pt x="37" y="17"/>
                    </a:lnTo>
                    <a:lnTo>
                      <a:pt x="37" y="21"/>
                    </a:lnTo>
                    <a:lnTo>
                      <a:pt x="36" y="29"/>
                    </a:lnTo>
                    <a:lnTo>
                      <a:pt x="32" y="35"/>
                    </a:lnTo>
                    <a:lnTo>
                      <a:pt x="25" y="39"/>
                    </a:lnTo>
                    <a:lnTo>
                      <a:pt x="18" y="41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50" name="Group 257"/>
            <p:cNvGrpSpPr/>
            <p:nvPr/>
          </p:nvGrpSpPr>
          <p:grpSpPr>
            <a:xfrm flipH="1" flipV="1">
              <a:off x="6934200" y="1295400"/>
              <a:ext cx="147835" cy="177207"/>
              <a:chOff x="229948" y="1735687"/>
              <a:chExt cx="147835" cy="177207"/>
            </a:xfrm>
          </p:grpSpPr>
          <p:sp>
            <p:nvSpPr>
              <p:cNvPr id="695" name="Freeform 205"/>
              <p:cNvSpPr>
                <a:spLocks/>
              </p:cNvSpPr>
              <p:nvPr/>
            </p:nvSpPr>
            <p:spPr bwMode="auto">
              <a:xfrm>
                <a:off x="229948" y="1735687"/>
                <a:ext cx="147835" cy="177207"/>
              </a:xfrm>
              <a:custGeom>
                <a:avLst/>
                <a:gdLst/>
                <a:ahLst/>
                <a:cxnLst>
                  <a:cxn ang="0">
                    <a:pos x="75" y="42"/>
                  </a:cxn>
                  <a:cxn ang="0">
                    <a:pos x="74" y="34"/>
                  </a:cxn>
                  <a:cxn ang="0">
                    <a:pos x="72" y="26"/>
                  </a:cxn>
                  <a:cxn ang="0">
                    <a:pos x="69" y="19"/>
                  </a:cxn>
                  <a:cxn ang="0">
                    <a:pos x="63" y="13"/>
                  </a:cxn>
                  <a:cxn ang="0">
                    <a:pos x="57" y="8"/>
                  </a:cxn>
                  <a:cxn ang="0">
                    <a:pos x="51" y="4"/>
                  </a:cxn>
                  <a:cxn ang="0">
                    <a:pos x="44" y="1"/>
                  </a:cxn>
                  <a:cxn ang="0">
                    <a:pos x="37" y="0"/>
                  </a:cxn>
                  <a:cxn ang="0">
                    <a:pos x="30" y="1"/>
                  </a:cxn>
                  <a:cxn ang="0">
                    <a:pos x="23" y="4"/>
                  </a:cxn>
                  <a:cxn ang="0">
                    <a:pos x="16" y="8"/>
                  </a:cxn>
                  <a:cxn ang="0">
                    <a:pos x="11" y="13"/>
                  </a:cxn>
                  <a:cxn ang="0">
                    <a:pos x="6" y="19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1"/>
                  </a:cxn>
                  <a:cxn ang="0">
                    <a:pos x="2" y="59"/>
                  </a:cxn>
                  <a:cxn ang="0">
                    <a:pos x="5" y="66"/>
                  </a:cxn>
                  <a:cxn ang="0">
                    <a:pos x="10" y="73"/>
                  </a:cxn>
                  <a:cxn ang="0">
                    <a:pos x="16" y="78"/>
                  </a:cxn>
                  <a:cxn ang="0">
                    <a:pos x="23" y="82"/>
                  </a:cxn>
                  <a:cxn ang="0">
                    <a:pos x="30" y="84"/>
                  </a:cxn>
                  <a:cxn ang="0">
                    <a:pos x="37" y="85"/>
                  </a:cxn>
                  <a:cxn ang="0">
                    <a:pos x="44" y="84"/>
                  </a:cxn>
                  <a:cxn ang="0">
                    <a:pos x="51" y="82"/>
                  </a:cxn>
                  <a:cxn ang="0">
                    <a:pos x="57" y="78"/>
                  </a:cxn>
                  <a:cxn ang="0">
                    <a:pos x="63" y="73"/>
                  </a:cxn>
                  <a:cxn ang="0">
                    <a:pos x="69" y="66"/>
                  </a:cxn>
                  <a:cxn ang="0">
                    <a:pos x="72" y="59"/>
                  </a:cxn>
                  <a:cxn ang="0">
                    <a:pos x="74" y="51"/>
                  </a:cxn>
                  <a:cxn ang="0">
                    <a:pos x="75" y="42"/>
                  </a:cxn>
                </a:cxnLst>
                <a:rect l="0" t="0" r="r" b="b"/>
                <a:pathLst>
                  <a:path w="75" h="85">
                    <a:moveTo>
                      <a:pt x="75" y="42"/>
                    </a:moveTo>
                    <a:lnTo>
                      <a:pt x="74" y="34"/>
                    </a:lnTo>
                    <a:lnTo>
                      <a:pt x="72" y="26"/>
                    </a:lnTo>
                    <a:lnTo>
                      <a:pt x="69" y="19"/>
                    </a:lnTo>
                    <a:lnTo>
                      <a:pt x="63" y="13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44" y="1"/>
                    </a:lnTo>
                    <a:lnTo>
                      <a:pt x="37" y="0"/>
                    </a:lnTo>
                    <a:lnTo>
                      <a:pt x="30" y="1"/>
                    </a:lnTo>
                    <a:lnTo>
                      <a:pt x="23" y="4"/>
                    </a:lnTo>
                    <a:lnTo>
                      <a:pt x="16" y="8"/>
                    </a:lnTo>
                    <a:lnTo>
                      <a:pt x="11" y="13"/>
                    </a:lnTo>
                    <a:lnTo>
                      <a:pt x="6" y="19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1"/>
                    </a:lnTo>
                    <a:lnTo>
                      <a:pt x="2" y="59"/>
                    </a:lnTo>
                    <a:lnTo>
                      <a:pt x="5" y="66"/>
                    </a:lnTo>
                    <a:lnTo>
                      <a:pt x="10" y="73"/>
                    </a:lnTo>
                    <a:lnTo>
                      <a:pt x="16" y="78"/>
                    </a:lnTo>
                    <a:lnTo>
                      <a:pt x="23" y="82"/>
                    </a:lnTo>
                    <a:lnTo>
                      <a:pt x="30" y="84"/>
                    </a:lnTo>
                    <a:lnTo>
                      <a:pt x="37" y="85"/>
                    </a:lnTo>
                    <a:lnTo>
                      <a:pt x="44" y="84"/>
                    </a:lnTo>
                    <a:lnTo>
                      <a:pt x="51" y="82"/>
                    </a:lnTo>
                    <a:lnTo>
                      <a:pt x="57" y="78"/>
                    </a:lnTo>
                    <a:lnTo>
                      <a:pt x="63" y="73"/>
                    </a:lnTo>
                    <a:lnTo>
                      <a:pt x="69" y="66"/>
                    </a:lnTo>
                    <a:lnTo>
                      <a:pt x="72" y="59"/>
                    </a:lnTo>
                    <a:lnTo>
                      <a:pt x="74" y="51"/>
                    </a:lnTo>
                    <a:lnTo>
                      <a:pt x="75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6" name="Freeform 206"/>
              <p:cNvSpPr>
                <a:spLocks/>
              </p:cNvSpPr>
              <p:nvPr/>
            </p:nvSpPr>
            <p:spPr bwMode="auto">
              <a:xfrm>
                <a:off x="267399" y="1781553"/>
                <a:ext cx="70961" cy="87561"/>
              </a:xfrm>
              <a:custGeom>
                <a:avLst/>
                <a:gdLst/>
                <a:ahLst/>
                <a:cxnLst>
                  <a:cxn ang="0">
                    <a:pos x="18" y="42"/>
                  </a:cxn>
                  <a:cxn ang="0">
                    <a:pos x="14" y="42"/>
                  </a:cxn>
                  <a:cxn ang="0">
                    <a:pos x="11" y="40"/>
                  </a:cxn>
                  <a:cxn ang="0">
                    <a:pos x="8" y="39"/>
                  </a:cxn>
                  <a:cxn ang="0">
                    <a:pos x="5" y="36"/>
                  </a:cxn>
                  <a:cxn ang="0">
                    <a:pos x="3" y="33"/>
                  </a:cxn>
                  <a:cxn ang="0">
                    <a:pos x="1" y="29"/>
                  </a:cxn>
                  <a:cxn ang="0">
                    <a:pos x="0" y="24"/>
                  </a:cxn>
                  <a:cxn ang="0">
                    <a:pos x="0" y="20"/>
                  </a:cxn>
                  <a:cxn ang="0">
                    <a:pos x="0" y="16"/>
                  </a:cxn>
                  <a:cxn ang="0">
                    <a:pos x="1" y="13"/>
                  </a:cxn>
                  <a:cxn ang="0">
                    <a:pos x="3" y="9"/>
                  </a:cxn>
                  <a:cxn ang="0">
                    <a:pos x="5" y="6"/>
                  </a:cxn>
                  <a:cxn ang="0">
                    <a:pos x="8" y="3"/>
                  </a:cxn>
                  <a:cxn ang="0">
                    <a:pos x="11" y="1"/>
                  </a:cxn>
                  <a:cxn ang="0">
                    <a:pos x="14" y="0"/>
                  </a:cxn>
                  <a:cxn ang="0">
                    <a:pos x="18" y="0"/>
                  </a:cxn>
                  <a:cxn ang="0">
                    <a:pos x="22" y="0"/>
                  </a:cxn>
                  <a:cxn ang="0">
                    <a:pos x="25" y="1"/>
                  </a:cxn>
                  <a:cxn ang="0">
                    <a:pos x="28" y="3"/>
                  </a:cxn>
                  <a:cxn ang="0">
                    <a:pos x="31" y="6"/>
                  </a:cxn>
                  <a:cxn ang="0">
                    <a:pos x="33" y="9"/>
                  </a:cxn>
                  <a:cxn ang="0">
                    <a:pos x="35" y="13"/>
                  </a:cxn>
                  <a:cxn ang="0">
                    <a:pos x="36" y="16"/>
                  </a:cxn>
                  <a:cxn ang="0">
                    <a:pos x="36" y="20"/>
                  </a:cxn>
                  <a:cxn ang="0">
                    <a:pos x="35" y="29"/>
                  </a:cxn>
                  <a:cxn ang="0">
                    <a:pos x="31" y="36"/>
                  </a:cxn>
                  <a:cxn ang="0">
                    <a:pos x="25" y="40"/>
                  </a:cxn>
                  <a:cxn ang="0">
                    <a:pos x="18" y="42"/>
                  </a:cxn>
                </a:cxnLst>
                <a:rect l="0" t="0" r="r" b="b"/>
                <a:pathLst>
                  <a:path w="36" h="42">
                    <a:moveTo>
                      <a:pt x="18" y="42"/>
                    </a:moveTo>
                    <a:lnTo>
                      <a:pt x="14" y="42"/>
                    </a:lnTo>
                    <a:lnTo>
                      <a:pt x="11" y="40"/>
                    </a:lnTo>
                    <a:lnTo>
                      <a:pt x="8" y="39"/>
                    </a:lnTo>
                    <a:lnTo>
                      <a:pt x="5" y="36"/>
                    </a:lnTo>
                    <a:lnTo>
                      <a:pt x="3" y="33"/>
                    </a:lnTo>
                    <a:lnTo>
                      <a:pt x="1" y="29"/>
                    </a:lnTo>
                    <a:lnTo>
                      <a:pt x="0" y="24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1" y="13"/>
                    </a:lnTo>
                    <a:lnTo>
                      <a:pt x="3" y="9"/>
                    </a:lnTo>
                    <a:lnTo>
                      <a:pt x="5" y="6"/>
                    </a:lnTo>
                    <a:lnTo>
                      <a:pt x="8" y="3"/>
                    </a:lnTo>
                    <a:lnTo>
                      <a:pt x="11" y="1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2" y="0"/>
                    </a:lnTo>
                    <a:lnTo>
                      <a:pt x="25" y="1"/>
                    </a:lnTo>
                    <a:lnTo>
                      <a:pt x="28" y="3"/>
                    </a:lnTo>
                    <a:lnTo>
                      <a:pt x="31" y="6"/>
                    </a:lnTo>
                    <a:lnTo>
                      <a:pt x="33" y="9"/>
                    </a:lnTo>
                    <a:lnTo>
                      <a:pt x="35" y="13"/>
                    </a:lnTo>
                    <a:lnTo>
                      <a:pt x="36" y="16"/>
                    </a:lnTo>
                    <a:lnTo>
                      <a:pt x="36" y="20"/>
                    </a:lnTo>
                    <a:lnTo>
                      <a:pt x="35" y="29"/>
                    </a:lnTo>
                    <a:lnTo>
                      <a:pt x="31" y="36"/>
                    </a:lnTo>
                    <a:lnTo>
                      <a:pt x="25" y="40"/>
                    </a:lnTo>
                    <a:lnTo>
                      <a:pt x="18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51" name="Group 259"/>
            <p:cNvGrpSpPr/>
            <p:nvPr/>
          </p:nvGrpSpPr>
          <p:grpSpPr>
            <a:xfrm flipH="1" flipV="1">
              <a:off x="6382590" y="1530982"/>
              <a:ext cx="145863" cy="175122"/>
              <a:chOff x="837053" y="1502190"/>
              <a:chExt cx="145863" cy="175122"/>
            </a:xfrm>
          </p:grpSpPr>
          <p:sp>
            <p:nvSpPr>
              <p:cNvPr id="693" name="Freeform 208"/>
              <p:cNvSpPr>
                <a:spLocks/>
              </p:cNvSpPr>
              <p:nvPr/>
            </p:nvSpPr>
            <p:spPr bwMode="auto">
              <a:xfrm>
                <a:off x="837053" y="1502190"/>
                <a:ext cx="145863" cy="175122"/>
              </a:xfrm>
              <a:custGeom>
                <a:avLst/>
                <a:gdLst/>
                <a:ahLst/>
                <a:cxnLst>
                  <a:cxn ang="0">
                    <a:pos x="74" y="42"/>
                  </a:cxn>
                  <a:cxn ang="0">
                    <a:pos x="73" y="34"/>
                  </a:cxn>
                  <a:cxn ang="0">
                    <a:pos x="72" y="26"/>
                  </a:cxn>
                  <a:cxn ang="0">
                    <a:pos x="69" y="18"/>
                  </a:cxn>
                  <a:cxn ang="0">
                    <a:pos x="64" y="12"/>
                  </a:cxn>
                  <a:cxn ang="0">
                    <a:pos x="58" y="7"/>
                  </a:cxn>
                  <a:cxn ang="0">
                    <a:pos x="52" y="3"/>
                  </a:cxn>
                  <a:cxn ang="0">
                    <a:pos x="45" y="1"/>
                  </a:cxn>
                  <a:cxn ang="0">
                    <a:pos x="37" y="0"/>
                  </a:cxn>
                  <a:cxn ang="0">
                    <a:pos x="30" y="1"/>
                  </a:cxn>
                  <a:cxn ang="0">
                    <a:pos x="23" y="3"/>
                  </a:cxn>
                  <a:cxn ang="0">
                    <a:pos x="17" y="7"/>
                  </a:cxn>
                  <a:cxn ang="0">
                    <a:pos x="11" y="12"/>
                  </a:cxn>
                  <a:cxn ang="0">
                    <a:pos x="6" y="18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3" y="58"/>
                  </a:cxn>
                  <a:cxn ang="0">
                    <a:pos x="6" y="65"/>
                  </a:cxn>
                  <a:cxn ang="0">
                    <a:pos x="11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7" y="84"/>
                  </a:cxn>
                  <a:cxn ang="0">
                    <a:pos x="45" y="83"/>
                  </a:cxn>
                  <a:cxn ang="0">
                    <a:pos x="52" y="81"/>
                  </a:cxn>
                  <a:cxn ang="0">
                    <a:pos x="58" y="77"/>
                  </a:cxn>
                  <a:cxn ang="0">
                    <a:pos x="64" y="72"/>
                  </a:cxn>
                  <a:cxn ang="0">
                    <a:pos x="69" y="65"/>
                  </a:cxn>
                  <a:cxn ang="0">
                    <a:pos x="72" y="58"/>
                  </a:cxn>
                  <a:cxn ang="0">
                    <a:pos x="73" y="50"/>
                  </a:cxn>
                  <a:cxn ang="0">
                    <a:pos x="74" y="42"/>
                  </a:cxn>
                </a:cxnLst>
                <a:rect l="0" t="0" r="r" b="b"/>
                <a:pathLst>
                  <a:path w="74" h="84">
                    <a:moveTo>
                      <a:pt x="74" y="42"/>
                    </a:moveTo>
                    <a:lnTo>
                      <a:pt x="73" y="34"/>
                    </a:lnTo>
                    <a:lnTo>
                      <a:pt x="72" y="26"/>
                    </a:lnTo>
                    <a:lnTo>
                      <a:pt x="69" y="18"/>
                    </a:lnTo>
                    <a:lnTo>
                      <a:pt x="64" y="12"/>
                    </a:lnTo>
                    <a:lnTo>
                      <a:pt x="58" y="7"/>
                    </a:lnTo>
                    <a:lnTo>
                      <a:pt x="52" y="3"/>
                    </a:lnTo>
                    <a:lnTo>
                      <a:pt x="45" y="1"/>
                    </a:lnTo>
                    <a:lnTo>
                      <a:pt x="37" y="0"/>
                    </a:lnTo>
                    <a:lnTo>
                      <a:pt x="30" y="1"/>
                    </a:lnTo>
                    <a:lnTo>
                      <a:pt x="23" y="3"/>
                    </a:lnTo>
                    <a:lnTo>
                      <a:pt x="17" y="7"/>
                    </a:lnTo>
                    <a:lnTo>
                      <a:pt x="11" y="12"/>
                    </a:lnTo>
                    <a:lnTo>
                      <a:pt x="6" y="18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3" y="58"/>
                    </a:lnTo>
                    <a:lnTo>
                      <a:pt x="6" y="65"/>
                    </a:lnTo>
                    <a:lnTo>
                      <a:pt x="11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7" y="84"/>
                    </a:lnTo>
                    <a:lnTo>
                      <a:pt x="45" y="83"/>
                    </a:lnTo>
                    <a:lnTo>
                      <a:pt x="52" y="81"/>
                    </a:lnTo>
                    <a:lnTo>
                      <a:pt x="58" y="77"/>
                    </a:lnTo>
                    <a:lnTo>
                      <a:pt x="64" y="72"/>
                    </a:lnTo>
                    <a:lnTo>
                      <a:pt x="69" y="65"/>
                    </a:lnTo>
                    <a:lnTo>
                      <a:pt x="72" y="58"/>
                    </a:lnTo>
                    <a:lnTo>
                      <a:pt x="73" y="50"/>
                    </a:lnTo>
                    <a:lnTo>
                      <a:pt x="74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4" name="Freeform 209"/>
              <p:cNvSpPr>
                <a:spLocks/>
              </p:cNvSpPr>
              <p:nvPr/>
            </p:nvSpPr>
            <p:spPr bwMode="auto">
              <a:xfrm>
                <a:off x="874505" y="1545971"/>
                <a:ext cx="72932" cy="85477"/>
              </a:xfrm>
              <a:custGeom>
                <a:avLst/>
                <a:gdLst/>
                <a:ahLst/>
                <a:cxnLst>
                  <a:cxn ang="0">
                    <a:pos x="18" y="41"/>
                  </a:cxn>
                  <a:cxn ang="0">
                    <a:pos x="14" y="41"/>
                  </a:cxn>
                  <a:cxn ang="0">
                    <a:pos x="11" y="39"/>
                  </a:cxn>
                  <a:cxn ang="0">
                    <a:pos x="8" y="38"/>
                  </a:cxn>
                  <a:cxn ang="0">
                    <a:pos x="5" y="35"/>
                  </a:cxn>
                  <a:cxn ang="0">
                    <a:pos x="3" y="32"/>
                  </a:cxn>
                  <a:cxn ang="0">
                    <a:pos x="1" y="28"/>
                  </a:cxn>
                  <a:cxn ang="0">
                    <a:pos x="0" y="25"/>
                  </a:cxn>
                  <a:cxn ang="0">
                    <a:pos x="0" y="21"/>
                  </a:cxn>
                  <a:cxn ang="0">
                    <a:pos x="0" y="17"/>
                  </a:cxn>
                  <a:cxn ang="0">
                    <a:pos x="1" y="13"/>
                  </a:cxn>
                  <a:cxn ang="0">
                    <a:pos x="3" y="9"/>
                  </a:cxn>
                  <a:cxn ang="0">
                    <a:pos x="5" y="6"/>
                  </a:cxn>
                  <a:cxn ang="0">
                    <a:pos x="8" y="3"/>
                  </a:cxn>
                  <a:cxn ang="0">
                    <a:pos x="11" y="1"/>
                  </a:cxn>
                  <a:cxn ang="0">
                    <a:pos x="14" y="0"/>
                  </a:cxn>
                  <a:cxn ang="0">
                    <a:pos x="18" y="0"/>
                  </a:cxn>
                  <a:cxn ang="0">
                    <a:pos x="23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4" y="9"/>
                  </a:cxn>
                  <a:cxn ang="0">
                    <a:pos x="36" y="13"/>
                  </a:cxn>
                  <a:cxn ang="0">
                    <a:pos x="37" y="17"/>
                  </a:cxn>
                  <a:cxn ang="0">
                    <a:pos x="37" y="21"/>
                  </a:cxn>
                  <a:cxn ang="0">
                    <a:pos x="36" y="29"/>
                  </a:cxn>
                  <a:cxn ang="0">
                    <a:pos x="32" y="35"/>
                  </a:cxn>
                  <a:cxn ang="0">
                    <a:pos x="26" y="39"/>
                  </a:cxn>
                  <a:cxn ang="0">
                    <a:pos x="18" y="41"/>
                  </a:cxn>
                </a:cxnLst>
                <a:rect l="0" t="0" r="r" b="b"/>
                <a:pathLst>
                  <a:path w="37" h="41">
                    <a:moveTo>
                      <a:pt x="18" y="41"/>
                    </a:moveTo>
                    <a:lnTo>
                      <a:pt x="14" y="41"/>
                    </a:lnTo>
                    <a:lnTo>
                      <a:pt x="11" y="39"/>
                    </a:lnTo>
                    <a:lnTo>
                      <a:pt x="8" y="38"/>
                    </a:lnTo>
                    <a:lnTo>
                      <a:pt x="5" y="35"/>
                    </a:lnTo>
                    <a:lnTo>
                      <a:pt x="3" y="32"/>
                    </a:lnTo>
                    <a:lnTo>
                      <a:pt x="1" y="28"/>
                    </a:lnTo>
                    <a:lnTo>
                      <a:pt x="0" y="25"/>
                    </a:lnTo>
                    <a:lnTo>
                      <a:pt x="0" y="21"/>
                    </a:lnTo>
                    <a:lnTo>
                      <a:pt x="0" y="17"/>
                    </a:lnTo>
                    <a:lnTo>
                      <a:pt x="1" y="13"/>
                    </a:lnTo>
                    <a:lnTo>
                      <a:pt x="3" y="9"/>
                    </a:lnTo>
                    <a:lnTo>
                      <a:pt x="5" y="6"/>
                    </a:lnTo>
                    <a:lnTo>
                      <a:pt x="8" y="3"/>
                    </a:lnTo>
                    <a:lnTo>
                      <a:pt x="11" y="1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4" y="9"/>
                    </a:lnTo>
                    <a:lnTo>
                      <a:pt x="36" y="13"/>
                    </a:lnTo>
                    <a:lnTo>
                      <a:pt x="37" y="17"/>
                    </a:lnTo>
                    <a:lnTo>
                      <a:pt x="37" y="21"/>
                    </a:lnTo>
                    <a:lnTo>
                      <a:pt x="36" y="29"/>
                    </a:lnTo>
                    <a:lnTo>
                      <a:pt x="32" y="35"/>
                    </a:lnTo>
                    <a:lnTo>
                      <a:pt x="26" y="39"/>
                    </a:lnTo>
                    <a:lnTo>
                      <a:pt x="18" y="41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52" name="Group 253"/>
            <p:cNvGrpSpPr/>
            <p:nvPr/>
          </p:nvGrpSpPr>
          <p:grpSpPr>
            <a:xfrm rot="6195151">
              <a:off x="3202191" y="1189057"/>
              <a:ext cx="814074" cy="1465602"/>
              <a:chOff x="178699" y="3828810"/>
              <a:chExt cx="814074" cy="1465602"/>
            </a:xfrm>
          </p:grpSpPr>
          <p:sp>
            <p:nvSpPr>
              <p:cNvPr id="687" name="Freeform 26"/>
              <p:cNvSpPr>
                <a:spLocks/>
              </p:cNvSpPr>
              <p:nvPr/>
            </p:nvSpPr>
            <p:spPr bwMode="auto">
              <a:xfrm>
                <a:off x="598548" y="4108170"/>
                <a:ext cx="394225" cy="210564"/>
              </a:xfrm>
              <a:custGeom>
                <a:avLst/>
                <a:gdLst/>
                <a:ahLst/>
                <a:cxnLst>
                  <a:cxn ang="0">
                    <a:pos x="0" y="101"/>
                  </a:cxn>
                  <a:cxn ang="0">
                    <a:pos x="7" y="88"/>
                  </a:cxn>
                  <a:cxn ang="0">
                    <a:pos x="16" y="76"/>
                  </a:cxn>
                  <a:cxn ang="0">
                    <a:pos x="26" y="64"/>
                  </a:cxn>
                  <a:cxn ang="0">
                    <a:pos x="37" y="53"/>
                  </a:cxn>
                  <a:cxn ang="0">
                    <a:pos x="48" y="41"/>
                  </a:cxn>
                  <a:cxn ang="0">
                    <a:pos x="59" y="32"/>
                  </a:cxn>
                  <a:cxn ang="0">
                    <a:pos x="73" y="23"/>
                  </a:cxn>
                  <a:cxn ang="0">
                    <a:pos x="85" y="15"/>
                  </a:cxn>
                  <a:cxn ang="0">
                    <a:pos x="98" y="9"/>
                  </a:cxn>
                  <a:cxn ang="0">
                    <a:pos x="111" y="5"/>
                  </a:cxn>
                  <a:cxn ang="0">
                    <a:pos x="124" y="2"/>
                  </a:cxn>
                  <a:cxn ang="0">
                    <a:pos x="137" y="0"/>
                  </a:cxn>
                  <a:cxn ang="0">
                    <a:pos x="149" y="1"/>
                  </a:cxn>
                  <a:cxn ang="0">
                    <a:pos x="162" y="4"/>
                  </a:cxn>
                  <a:cxn ang="0">
                    <a:pos x="173" y="9"/>
                  </a:cxn>
                  <a:cxn ang="0">
                    <a:pos x="183" y="16"/>
                  </a:cxn>
                  <a:cxn ang="0">
                    <a:pos x="196" y="32"/>
                  </a:cxn>
                  <a:cxn ang="0">
                    <a:pos x="200" y="49"/>
                  </a:cxn>
                  <a:cxn ang="0">
                    <a:pos x="196" y="64"/>
                  </a:cxn>
                  <a:cxn ang="0">
                    <a:pos x="185" y="76"/>
                  </a:cxn>
                  <a:cxn ang="0">
                    <a:pos x="170" y="84"/>
                  </a:cxn>
                  <a:cxn ang="0">
                    <a:pos x="151" y="88"/>
                  </a:cxn>
                  <a:cxn ang="0">
                    <a:pos x="132" y="86"/>
                  </a:cxn>
                  <a:cxn ang="0">
                    <a:pos x="113" y="76"/>
                  </a:cxn>
                  <a:cxn ang="0">
                    <a:pos x="97" y="69"/>
                  </a:cxn>
                  <a:cxn ang="0">
                    <a:pos x="80" y="68"/>
                  </a:cxn>
                  <a:cxn ang="0">
                    <a:pos x="60" y="71"/>
                  </a:cxn>
                  <a:cxn ang="0">
                    <a:pos x="43" y="77"/>
                  </a:cxn>
                  <a:cxn ang="0">
                    <a:pos x="26" y="85"/>
                  </a:cxn>
                  <a:cxn ang="0">
                    <a:pos x="12" y="92"/>
                  </a:cxn>
                  <a:cxn ang="0">
                    <a:pos x="3" y="99"/>
                  </a:cxn>
                  <a:cxn ang="0">
                    <a:pos x="0" y="101"/>
                  </a:cxn>
                </a:cxnLst>
                <a:rect l="0" t="0" r="r" b="b"/>
                <a:pathLst>
                  <a:path w="200" h="101">
                    <a:moveTo>
                      <a:pt x="0" y="101"/>
                    </a:moveTo>
                    <a:lnTo>
                      <a:pt x="7" y="88"/>
                    </a:lnTo>
                    <a:lnTo>
                      <a:pt x="16" y="76"/>
                    </a:lnTo>
                    <a:lnTo>
                      <a:pt x="26" y="64"/>
                    </a:lnTo>
                    <a:lnTo>
                      <a:pt x="37" y="53"/>
                    </a:lnTo>
                    <a:lnTo>
                      <a:pt x="48" y="41"/>
                    </a:lnTo>
                    <a:lnTo>
                      <a:pt x="59" y="32"/>
                    </a:lnTo>
                    <a:lnTo>
                      <a:pt x="73" y="23"/>
                    </a:lnTo>
                    <a:lnTo>
                      <a:pt x="85" y="15"/>
                    </a:lnTo>
                    <a:lnTo>
                      <a:pt x="98" y="9"/>
                    </a:lnTo>
                    <a:lnTo>
                      <a:pt x="111" y="5"/>
                    </a:lnTo>
                    <a:lnTo>
                      <a:pt x="124" y="2"/>
                    </a:lnTo>
                    <a:lnTo>
                      <a:pt x="137" y="0"/>
                    </a:lnTo>
                    <a:lnTo>
                      <a:pt x="149" y="1"/>
                    </a:lnTo>
                    <a:lnTo>
                      <a:pt x="162" y="4"/>
                    </a:lnTo>
                    <a:lnTo>
                      <a:pt x="173" y="9"/>
                    </a:lnTo>
                    <a:lnTo>
                      <a:pt x="183" y="16"/>
                    </a:lnTo>
                    <a:lnTo>
                      <a:pt x="196" y="32"/>
                    </a:lnTo>
                    <a:lnTo>
                      <a:pt x="200" y="49"/>
                    </a:lnTo>
                    <a:lnTo>
                      <a:pt x="196" y="64"/>
                    </a:lnTo>
                    <a:lnTo>
                      <a:pt x="185" y="76"/>
                    </a:lnTo>
                    <a:lnTo>
                      <a:pt x="170" y="84"/>
                    </a:lnTo>
                    <a:lnTo>
                      <a:pt x="151" y="88"/>
                    </a:lnTo>
                    <a:lnTo>
                      <a:pt x="132" y="86"/>
                    </a:lnTo>
                    <a:lnTo>
                      <a:pt x="113" y="76"/>
                    </a:lnTo>
                    <a:lnTo>
                      <a:pt x="97" y="69"/>
                    </a:lnTo>
                    <a:lnTo>
                      <a:pt x="80" y="68"/>
                    </a:lnTo>
                    <a:lnTo>
                      <a:pt x="60" y="71"/>
                    </a:lnTo>
                    <a:lnTo>
                      <a:pt x="43" y="77"/>
                    </a:lnTo>
                    <a:lnTo>
                      <a:pt x="26" y="85"/>
                    </a:lnTo>
                    <a:lnTo>
                      <a:pt x="12" y="92"/>
                    </a:lnTo>
                    <a:lnTo>
                      <a:pt x="3" y="99"/>
                    </a:lnTo>
                    <a:lnTo>
                      <a:pt x="0" y="101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8" name="Freeform 27"/>
              <p:cNvSpPr>
                <a:spLocks/>
              </p:cNvSpPr>
              <p:nvPr/>
            </p:nvSpPr>
            <p:spPr bwMode="auto">
              <a:xfrm>
                <a:off x="602490" y="4320818"/>
                <a:ext cx="380428" cy="252259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13" y="8"/>
                  </a:cxn>
                  <a:cxn ang="0">
                    <a:pos x="27" y="5"/>
                  </a:cxn>
                  <a:cxn ang="0">
                    <a:pos x="41" y="2"/>
                  </a:cxn>
                  <a:cxn ang="0">
                    <a:pos x="55" y="1"/>
                  </a:cxn>
                  <a:cxn ang="0">
                    <a:pos x="71" y="0"/>
                  </a:cxn>
                  <a:cxn ang="0">
                    <a:pos x="85" y="1"/>
                  </a:cxn>
                  <a:cxn ang="0">
                    <a:pos x="100" y="2"/>
                  </a:cxn>
                  <a:cxn ang="0">
                    <a:pos x="115" y="5"/>
                  </a:cxn>
                  <a:cxn ang="0">
                    <a:pos x="128" y="9"/>
                  </a:cxn>
                  <a:cxn ang="0">
                    <a:pos x="141" y="14"/>
                  </a:cxn>
                  <a:cxn ang="0">
                    <a:pos x="152" y="20"/>
                  </a:cxn>
                  <a:cxn ang="0">
                    <a:pos x="164" y="28"/>
                  </a:cxn>
                  <a:cxn ang="0">
                    <a:pos x="173" y="37"/>
                  </a:cxn>
                  <a:cxn ang="0">
                    <a:pos x="181" y="48"/>
                  </a:cxn>
                  <a:cxn ang="0">
                    <a:pos x="187" y="59"/>
                  </a:cxn>
                  <a:cxn ang="0">
                    <a:pos x="191" y="72"/>
                  </a:cxn>
                  <a:cxn ang="0">
                    <a:pos x="193" y="95"/>
                  </a:cxn>
                  <a:cxn ang="0">
                    <a:pos x="187" y="111"/>
                  </a:cxn>
                  <a:cxn ang="0">
                    <a:pos x="175" y="119"/>
                  </a:cxn>
                  <a:cxn ang="0">
                    <a:pos x="160" y="121"/>
                  </a:cxn>
                  <a:cxn ang="0">
                    <a:pos x="143" y="118"/>
                  </a:cxn>
                  <a:cxn ang="0">
                    <a:pos x="126" y="108"/>
                  </a:cxn>
                  <a:cxn ang="0">
                    <a:pos x="113" y="93"/>
                  </a:cxn>
                  <a:cxn ang="0">
                    <a:pos x="102" y="72"/>
                  </a:cxn>
                  <a:cxn ang="0">
                    <a:pos x="94" y="56"/>
                  </a:cxn>
                  <a:cxn ang="0">
                    <a:pos x="81" y="43"/>
                  </a:cxn>
                  <a:cxn ang="0">
                    <a:pos x="65" y="32"/>
                  </a:cxn>
                  <a:cxn ang="0">
                    <a:pos x="46" y="24"/>
                  </a:cxn>
                  <a:cxn ang="0">
                    <a:pos x="29" y="19"/>
                  </a:cxn>
                  <a:cxn ang="0">
                    <a:pos x="14" y="15"/>
                  </a:cxn>
                  <a:cxn ang="0">
                    <a:pos x="4" y="14"/>
                  </a:cxn>
                  <a:cxn ang="0">
                    <a:pos x="0" y="13"/>
                  </a:cxn>
                </a:cxnLst>
                <a:rect l="0" t="0" r="r" b="b"/>
                <a:pathLst>
                  <a:path w="193" h="121">
                    <a:moveTo>
                      <a:pt x="0" y="13"/>
                    </a:moveTo>
                    <a:lnTo>
                      <a:pt x="13" y="8"/>
                    </a:lnTo>
                    <a:lnTo>
                      <a:pt x="27" y="5"/>
                    </a:lnTo>
                    <a:lnTo>
                      <a:pt x="41" y="2"/>
                    </a:lnTo>
                    <a:lnTo>
                      <a:pt x="55" y="1"/>
                    </a:lnTo>
                    <a:lnTo>
                      <a:pt x="71" y="0"/>
                    </a:lnTo>
                    <a:lnTo>
                      <a:pt x="85" y="1"/>
                    </a:lnTo>
                    <a:lnTo>
                      <a:pt x="100" y="2"/>
                    </a:lnTo>
                    <a:lnTo>
                      <a:pt x="115" y="5"/>
                    </a:lnTo>
                    <a:lnTo>
                      <a:pt x="128" y="9"/>
                    </a:lnTo>
                    <a:lnTo>
                      <a:pt x="141" y="14"/>
                    </a:lnTo>
                    <a:lnTo>
                      <a:pt x="152" y="20"/>
                    </a:lnTo>
                    <a:lnTo>
                      <a:pt x="164" y="28"/>
                    </a:lnTo>
                    <a:lnTo>
                      <a:pt x="173" y="37"/>
                    </a:lnTo>
                    <a:lnTo>
                      <a:pt x="181" y="48"/>
                    </a:lnTo>
                    <a:lnTo>
                      <a:pt x="187" y="59"/>
                    </a:lnTo>
                    <a:lnTo>
                      <a:pt x="191" y="72"/>
                    </a:lnTo>
                    <a:lnTo>
                      <a:pt x="193" y="95"/>
                    </a:lnTo>
                    <a:lnTo>
                      <a:pt x="187" y="111"/>
                    </a:lnTo>
                    <a:lnTo>
                      <a:pt x="175" y="119"/>
                    </a:lnTo>
                    <a:lnTo>
                      <a:pt x="160" y="121"/>
                    </a:lnTo>
                    <a:lnTo>
                      <a:pt x="143" y="118"/>
                    </a:lnTo>
                    <a:lnTo>
                      <a:pt x="126" y="108"/>
                    </a:lnTo>
                    <a:lnTo>
                      <a:pt x="113" y="93"/>
                    </a:lnTo>
                    <a:lnTo>
                      <a:pt x="102" y="72"/>
                    </a:lnTo>
                    <a:lnTo>
                      <a:pt x="94" y="56"/>
                    </a:lnTo>
                    <a:lnTo>
                      <a:pt x="81" y="43"/>
                    </a:lnTo>
                    <a:lnTo>
                      <a:pt x="65" y="32"/>
                    </a:lnTo>
                    <a:lnTo>
                      <a:pt x="46" y="24"/>
                    </a:lnTo>
                    <a:lnTo>
                      <a:pt x="29" y="19"/>
                    </a:lnTo>
                    <a:lnTo>
                      <a:pt x="14" y="15"/>
                    </a:lnTo>
                    <a:lnTo>
                      <a:pt x="4" y="14"/>
                    </a:lnTo>
                    <a:lnTo>
                      <a:pt x="0" y="13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9" name="Freeform 28"/>
              <p:cNvSpPr>
                <a:spLocks/>
              </p:cNvSpPr>
              <p:nvPr/>
            </p:nvSpPr>
            <p:spPr bwMode="auto">
              <a:xfrm>
                <a:off x="580808" y="3887183"/>
                <a:ext cx="248362" cy="423212"/>
              </a:xfrm>
              <a:custGeom>
                <a:avLst/>
                <a:gdLst/>
                <a:ahLst/>
                <a:cxnLst>
                  <a:cxn ang="0">
                    <a:pos x="3" y="203"/>
                  </a:cxn>
                  <a:cxn ang="0">
                    <a:pos x="0" y="172"/>
                  </a:cxn>
                  <a:cxn ang="0">
                    <a:pos x="1" y="139"/>
                  </a:cxn>
                  <a:cxn ang="0">
                    <a:pos x="6" y="107"/>
                  </a:cxn>
                  <a:cxn ang="0">
                    <a:pos x="14" y="75"/>
                  </a:cxn>
                  <a:cxn ang="0">
                    <a:pos x="26" y="47"/>
                  </a:cxn>
                  <a:cxn ang="0">
                    <a:pos x="43" y="24"/>
                  </a:cxn>
                  <a:cxn ang="0">
                    <a:pos x="63" y="7"/>
                  </a:cxn>
                  <a:cxn ang="0">
                    <a:pos x="87" y="0"/>
                  </a:cxn>
                  <a:cxn ang="0">
                    <a:pos x="107" y="2"/>
                  </a:cxn>
                  <a:cxn ang="0">
                    <a:pos x="119" y="12"/>
                  </a:cxn>
                  <a:cxn ang="0">
                    <a:pos x="126" y="26"/>
                  </a:cxn>
                  <a:cxn ang="0">
                    <a:pos x="125" y="43"/>
                  </a:cxn>
                  <a:cxn ang="0">
                    <a:pos x="118" y="61"/>
                  </a:cxn>
                  <a:cxn ang="0">
                    <a:pos x="107" y="78"/>
                  </a:cxn>
                  <a:cxn ang="0">
                    <a:pos x="91" y="91"/>
                  </a:cxn>
                  <a:cxn ang="0">
                    <a:pos x="71" y="98"/>
                  </a:cxn>
                  <a:cxn ang="0">
                    <a:pos x="55" y="106"/>
                  </a:cxn>
                  <a:cxn ang="0">
                    <a:pos x="42" y="118"/>
                  </a:cxn>
                  <a:cxn ang="0">
                    <a:pos x="30" y="135"/>
                  </a:cxn>
                  <a:cxn ang="0">
                    <a:pos x="20" y="154"/>
                  </a:cxn>
                  <a:cxn ang="0">
                    <a:pos x="13" y="172"/>
                  </a:cxn>
                  <a:cxn ang="0">
                    <a:pos x="7" y="187"/>
                  </a:cxn>
                  <a:cxn ang="0">
                    <a:pos x="4" y="198"/>
                  </a:cxn>
                  <a:cxn ang="0">
                    <a:pos x="3" y="203"/>
                  </a:cxn>
                </a:cxnLst>
                <a:rect l="0" t="0" r="r" b="b"/>
                <a:pathLst>
                  <a:path w="126" h="203">
                    <a:moveTo>
                      <a:pt x="3" y="203"/>
                    </a:moveTo>
                    <a:lnTo>
                      <a:pt x="0" y="172"/>
                    </a:lnTo>
                    <a:lnTo>
                      <a:pt x="1" y="139"/>
                    </a:lnTo>
                    <a:lnTo>
                      <a:pt x="6" y="107"/>
                    </a:lnTo>
                    <a:lnTo>
                      <a:pt x="14" y="75"/>
                    </a:lnTo>
                    <a:lnTo>
                      <a:pt x="26" y="47"/>
                    </a:lnTo>
                    <a:lnTo>
                      <a:pt x="43" y="24"/>
                    </a:lnTo>
                    <a:lnTo>
                      <a:pt x="63" y="7"/>
                    </a:lnTo>
                    <a:lnTo>
                      <a:pt x="87" y="0"/>
                    </a:lnTo>
                    <a:lnTo>
                      <a:pt x="107" y="2"/>
                    </a:lnTo>
                    <a:lnTo>
                      <a:pt x="119" y="12"/>
                    </a:lnTo>
                    <a:lnTo>
                      <a:pt x="126" y="26"/>
                    </a:lnTo>
                    <a:lnTo>
                      <a:pt x="125" y="43"/>
                    </a:lnTo>
                    <a:lnTo>
                      <a:pt x="118" y="61"/>
                    </a:lnTo>
                    <a:lnTo>
                      <a:pt x="107" y="78"/>
                    </a:lnTo>
                    <a:lnTo>
                      <a:pt x="91" y="91"/>
                    </a:lnTo>
                    <a:lnTo>
                      <a:pt x="71" y="98"/>
                    </a:lnTo>
                    <a:lnTo>
                      <a:pt x="55" y="106"/>
                    </a:lnTo>
                    <a:lnTo>
                      <a:pt x="42" y="118"/>
                    </a:lnTo>
                    <a:lnTo>
                      <a:pt x="30" y="135"/>
                    </a:lnTo>
                    <a:lnTo>
                      <a:pt x="20" y="154"/>
                    </a:lnTo>
                    <a:lnTo>
                      <a:pt x="13" y="172"/>
                    </a:lnTo>
                    <a:lnTo>
                      <a:pt x="7" y="187"/>
                    </a:lnTo>
                    <a:lnTo>
                      <a:pt x="4" y="198"/>
                    </a:lnTo>
                    <a:lnTo>
                      <a:pt x="3" y="203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0" name="Freeform 29"/>
              <p:cNvSpPr>
                <a:spLocks/>
              </p:cNvSpPr>
              <p:nvPr/>
            </p:nvSpPr>
            <p:spPr bwMode="auto">
              <a:xfrm>
                <a:off x="442829" y="3828810"/>
                <a:ext cx="161632" cy="481586"/>
              </a:xfrm>
              <a:custGeom>
                <a:avLst/>
                <a:gdLst/>
                <a:ahLst/>
                <a:cxnLst>
                  <a:cxn ang="0">
                    <a:pos x="62" y="231"/>
                  </a:cxn>
                  <a:cxn ang="0">
                    <a:pos x="43" y="208"/>
                  </a:cxn>
                  <a:cxn ang="0">
                    <a:pos x="27" y="181"/>
                  </a:cxn>
                  <a:cxn ang="0">
                    <a:pos x="14" y="151"/>
                  </a:cxn>
                  <a:cxn ang="0">
                    <a:pos x="5" y="119"/>
                  </a:cxn>
                  <a:cxn ang="0">
                    <a:pos x="0" y="89"/>
                  </a:cxn>
                  <a:cxn ang="0">
                    <a:pos x="1" y="60"/>
                  </a:cxn>
                  <a:cxn ang="0">
                    <a:pos x="9" y="33"/>
                  </a:cxn>
                  <a:cxn ang="0">
                    <a:pos x="24" y="12"/>
                  </a:cxn>
                  <a:cxn ang="0">
                    <a:pos x="41" y="1"/>
                  </a:cxn>
                  <a:cxn ang="0">
                    <a:pos x="57" y="0"/>
                  </a:cxn>
                  <a:cxn ang="0">
                    <a:pos x="69" y="8"/>
                  </a:cxn>
                  <a:cxn ang="0">
                    <a:pos x="78" y="22"/>
                  </a:cxn>
                  <a:cxn ang="0">
                    <a:pos x="82" y="41"/>
                  </a:cxn>
                  <a:cxn ang="0">
                    <a:pos x="82" y="61"/>
                  </a:cxn>
                  <a:cxn ang="0">
                    <a:pos x="76" y="82"/>
                  </a:cxn>
                  <a:cxn ang="0">
                    <a:pos x="64" y="101"/>
                  </a:cxn>
                  <a:cxn ang="0">
                    <a:pos x="55" y="117"/>
                  </a:cxn>
                  <a:cxn ang="0">
                    <a:pos x="49" y="137"/>
                  </a:cxn>
                  <a:cxn ang="0">
                    <a:pos x="48" y="158"/>
                  </a:cxn>
                  <a:cxn ang="0">
                    <a:pos x="51" y="179"/>
                  </a:cxn>
                  <a:cxn ang="0">
                    <a:pos x="54" y="199"/>
                  </a:cxn>
                  <a:cxn ang="0">
                    <a:pos x="58" y="215"/>
                  </a:cxn>
                  <a:cxn ang="0">
                    <a:pos x="61" y="226"/>
                  </a:cxn>
                  <a:cxn ang="0">
                    <a:pos x="62" y="231"/>
                  </a:cxn>
                </a:cxnLst>
                <a:rect l="0" t="0" r="r" b="b"/>
                <a:pathLst>
                  <a:path w="82" h="231">
                    <a:moveTo>
                      <a:pt x="62" y="231"/>
                    </a:moveTo>
                    <a:lnTo>
                      <a:pt x="43" y="208"/>
                    </a:lnTo>
                    <a:lnTo>
                      <a:pt x="27" y="181"/>
                    </a:lnTo>
                    <a:lnTo>
                      <a:pt x="14" y="151"/>
                    </a:lnTo>
                    <a:lnTo>
                      <a:pt x="5" y="119"/>
                    </a:lnTo>
                    <a:lnTo>
                      <a:pt x="0" y="89"/>
                    </a:lnTo>
                    <a:lnTo>
                      <a:pt x="1" y="60"/>
                    </a:lnTo>
                    <a:lnTo>
                      <a:pt x="9" y="33"/>
                    </a:lnTo>
                    <a:lnTo>
                      <a:pt x="24" y="12"/>
                    </a:lnTo>
                    <a:lnTo>
                      <a:pt x="41" y="1"/>
                    </a:lnTo>
                    <a:lnTo>
                      <a:pt x="57" y="0"/>
                    </a:lnTo>
                    <a:lnTo>
                      <a:pt x="69" y="8"/>
                    </a:lnTo>
                    <a:lnTo>
                      <a:pt x="78" y="22"/>
                    </a:lnTo>
                    <a:lnTo>
                      <a:pt x="82" y="41"/>
                    </a:lnTo>
                    <a:lnTo>
                      <a:pt x="82" y="61"/>
                    </a:lnTo>
                    <a:lnTo>
                      <a:pt x="76" y="82"/>
                    </a:lnTo>
                    <a:lnTo>
                      <a:pt x="64" y="101"/>
                    </a:lnTo>
                    <a:lnTo>
                      <a:pt x="55" y="117"/>
                    </a:lnTo>
                    <a:lnTo>
                      <a:pt x="49" y="137"/>
                    </a:lnTo>
                    <a:lnTo>
                      <a:pt x="48" y="158"/>
                    </a:lnTo>
                    <a:lnTo>
                      <a:pt x="51" y="179"/>
                    </a:lnTo>
                    <a:lnTo>
                      <a:pt x="54" y="199"/>
                    </a:lnTo>
                    <a:lnTo>
                      <a:pt x="58" y="215"/>
                    </a:lnTo>
                    <a:lnTo>
                      <a:pt x="61" y="226"/>
                    </a:lnTo>
                    <a:lnTo>
                      <a:pt x="62" y="231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1" name="Freeform 30"/>
              <p:cNvSpPr>
                <a:spLocks/>
              </p:cNvSpPr>
              <p:nvPr/>
            </p:nvSpPr>
            <p:spPr bwMode="auto">
              <a:xfrm>
                <a:off x="241775" y="3935133"/>
                <a:ext cx="275958" cy="398194"/>
              </a:xfrm>
              <a:custGeom>
                <a:avLst/>
                <a:gdLst/>
                <a:ahLst/>
                <a:cxnLst>
                  <a:cxn ang="0">
                    <a:pos x="140" y="191"/>
                  </a:cxn>
                  <a:cxn ang="0">
                    <a:pos x="114" y="183"/>
                  </a:cxn>
                  <a:cxn ang="0">
                    <a:pos x="87" y="170"/>
                  </a:cxn>
                  <a:cxn ang="0">
                    <a:pos x="62" y="153"/>
                  </a:cxn>
                  <a:cxn ang="0">
                    <a:pos x="39" y="134"/>
                  </a:cxn>
                  <a:cxn ang="0">
                    <a:pos x="20" y="110"/>
                  </a:cxn>
                  <a:cxn ang="0">
                    <a:pos x="6" y="86"/>
                  </a:cxn>
                  <a:cxn ang="0">
                    <a:pos x="0" y="59"/>
                  </a:cxn>
                  <a:cxn ang="0">
                    <a:pos x="2" y="31"/>
                  </a:cxn>
                  <a:cxn ang="0">
                    <a:pos x="12" y="11"/>
                  </a:cxn>
                  <a:cxn ang="0">
                    <a:pos x="24" y="1"/>
                  </a:cxn>
                  <a:cxn ang="0">
                    <a:pos x="37" y="0"/>
                  </a:cxn>
                  <a:cxn ang="0">
                    <a:pos x="51" y="6"/>
                  </a:cxn>
                  <a:cxn ang="0">
                    <a:pos x="65" y="19"/>
                  </a:cxn>
                  <a:cxn ang="0">
                    <a:pos x="75" y="37"/>
                  </a:cxn>
                  <a:cxn ang="0">
                    <a:pos x="80" y="58"/>
                  </a:cxn>
                  <a:cxn ang="0">
                    <a:pos x="79" y="81"/>
                  </a:cxn>
                  <a:cxn ang="0">
                    <a:pos x="79" y="101"/>
                  </a:cxn>
                  <a:cxn ang="0">
                    <a:pos x="85" y="119"/>
                  </a:cxn>
                  <a:cxn ang="0">
                    <a:pos x="94" y="138"/>
                  </a:cxn>
                  <a:cxn ang="0">
                    <a:pos x="107" y="155"/>
                  </a:cxn>
                  <a:cxn ang="0">
                    <a:pos x="119" y="169"/>
                  </a:cxn>
                  <a:cxn ang="0">
                    <a:pos x="129" y="181"/>
                  </a:cxn>
                  <a:cxn ang="0">
                    <a:pos x="137" y="188"/>
                  </a:cxn>
                  <a:cxn ang="0">
                    <a:pos x="140" y="191"/>
                  </a:cxn>
                </a:cxnLst>
                <a:rect l="0" t="0" r="r" b="b"/>
                <a:pathLst>
                  <a:path w="140" h="191">
                    <a:moveTo>
                      <a:pt x="140" y="191"/>
                    </a:moveTo>
                    <a:lnTo>
                      <a:pt x="114" y="183"/>
                    </a:lnTo>
                    <a:lnTo>
                      <a:pt x="87" y="170"/>
                    </a:lnTo>
                    <a:lnTo>
                      <a:pt x="62" y="153"/>
                    </a:lnTo>
                    <a:lnTo>
                      <a:pt x="39" y="134"/>
                    </a:lnTo>
                    <a:lnTo>
                      <a:pt x="20" y="110"/>
                    </a:lnTo>
                    <a:lnTo>
                      <a:pt x="6" y="86"/>
                    </a:lnTo>
                    <a:lnTo>
                      <a:pt x="0" y="59"/>
                    </a:lnTo>
                    <a:lnTo>
                      <a:pt x="2" y="31"/>
                    </a:lnTo>
                    <a:lnTo>
                      <a:pt x="12" y="11"/>
                    </a:lnTo>
                    <a:lnTo>
                      <a:pt x="24" y="1"/>
                    </a:lnTo>
                    <a:lnTo>
                      <a:pt x="37" y="0"/>
                    </a:lnTo>
                    <a:lnTo>
                      <a:pt x="51" y="6"/>
                    </a:lnTo>
                    <a:lnTo>
                      <a:pt x="65" y="19"/>
                    </a:lnTo>
                    <a:lnTo>
                      <a:pt x="75" y="37"/>
                    </a:lnTo>
                    <a:lnTo>
                      <a:pt x="80" y="58"/>
                    </a:lnTo>
                    <a:lnTo>
                      <a:pt x="79" y="81"/>
                    </a:lnTo>
                    <a:lnTo>
                      <a:pt x="79" y="101"/>
                    </a:lnTo>
                    <a:lnTo>
                      <a:pt x="85" y="119"/>
                    </a:lnTo>
                    <a:lnTo>
                      <a:pt x="94" y="138"/>
                    </a:lnTo>
                    <a:lnTo>
                      <a:pt x="107" y="155"/>
                    </a:lnTo>
                    <a:lnTo>
                      <a:pt x="119" y="169"/>
                    </a:lnTo>
                    <a:lnTo>
                      <a:pt x="129" y="181"/>
                    </a:lnTo>
                    <a:lnTo>
                      <a:pt x="137" y="188"/>
                    </a:lnTo>
                    <a:lnTo>
                      <a:pt x="140" y="191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2" name="Freeform 33"/>
              <p:cNvSpPr>
                <a:spLocks/>
              </p:cNvSpPr>
              <p:nvPr/>
            </p:nvSpPr>
            <p:spPr bwMode="auto">
              <a:xfrm>
                <a:off x="178699" y="4358344"/>
                <a:ext cx="443504" cy="936068"/>
              </a:xfrm>
              <a:custGeom>
                <a:avLst/>
                <a:gdLst/>
                <a:ahLst/>
                <a:cxnLst>
                  <a:cxn ang="0">
                    <a:pos x="0" y="449"/>
                  </a:cxn>
                  <a:cxn ang="0">
                    <a:pos x="18" y="442"/>
                  </a:cxn>
                  <a:cxn ang="0">
                    <a:pos x="38" y="432"/>
                  </a:cxn>
                  <a:cxn ang="0">
                    <a:pos x="60" y="417"/>
                  </a:cxn>
                  <a:cxn ang="0">
                    <a:pos x="82" y="398"/>
                  </a:cxn>
                  <a:cxn ang="0">
                    <a:pos x="106" y="375"/>
                  </a:cxn>
                  <a:cxn ang="0">
                    <a:pos x="128" y="349"/>
                  </a:cxn>
                  <a:cxn ang="0">
                    <a:pos x="150" y="321"/>
                  </a:cxn>
                  <a:cxn ang="0">
                    <a:pos x="169" y="289"/>
                  </a:cxn>
                  <a:cxn ang="0">
                    <a:pos x="187" y="256"/>
                  </a:cxn>
                  <a:cxn ang="0">
                    <a:pos x="202" y="222"/>
                  </a:cxn>
                  <a:cxn ang="0">
                    <a:pos x="214" y="185"/>
                  </a:cxn>
                  <a:cxn ang="0">
                    <a:pos x="222" y="148"/>
                  </a:cxn>
                  <a:cxn ang="0">
                    <a:pos x="225" y="110"/>
                  </a:cxn>
                  <a:cxn ang="0">
                    <a:pos x="224" y="74"/>
                  </a:cxn>
                  <a:cxn ang="0">
                    <a:pos x="217" y="37"/>
                  </a:cxn>
                  <a:cxn ang="0">
                    <a:pos x="204" y="0"/>
                  </a:cxn>
                  <a:cxn ang="0">
                    <a:pos x="205" y="6"/>
                  </a:cxn>
                  <a:cxn ang="0">
                    <a:pos x="206" y="22"/>
                  </a:cxn>
                  <a:cxn ang="0">
                    <a:pos x="207" y="46"/>
                  </a:cxn>
                  <a:cxn ang="0">
                    <a:pos x="208" y="76"/>
                  </a:cxn>
                  <a:cxn ang="0">
                    <a:pos x="207" y="110"/>
                  </a:cxn>
                  <a:cxn ang="0">
                    <a:pos x="204" y="146"/>
                  </a:cxn>
                  <a:cxn ang="0">
                    <a:pos x="197" y="184"/>
                  </a:cxn>
                  <a:cxn ang="0">
                    <a:pos x="187" y="219"/>
                  </a:cxn>
                  <a:cxn ang="0">
                    <a:pos x="176" y="243"/>
                  </a:cxn>
                  <a:cxn ang="0">
                    <a:pos x="164" y="268"/>
                  </a:cxn>
                  <a:cxn ang="0">
                    <a:pos x="151" y="290"/>
                  </a:cxn>
                  <a:cxn ang="0">
                    <a:pos x="135" y="312"/>
                  </a:cxn>
                  <a:cxn ang="0">
                    <a:pos x="120" y="332"/>
                  </a:cxn>
                  <a:cxn ang="0">
                    <a:pos x="105" y="351"/>
                  </a:cxn>
                  <a:cxn ang="0">
                    <a:pos x="89" y="369"/>
                  </a:cxn>
                  <a:cxn ang="0">
                    <a:pos x="74" y="384"/>
                  </a:cxn>
                  <a:cxn ang="0">
                    <a:pos x="59" y="398"/>
                  </a:cxn>
                  <a:cxn ang="0">
                    <a:pos x="46" y="412"/>
                  </a:cxn>
                  <a:cxn ang="0">
                    <a:pos x="32" y="423"/>
                  </a:cxn>
                  <a:cxn ang="0">
                    <a:pos x="22" y="432"/>
                  </a:cxn>
                  <a:cxn ang="0">
                    <a:pos x="13" y="439"/>
                  </a:cxn>
                  <a:cxn ang="0">
                    <a:pos x="6" y="444"/>
                  </a:cxn>
                  <a:cxn ang="0">
                    <a:pos x="2" y="448"/>
                  </a:cxn>
                  <a:cxn ang="0">
                    <a:pos x="0" y="449"/>
                  </a:cxn>
                </a:cxnLst>
                <a:rect l="0" t="0" r="r" b="b"/>
                <a:pathLst>
                  <a:path w="225" h="449">
                    <a:moveTo>
                      <a:pt x="0" y="449"/>
                    </a:moveTo>
                    <a:lnTo>
                      <a:pt x="18" y="442"/>
                    </a:lnTo>
                    <a:lnTo>
                      <a:pt x="38" y="432"/>
                    </a:lnTo>
                    <a:lnTo>
                      <a:pt x="60" y="417"/>
                    </a:lnTo>
                    <a:lnTo>
                      <a:pt x="82" y="398"/>
                    </a:lnTo>
                    <a:lnTo>
                      <a:pt x="106" y="375"/>
                    </a:lnTo>
                    <a:lnTo>
                      <a:pt x="128" y="349"/>
                    </a:lnTo>
                    <a:lnTo>
                      <a:pt x="150" y="321"/>
                    </a:lnTo>
                    <a:lnTo>
                      <a:pt x="169" y="289"/>
                    </a:lnTo>
                    <a:lnTo>
                      <a:pt x="187" y="256"/>
                    </a:lnTo>
                    <a:lnTo>
                      <a:pt x="202" y="222"/>
                    </a:lnTo>
                    <a:lnTo>
                      <a:pt x="214" y="185"/>
                    </a:lnTo>
                    <a:lnTo>
                      <a:pt x="222" y="148"/>
                    </a:lnTo>
                    <a:lnTo>
                      <a:pt x="225" y="110"/>
                    </a:lnTo>
                    <a:lnTo>
                      <a:pt x="224" y="74"/>
                    </a:lnTo>
                    <a:lnTo>
                      <a:pt x="217" y="37"/>
                    </a:lnTo>
                    <a:lnTo>
                      <a:pt x="204" y="0"/>
                    </a:lnTo>
                    <a:lnTo>
                      <a:pt x="205" y="6"/>
                    </a:lnTo>
                    <a:lnTo>
                      <a:pt x="206" y="22"/>
                    </a:lnTo>
                    <a:lnTo>
                      <a:pt x="207" y="46"/>
                    </a:lnTo>
                    <a:lnTo>
                      <a:pt x="208" y="76"/>
                    </a:lnTo>
                    <a:lnTo>
                      <a:pt x="207" y="110"/>
                    </a:lnTo>
                    <a:lnTo>
                      <a:pt x="204" y="146"/>
                    </a:lnTo>
                    <a:lnTo>
                      <a:pt x="197" y="184"/>
                    </a:lnTo>
                    <a:lnTo>
                      <a:pt x="187" y="219"/>
                    </a:lnTo>
                    <a:lnTo>
                      <a:pt x="176" y="243"/>
                    </a:lnTo>
                    <a:lnTo>
                      <a:pt x="164" y="268"/>
                    </a:lnTo>
                    <a:lnTo>
                      <a:pt x="151" y="290"/>
                    </a:lnTo>
                    <a:lnTo>
                      <a:pt x="135" y="312"/>
                    </a:lnTo>
                    <a:lnTo>
                      <a:pt x="120" y="332"/>
                    </a:lnTo>
                    <a:lnTo>
                      <a:pt x="105" y="351"/>
                    </a:lnTo>
                    <a:lnTo>
                      <a:pt x="89" y="369"/>
                    </a:lnTo>
                    <a:lnTo>
                      <a:pt x="74" y="384"/>
                    </a:lnTo>
                    <a:lnTo>
                      <a:pt x="59" y="398"/>
                    </a:lnTo>
                    <a:lnTo>
                      <a:pt x="46" y="412"/>
                    </a:lnTo>
                    <a:lnTo>
                      <a:pt x="32" y="423"/>
                    </a:lnTo>
                    <a:lnTo>
                      <a:pt x="22" y="432"/>
                    </a:lnTo>
                    <a:lnTo>
                      <a:pt x="13" y="439"/>
                    </a:lnTo>
                    <a:lnTo>
                      <a:pt x="6" y="444"/>
                    </a:lnTo>
                    <a:lnTo>
                      <a:pt x="2" y="448"/>
                    </a:lnTo>
                    <a:lnTo>
                      <a:pt x="0" y="449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53" name="Freeform 36"/>
            <p:cNvSpPr>
              <a:spLocks/>
            </p:cNvSpPr>
            <p:nvPr/>
          </p:nvSpPr>
          <p:spPr bwMode="auto">
            <a:xfrm rot="6195151">
              <a:off x="2598718" y="659412"/>
              <a:ext cx="920516" cy="3185080"/>
            </a:xfrm>
            <a:custGeom>
              <a:avLst/>
              <a:gdLst/>
              <a:ahLst/>
              <a:cxnLst>
                <a:cxn ang="0">
                  <a:pos x="413" y="1880"/>
                </a:cxn>
                <a:cxn ang="0">
                  <a:pos x="303" y="1865"/>
                </a:cxn>
                <a:cxn ang="0">
                  <a:pos x="202" y="1838"/>
                </a:cxn>
                <a:cxn ang="0">
                  <a:pos x="120" y="1788"/>
                </a:cxn>
                <a:cxn ang="0">
                  <a:pos x="66" y="1709"/>
                </a:cxn>
                <a:cxn ang="0">
                  <a:pos x="52" y="1594"/>
                </a:cxn>
                <a:cxn ang="0">
                  <a:pos x="86" y="1434"/>
                </a:cxn>
                <a:cxn ang="0">
                  <a:pos x="179" y="1224"/>
                </a:cxn>
                <a:cxn ang="0">
                  <a:pos x="310" y="989"/>
                </a:cxn>
                <a:cxn ang="0">
                  <a:pos x="399" y="785"/>
                </a:cxn>
                <a:cxn ang="0">
                  <a:pos x="447" y="601"/>
                </a:cxn>
                <a:cxn ang="0">
                  <a:pos x="461" y="437"/>
                </a:cxn>
                <a:cxn ang="0">
                  <a:pos x="445" y="297"/>
                </a:cxn>
                <a:cxn ang="0">
                  <a:pos x="404" y="182"/>
                </a:cxn>
                <a:cxn ang="0">
                  <a:pos x="345" y="92"/>
                </a:cxn>
                <a:cxn ang="0">
                  <a:pos x="273" y="31"/>
                </a:cxn>
                <a:cxn ang="0">
                  <a:pos x="203" y="3"/>
                </a:cxn>
                <a:cxn ang="0">
                  <a:pos x="149" y="3"/>
                </a:cxn>
                <a:cxn ang="0">
                  <a:pos x="105" y="21"/>
                </a:cxn>
                <a:cxn ang="0">
                  <a:pos x="69" y="51"/>
                </a:cxn>
                <a:cxn ang="0">
                  <a:pos x="41" y="88"/>
                </a:cxn>
                <a:cxn ang="0">
                  <a:pos x="20" y="124"/>
                </a:cxn>
                <a:cxn ang="0">
                  <a:pos x="7" y="154"/>
                </a:cxn>
                <a:cxn ang="0">
                  <a:pos x="1" y="173"/>
                </a:cxn>
                <a:cxn ang="0">
                  <a:pos x="1" y="173"/>
                </a:cxn>
                <a:cxn ang="0">
                  <a:pos x="11" y="158"/>
                </a:cxn>
                <a:cxn ang="0">
                  <a:pos x="28" y="135"/>
                </a:cxn>
                <a:cxn ang="0">
                  <a:pos x="55" y="105"/>
                </a:cxn>
                <a:cxn ang="0">
                  <a:pos x="87" y="77"/>
                </a:cxn>
                <a:cxn ang="0">
                  <a:pos x="124" y="53"/>
                </a:cxn>
                <a:cxn ang="0">
                  <a:pos x="167" y="40"/>
                </a:cxn>
                <a:cxn ang="0">
                  <a:pos x="213" y="41"/>
                </a:cxn>
                <a:cxn ang="0">
                  <a:pos x="263" y="61"/>
                </a:cxn>
                <a:cxn ang="0">
                  <a:pos x="317" y="102"/>
                </a:cxn>
                <a:cxn ang="0">
                  <a:pos x="367" y="161"/>
                </a:cxn>
                <a:cxn ang="0">
                  <a:pos x="410" y="238"/>
                </a:cxn>
                <a:cxn ang="0">
                  <a:pos x="440" y="332"/>
                </a:cxn>
                <a:cxn ang="0">
                  <a:pos x="452" y="441"/>
                </a:cxn>
                <a:cxn ang="0">
                  <a:pos x="442" y="566"/>
                </a:cxn>
                <a:cxn ang="0">
                  <a:pos x="403" y="706"/>
                </a:cxn>
                <a:cxn ang="0">
                  <a:pos x="335" y="859"/>
                </a:cxn>
                <a:cxn ang="0">
                  <a:pos x="258" y="1008"/>
                </a:cxn>
                <a:cxn ang="0">
                  <a:pos x="183" y="1146"/>
                </a:cxn>
                <a:cxn ang="0">
                  <a:pos x="115" y="1272"/>
                </a:cxn>
                <a:cxn ang="0">
                  <a:pos x="60" y="1388"/>
                </a:cxn>
                <a:cxn ang="0">
                  <a:pos x="23" y="1495"/>
                </a:cxn>
                <a:cxn ang="0">
                  <a:pos x="9" y="1592"/>
                </a:cxn>
                <a:cxn ang="0">
                  <a:pos x="24" y="1682"/>
                </a:cxn>
                <a:cxn ang="0">
                  <a:pos x="69" y="1761"/>
                </a:cxn>
                <a:cxn ang="0">
                  <a:pos x="130" y="1818"/>
                </a:cxn>
                <a:cxn ang="0">
                  <a:pos x="198" y="1857"/>
                </a:cxn>
                <a:cxn ang="0">
                  <a:pos x="269" y="1879"/>
                </a:cxn>
                <a:cxn ang="0">
                  <a:pos x="336" y="1888"/>
                </a:cxn>
                <a:cxn ang="0">
                  <a:pos x="394" y="1890"/>
                </a:cxn>
                <a:cxn ang="0">
                  <a:pos x="438" y="1887"/>
                </a:cxn>
                <a:cxn ang="0">
                  <a:pos x="464" y="1884"/>
                </a:cxn>
              </a:cxnLst>
              <a:rect l="0" t="0" r="r" b="b"/>
              <a:pathLst>
                <a:path w="467" h="1890">
                  <a:moveTo>
                    <a:pt x="467" y="1883"/>
                  </a:moveTo>
                  <a:lnTo>
                    <a:pt x="413" y="1880"/>
                  </a:lnTo>
                  <a:lnTo>
                    <a:pt x="357" y="1874"/>
                  </a:lnTo>
                  <a:lnTo>
                    <a:pt x="303" y="1865"/>
                  </a:lnTo>
                  <a:lnTo>
                    <a:pt x="251" y="1854"/>
                  </a:lnTo>
                  <a:lnTo>
                    <a:pt x="202" y="1838"/>
                  </a:lnTo>
                  <a:lnTo>
                    <a:pt x="158" y="1816"/>
                  </a:lnTo>
                  <a:lnTo>
                    <a:pt x="120" y="1788"/>
                  </a:lnTo>
                  <a:lnTo>
                    <a:pt x="89" y="1752"/>
                  </a:lnTo>
                  <a:lnTo>
                    <a:pt x="66" y="1709"/>
                  </a:lnTo>
                  <a:lnTo>
                    <a:pt x="54" y="1656"/>
                  </a:lnTo>
                  <a:lnTo>
                    <a:pt x="52" y="1594"/>
                  </a:lnTo>
                  <a:lnTo>
                    <a:pt x="62" y="1519"/>
                  </a:lnTo>
                  <a:lnTo>
                    <a:pt x="86" y="1434"/>
                  </a:lnTo>
                  <a:lnTo>
                    <a:pt x="123" y="1335"/>
                  </a:lnTo>
                  <a:lnTo>
                    <a:pt x="179" y="1224"/>
                  </a:lnTo>
                  <a:lnTo>
                    <a:pt x="250" y="1097"/>
                  </a:lnTo>
                  <a:lnTo>
                    <a:pt x="310" y="989"/>
                  </a:lnTo>
                  <a:lnTo>
                    <a:pt x="361" y="885"/>
                  </a:lnTo>
                  <a:lnTo>
                    <a:pt x="399" y="785"/>
                  </a:lnTo>
                  <a:lnTo>
                    <a:pt x="428" y="691"/>
                  </a:lnTo>
                  <a:lnTo>
                    <a:pt x="447" y="601"/>
                  </a:lnTo>
                  <a:lnTo>
                    <a:pt x="459" y="517"/>
                  </a:lnTo>
                  <a:lnTo>
                    <a:pt x="461" y="437"/>
                  </a:lnTo>
                  <a:lnTo>
                    <a:pt x="457" y="365"/>
                  </a:lnTo>
                  <a:lnTo>
                    <a:pt x="445" y="297"/>
                  </a:lnTo>
                  <a:lnTo>
                    <a:pt x="428" y="236"/>
                  </a:lnTo>
                  <a:lnTo>
                    <a:pt x="404" y="182"/>
                  </a:lnTo>
                  <a:lnTo>
                    <a:pt x="377" y="134"/>
                  </a:lnTo>
                  <a:lnTo>
                    <a:pt x="345" y="92"/>
                  </a:lnTo>
                  <a:lnTo>
                    <a:pt x="310" y="58"/>
                  </a:lnTo>
                  <a:lnTo>
                    <a:pt x="273" y="31"/>
                  </a:lnTo>
                  <a:lnTo>
                    <a:pt x="233" y="11"/>
                  </a:lnTo>
                  <a:lnTo>
                    <a:pt x="203" y="3"/>
                  </a:lnTo>
                  <a:lnTo>
                    <a:pt x="175" y="0"/>
                  </a:lnTo>
                  <a:lnTo>
                    <a:pt x="149" y="3"/>
                  </a:lnTo>
                  <a:lnTo>
                    <a:pt x="127" y="10"/>
                  </a:lnTo>
                  <a:lnTo>
                    <a:pt x="105" y="21"/>
                  </a:lnTo>
                  <a:lnTo>
                    <a:pt x="86" y="35"/>
                  </a:lnTo>
                  <a:lnTo>
                    <a:pt x="69" y="51"/>
                  </a:lnTo>
                  <a:lnTo>
                    <a:pt x="54" y="69"/>
                  </a:lnTo>
                  <a:lnTo>
                    <a:pt x="41" y="88"/>
                  </a:lnTo>
                  <a:lnTo>
                    <a:pt x="29" y="106"/>
                  </a:lnTo>
                  <a:lnTo>
                    <a:pt x="20" y="124"/>
                  </a:lnTo>
                  <a:lnTo>
                    <a:pt x="13" y="140"/>
                  </a:lnTo>
                  <a:lnTo>
                    <a:pt x="7" y="154"/>
                  </a:lnTo>
                  <a:lnTo>
                    <a:pt x="3" y="165"/>
                  </a:lnTo>
                  <a:lnTo>
                    <a:pt x="1" y="173"/>
                  </a:lnTo>
                  <a:lnTo>
                    <a:pt x="0" y="175"/>
                  </a:lnTo>
                  <a:lnTo>
                    <a:pt x="1" y="173"/>
                  </a:lnTo>
                  <a:lnTo>
                    <a:pt x="5" y="166"/>
                  </a:lnTo>
                  <a:lnTo>
                    <a:pt x="11" y="158"/>
                  </a:lnTo>
                  <a:lnTo>
                    <a:pt x="19" y="147"/>
                  </a:lnTo>
                  <a:lnTo>
                    <a:pt x="28" y="135"/>
                  </a:lnTo>
                  <a:lnTo>
                    <a:pt x="41" y="121"/>
                  </a:lnTo>
                  <a:lnTo>
                    <a:pt x="55" y="105"/>
                  </a:lnTo>
                  <a:lnTo>
                    <a:pt x="70" y="91"/>
                  </a:lnTo>
                  <a:lnTo>
                    <a:pt x="87" y="77"/>
                  </a:lnTo>
                  <a:lnTo>
                    <a:pt x="105" y="64"/>
                  </a:lnTo>
                  <a:lnTo>
                    <a:pt x="124" y="53"/>
                  </a:lnTo>
                  <a:lnTo>
                    <a:pt x="146" y="45"/>
                  </a:lnTo>
                  <a:lnTo>
                    <a:pt x="167" y="40"/>
                  </a:lnTo>
                  <a:lnTo>
                    <a:pt x="190" y="38"/>
                  </a:lnTo>
                  <a:lnTo>
                    <a:pt x="213" y="41"/>
                  </a:lnTo>
                  <a:lnTo>
                    <a:pt x="237" y="48"/>
                  </a:lnTo>
                  <a:lnTo>
                    <a:pt x="263" y="61"/>
                  </a:lnTo>
                  <a:lnTo>
                    <a:pt x="290" y="80"/>
                  </a:lnTo>
                  <a:lnTo>
                    <a:pt x="317" y="102"/>
                  </a:lnTo>
                  <a:lnTo>
                    <a:pt x="342" y="130"/>
                  </a:lnTo>
                  <a:lnTo>
                    <a:pt x="367" y="161"/>
                  </a:lnTo>
                  <a:lnTo>
                    <a:pt x="389" y="197"/>
                  </a:lnTo>
                  <a:lnTo>
                    <a:pt x="410" y="238"/>
                  </a:lnTo>
                  <a:lnTo>
                    <a:pt x="427" y="283"/>
                  </a:lnTo>
                  <a:lnTo>
                    <a:pt x="440" y="332"/>
                  </a:lnTo>
                  <a:lnTo>
                    <a:pt x="448" y="385"/>
                  </a:lnTo>
                  <a:lnTo>
                    <a:pt x="452" y="441"/>
                  </a:lnTo>
                  <a:lnTo>
                    <a:pt x="450" y="503"/>
                  </a:lnTo>
                  <a:lnTo>
                    <a:pt x="442" y="566"/>
                  </a:lnTo>
                  <a:lnTo>
                    <a:pt x="427" y="634"/>
                  </a:lnTo>
                  <a:lnTo>
                    <a:pt x="403" y="706"/>
                  </a:lnTo>
                  <a:lnTo>
                    <a:pt x="373" y="780"/>
                  </a:lnTo>
                  <a:lnTo>
                    <a:pt x="335" y="859"/>
                  </a:lnTo>
                  <a:lnTo>
                    <a:pt x="297" y="936"/>
                  </a:lnTo>
                  <a:lnTo>
                    <a:pt x="258" y="1008"/>
                  </a:lnTo>
                  <a:lnTo>
                    <a:pt x="221" y="1079"/>
                  </a:lnTo>
                  <a:lnTo>
                    <a:pt x="183" y="1146"/>
                  </a:lnTo>
                  <a:lnTo>
                    <a:pt x="148" y="1211"/>
                  </a:lnTo>
                  <a:lnTo>
                    <a:pt x="115" y="1272"/>
                  </a:lnTo>
                  <a:lnTo>
                    <a:pt x="86" y="1331"/>
                  </a:lnTo>
                  <a:lnTo>
                    <a:pt x="60" y="1388"/>
                  </a:lnTo>
                  <a:lnTo>
                    <a:pt x="40" y="1442"/>
                  </a:lnTo>
                  <a:lnTo>
                    <a:pt x="23" y="1495"/>
                  </a:lnTo>
                  <a:lnTo>
                    <a:pt x="13" y="1545"/>
                  </a:lnTo>
                  <a:lnTo>
                    <a:pt x="9" y="1592"/>
                  </a:lnTo>
                  <a:lnTo>
                    <a:pt x="13" y="1638"/>
                  </a:lnTo>
                  <a:lnTo>
                    <a:pt x="24" y="1682"/>
                  </a:lnTo>
                  <a:lnTo>
                    <a:pt x="44" y="1723"/>
                  </a:lnTo>
                  <a:lnTo>
                    <a:pt x="69" y="1761"/>
                  </a:lnTo>
                  <a:lnTo>
                    <a:pt x="98" y="1793"/>
                  </a:lnTo>
                  <a:lnTo>
                    <a:pt x="130" y="1818"/>
                  </a:lnTo>
                  <a:lnTo>
                    <a:pt x="163" y="1840"/>
                  </a:lnTo>
                  <a:lnTo>
                    <a:pt x="198" y="1857"/>
                  </a:lnTo>
                  <a:lnTo>
                    <a:pt x="233" y="1870"/>
                  </a:lnTo>
                  <a:lnTo>
                    <a:pt x="269" y="1879"/>
                  </a:lnTo>
                  <a:lnTo>
                    <a:pt x="303" y="1885"/>
                  </a:lnTo>
                  <a:lnTo>
                    <a:pt x="336" y="1888"/>
                  </a:lnTo>
                  <a:lnTo>
                    <a:pt x="367" y="1890"/>
                  </a:lnTo>
                  <a:lnTo>
                    <a:pt x="394" y="1890"/>
                  </a:lnTo>
                  <a:lnTo>
                    <a:pt x="419" y="1889"/>
                  </a:lnTo>
                  <a:lnTo>
                    <a:pt x="438" y="1887"/>
                  </a:lnTo>
                  <a:lnTo>
                    <a:pt x="453" y="1885"/>
                  </a:lnTo>
                  <a:lnTo>
                    <a:pt x="464" y="1884"/>
                  </a:lnTo>
                  <a:lnTo>
                    <a:pt x="467" y="1883"/>
                  </a:lnTo>
                  <a:close/>
                </a:path>
              </a:pathLst>
            </a:custGeom>
            <a:noFill/>
            <a:ln w="25400">
              <a:solidFill>
                <a:srgbClr val="00FF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54" name="Group 252"/>
            <p:cNvGrpSpPr/>
            <p:nvPr/>
          </p:nvGrpSpPr>
          <p:grpSpPr>
            <a:xfrm rot="6195151">
              <a:off x="3385554" y="1419147"/>
              <a:ext cx="277929" cy="360668"/>
              <a:chOff x="212207" y="4537636"/>
              <a:chExt cx="277929" cy="360668"/>
            </a:xfrm>
          </p:grpSpPr>
          <p:sp>
            <p:nvSpPr>
              <p:cNvPr id="685" name="Freeform 39"/>
              <p:cNvSpPr>
                <a:spLocks/>
              </p:cNvSpPr>
              <p:nvPr/>
            </p:nvSpPr>
            <p:spPr bwMode="auto">
              <a:xfrm>
                <a:off x="212207" y="4537636"/>
                <a:ext cx="277929" cy="360668"/>
              </a:xfrm>
              <a:custGeom>
                <a:avLst/>
                <a:gdLst/>
                <a:ahLst/>
                <a:cxnLst>
                  <a:cxn ang="0">
                    <a:pos x="135" y="78"/>
                  </a:cxn>
                  <a:cxn ang="0">
                    <a:pos x="141" y="55"/>
                  </a:cxn>
                  <a:cxn ang="0">
                    <a:pos x="134" y="39"/>
                  </a:cxn>
                  <a:cxn ang="0">
                    <a:pos x="126" y="32"/>
                  </a:cxn>
                  <a:cxn ang="0">
                    <a:pos x="115" y="28"/>
                  </a:cxn>
                  <a:cxn ang="0">
                    <a:pos x="104" y="30"/>
                  </a:cxn>
                  <a:cxn ang="0">
                    <a:pos x="96" y="19"/>
                  </a:cxn>
                  <a:cxn ang="0">
                    <a:pos x="82" y="2"/>
                  </a:cxn>
                  <a:cxn ang="0">
                    <a:pos x="61" y="2"/>
                  </a:cxn>
                  <a:cxn ang="0">
                    <a:pos x="46" y="18"/>
                  </a:cxn>
                  <a:cxn ang="0">
                    <a:pos x="38" y="28"/>
                  </a:cxn>
                  <a:cxn ang="0">
                    <a:pos x="27" y="27"/>
                  </a:cxn>
                  <a:cxn ang="0">
                    <a:pos x="15" y="31"/>
                  </a:cxn>
                  <a:cxn ang="0">
                    <a:pos x="7" y="37"/>
                  </a:cxn>
                  <a:cxn ang="0">
                    <a:pos x="1" y="53"/>
                  </a:cxn>
                  <a:cxn ang="0">
                    <a:pos x="6" y="75"/>
                  </a:cxn>
                  <a:cxn ang="0">
                    <a:pos x="6" y="94"/>
                  </a:cxn>
                  <a:cxn ang="0">
                    <a:pos x="0" y="117"/>
                  </a:cxn>
                  <a:cxn ang="0">
                    <a:pos x="7" y="134"/>
                  </a:cxn>
                  <a:cxn ang="0">
                    <a:pos x="15" y="140"/>
                  </a:cxn>
                  <a:cxn ang="0">
                    <a:pos x="25" y="143"/>
                  </a:cxn>
                  <a:cxn ang="0">
                    <a:pos x="37" y="142"/>
                  </a:cxn>
                  <a:cxn ang="0">
                    <a:pos x="45" y="153"/>
                  </a:cxn>
                  <a:cxn ang="0">
                    <a:pos x="59" y="170"/>
                  </a:cxn>
                  <a:cxn ang="0">
                    <a:pos x="80" y="170"/>
                  </a:cxn>
                  <a:cxn ang="0">
                    <a:pos x="95" y="153"/>
                  </a:cxn>
                  <a:cxn ang="0">
                    <a:pos x="103" y="143"/>
                  </a:cxn>
                  <a:cxn ang="0">
                    <a:pos x="114" y="145"/>
                  </a:cxn>
                  <a:cxn ang="0">
                    <a:pos x="125" y="142"/>
                  </a:cxn>
                  <a:cxn ang="0">
                    <a:pos x="134" y="135"/>
                  </a:cxn>
                  <a:cxn ang="0">
                    <a:pos x="140" y="118"/>
                  </a:cxn>
                  <a:cxn ang="0">
                    <a:pos x="135" y="96"/>
                  </a:cxn>
                </a:cxnLst>
                <a:rect l="0" t="0" r="r" b="b"/>
                <a:pathLst>
                  <a:path w="141" h="173">
                    <a:moveTo>
                      <a:pt x="127" y="87"/>
                    </a:moveTo>
                    <a:lnTo>
                      <a:pt x="135" y="78"/>
                    </a:lnTo>
                    <a:lnTo>
                      <a:pt x="140" y="66"/>
                    </a:lnTo>
                    <a:lnTo>
                      <a:pt x="141" y="55"/>
                    </a:lnTo>
                    <a:lnTo>
                      <a:pt x="137" y="44"/>
                    </a:lnTo>
                    <a:lnTo>
                      <a:pt x="134" y="39"/>
                    </a:lnTo>
                    <a:lnTo>
                      <a:pt x="130" y="35"/>
                    </a:lnTo>
                    <a:lnTo>
                      <a:pt x="126" y="32"/>
                    </a:lnTo>
                    <a:lnTo>
                      <a:pt x="121" y="30"/>
                    </a:lnTo>
                    <a:lnTo>
                      <a:pt x="115" y="28"/>
                    </a:lnTo>
                    <a:lnTo>
                      <a:pt x="110" y="28"/>
                    </a:lnTo>
                    <a:lnTo>
                      <a:pt x="104" y="30"/>
                    </a:lnTo>
                    <a:lnTo>
                      <a:pt x="99" y="32"/>
                    </a:lnTo>
                    <a:lnTo>
                      <a:pt x="96" y="19"/>
                    </a:lnTo>
                    <a:lnTo>
                      <a:pt x="90" y="9"/>
                    </a:lnTo>
                    <a:lnTo>
                      <a:pt x="82" y="2"/>
                    </a:lnTo>
                    <a:lnTo>
                      <a:pt x="71" y="0"/>
                    </a:lnTo>
                    <a:lnTo>
                      <a:pt x="61" y="2"/>
                    </a:lnTo>
                    <a:lnTo>
                      <a:pt x="52" y="9"/>
                    </a:lnTo>
                    <a:lnTo>
                      <a:pt x="46" y="18"/>
                    </a:lnTo>
                    <a:lnTo>
                      <a:pt x="43" y="31"/>
                    </a:lnTo>
                    <a:lnTo>
                      <a:pt x="38" y="28"/>
                    </a:lnTo>
                    <a:lnTo>
                      <a:pt x="32" y="27"/>
                    </a:lnTo>
                    <a:lnTo>
                      <a:pt x="27" y="27"/>
                    </a:lnTo>
                    <a:lnTo>
                      <a:pt x="20" y="28"/>
                    </a:lnTo>
                    <a:lnTo>
                      <a:pt x="15" y="31"/>
                    </a:lnTo>
                    <a:lnTo>
                      <a:pt x="11" y="33"/>
                    </a:lnTo>
                    <a:lnTo>
                      <a:pt x="7" y="37"/>
                    </a:lnTo>
                    <a:lnTo>
                      <a:pt x="4" y="42"/>
                    </a:lnTo>
                    <a:lnTo>
                      <a:pt x="1" y="53"/>
                    </a:lnTo>
                    <a:lnTo>
                      <a:pt x="2" y="64"/>
                    </a:lnTo>
                    <a:lnTo>
                      <a:pt x="6" y="75"/>
                    </a:lnTo>
                    <a:lnTo>
                      <a:pt x="14" y="85"/>
                    </a:lnTo>
                    <a:lnTo>
                      <a:pt x="6" y="94"/>
                    </a:lnTo>
                    <a:lnTo>
                      <a:pt x="1" y="105"/>
                    </a:lnTo>
                    <a:lnTo>
                      <a:pt x="0" y="117"/>
                    </a:lnTo>
                    <a:lnTo>
                      <a:pt x="4" y="129"/>
                    </a:lnTo>
                    <a:lnTo>
                      <a:pt x="7" y="134"/>
                    </a:lnTo>
                    <a:lnTo>
                      <a:pt x="11" y="138"/>
                    </a:lnTo>
                    <a:lnTo>
                      <a:pt x="15" y="140"/>
                    </a:lnTo>
                    <a:lnTo>
                      <a:pt x="20" y="142"/>
                    </a:lnTo>
                    <a:lnTo>
                      <a:pt x="25" y="143"/>
                    </a:lnTo>
                    <a:lnTo>
                      <a:pt x="31" y="143"/>
                    </a:lnTo>
                    <a:lnTo>
                      <a:pt x="37" y="142"/>
                    </a:lnTo>
                    <a:lnTo>
                      <a:pt x="42" y="140"/>
                    </a:lnTo>
                    <a:lnTo>
                      <a:pt x="45" y="153"/>
                    </a:lnTo>
                    <a:lnTo>
                      <a:pt x="51" y="163"/>
                    </a:lnTo>
                    <a:lnTo>
                      <a:pt x="59" y="170"/>
                    </a:lnTo>
                    <a:lnTo>
                      <a:pt x="69" y="173"/>
                    </a:lnTo>
                    <a:lnTo>
                      <a:pt x="80" y="170"/>
                    </a:lnTo>
                    <a:lnTo>
                      <a:pt x="89" y="163"/>
                    </a:lnTo>
                    <a:lnTo>
                      <a:pt x="95" y="153"/>
                    </a:lnTo>
                    <a:lnTo>
                      <a:pt x="98" y="141"/>
                    </a:lnTo>
                    <a:lnTo>
                      <a:pt x="103" y="143"/>
                    </a:lnTo>
                    <a:lnTo>
                      <a:pt x="109" y="145"/>
                    </a:lnTo>
                    <a:lnTo>
                      <a:pt x="114" y="145"/>
                    </a:lnTo>
                    <a:lnTo>
                      <a:pt x="119" y="144"/>
                    </a:lnTo>
                    <a:lnTo>
                      <a:pt x="125" y="142"/>
                    </a:lnTo>
                    <a:lnTo>
                      <a:pt x="130" y="139"/>
                    </a:lnTo>
                    <a:lnTo>
                      <a:pt x="134" y="135"/>
                    </a:lnTo>
                    <a:lnTo>
                      <a:pt x="137" y="130"/>
                    </a:lnTo>
                    <a:lnTo>
                      <a:pt x="140" y="118"/>
                    </a:lnTo>
                    <a:lnTo>
                      <a:pt x="139" y="106"/>
                    </a:lnTo>
                    <a:lnTo>
                      <a:pt x="135" y="96"/>
                    </a:lnTo>
                    <a:lnTo>
                      <a:pt x="127" y="87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6" name="Freeform 40"/>
              <p:cNvSpPr>
                <a:spLocks/>
              </p:cNvSpPr>
              <p:nvPr/>
            </p:nvSpPr>
            <p:spPr bwMode="auto">
              <a:xfrm>
                <a:off x="308793" y="4666892"/>
                <a:ext cx="80817" cy="95900"/>
              </a:xfrm>
              <a:custGeom>
                <a:avLst/>
                <a:gdLst/>
                <a:ahLst/>
                <a:cxnLst>
                  <a:cxn ang="0">
                    <a:pos x="20" y="46"/>
                  </a:cxn>
                  <a:cxn ang="0">
                    <a:pos x="12" y="44"/>
                  </a:cxn>
                  <a:cxn ang="0">
                    <a:pos x="6" y="39"/>
                  </a:cxn>
                  <a:cxn ang="0">
                    <a:pos x="2" y="32"/>
                  </a:cxn>
                  <a:cxn ang="0">
                    <a:pos x="0" y="23"/>
                  </a:cxn>
                  <a:cxn ang="0">
                    <a:pos x="2" y="13"/>
                  </a:cxn>
                  <a:cxn ang="0">
                    <a:pos x="6" y="6"/>
                  </a:cxn>
                  <a:cxn ang="0">
                    <a:pos x="12" y="2"/>
                  </a:cxn>
                  <a:cxn ang="0">
                    <a:pos x="20" y="0"/>
                  </a:cxn>
                  <a:cxn ang="0">
                    <a:pos x="29" y="2"/>
                  </a:cxn>
                  <a:cxn ang="0">
                    <a:pos x="35" y="6"/>
                  </a:cxn>
                  <a:cxn ang="0">
                    <a:pos x="39" y="13"/>
                  </a:cxn>
                  <a:cxn ang="0">
                    <a:pos x="41" y="23"/>
                  </a:cxn>
                  <a:cxn ang="0">
                    <a:pos x="39" y="32"/>
                  </a:cxn>
                  <a:cxn ang="0">
                    <a:pos x="35" y="39"/>
                  </a:cxn>
                  <a:cxn ang="0">
                    <a:pos x="29" y="44"/>
                  </a:cxn>
                  <a:cxn ang="0">
                    <a:pos x="20" y="46"/>
                  </a:cxn>
                </a:cxnLst>
                <a:rect l="0" t="0" r="r" b="b"/>
                <a:pathLst>
                  <a:path w="41" h="46">
                    <a:moveTo>
                      <a:pt x="20" y="46"/>
                    </a:moveTo>
                    <a:lnTo>
                      <a:pt x="12" y="44"/>
                    </a:lnTo>
                    <a:lnTo>
                      <a:pt x="6" y="39"/>
                    </a:lnTo>
                    <a:lnTo>
                      <a:pt x="2" y="32"/>
                    </a:lnTo>
                    <a:lnTo>
                      <a:pt x="0" y="23"/>
                    </a:lnTo>
                    <a:lnTo>
                      <a:pt x="2" y="13"/>
                    </a:lnTo>
                    <a:lnTo>
                      <a:pt x="6" y="6"/>
                    </a:lnTo>
                    <a:lnTo>
                      <a:pt x="12" y="2"/>
                    </a:lnTo>
                    <a:lnTo>
                      <a:pt x="20" y="0"/>
                    </a:lnTo>
                    <a:lnTo>
                      <a:pt x="29" y="2"/>
                    </a:lnTo>
                    <a:lnTo>
                      <a:pt x="35" y="6"/>
                    </a:lnTo>
                    <a:lnTo>
                      <a:pt x="39" y="13"/>
                    </a:lnTo>
                    <a:lnTo>
                      <a:pt x="41" y="23"/>
                    </a:lnTo>
                    <a:lnTo>
                      <a:pt x="39" y="32"/>
                    </a:lnTo>
                    <a:lnTo>
                      <a:pt x="35" y="39"/>
                    </a:lnTo>
                    <a:lnTo>
                      <a:pt x="29" y="44"/>
                    </a:lnTo>
                    <a:lnTo>
                      <a:pt x="20" y="46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55" name="Group 244"/>
            <p:cNvGrpSpPr/>
            <p:nvPr/>
          </p:nvGrpSpPr>
          <p:grpSpPr>
            <a:xfrm rot="6195151">
              <a:off x="1580027" y="2751614"/>
              <a:ext cx="145863" cy="175122"/>
              <a:chOff x="1854155" y="6167936"/>
              <a:chExt cx="145863" cy="175122"/>
            </a:xfrm>
          </p:grpSpPr>
          <p:sp>
            <p:nvSpPr>
              <p:cNvPr id="683" name="Freeform 189"/>
              <p:cNvSpPr>
                <a:spLocks/>
              </p:cNvSpPr>
              <p:nvPr/>
            </p:nvSpPr>
            <p:spPr bwMode="auto">
              <a:xfrm>
                <a:off x="1854155" y="6167936"/>
                <a:ext cx="145863" cy="175122"/>
              </a:xfrm>
              <a:custGeom>
                <a:avLst/>
                <a:gdLst/>
                <a:ahLst/>
                <a:cxnLst>
                  <a:cxn ang="0">
                    <a:pos x="74" y="42"/>
                  </a:cxn>
                  <a:cxn ang="0">
                    <a:pos x="73" y="34"/>
                  </a:cxn>
                  <a:cxn ang="0">
                    <a:pos x="71" y="26"/>
                  </a:cxn>
                  <a:cxn ang="0">
                    <a:pos x="68" y="19"/>
                  </a:cxn>
                  <a:cxn ang="0">
                    <a:pos x="63" y="13"/>
                  </a:cxn>
                  <a:cxn ang="0">
                    <a:pos x="58" y="8"/>
                  </a:cxn>
                  <a:cxn ang="0">
                    <a:pos x="52" y="3"/>
                  </a:cxn>
                  <a:cxn ang="0">
                    <a:pos x="45" y="1"/>
                  </a:cxn>
                  <a:cxn ang="0">
                    <a:pos x="37" y="0"/>
                  </a:cxn>
                  <a:cxn ang="0">
                    <a:pos x="29" y="1"/>
                  </a:cxn>
                  <a:cxn ang="0">
                    <a:pos x="22" y="3"/>
                  </a:cxn>
                  <a:cxn ang="0">
                    <a:pos x="16" y="8"/>
                  </a:cxn>
                  <a:cxn ang="0">
                    <a:pos x="11" y="13"/>
                  </a:cxn>
                  <a:cxn ang="0">
                    <a:pos x="6" y="19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3" y="59"/>
                  </a:cxn>
                  <a:cxn ang="0">
                    <a:pos x="6" y="66"/>
                  </a:cxn>
                  <a:cxn ang="0">
                    <a:pos x="11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7" y="84"/>
                  </a:cxn>
                  <a:cxn ang="0">
                    <a:pos x="45" y="83"/>
                  </a:cxn>
                  <a:cxn ang="0">
                    <a:pos x="52" y="81"/>
                  </a:cxn>
                  <a:cxn ang="0">
                    <a:pos x="58" y="77"/>
                  </a:cxn>
                  <a:cxn ang="0">
                    <a:pos x="63" y="72"/>
                  </a:cxn>
                  <a:cxn ang="0">
                    <a:pos x="68" y="66"/>
                  </a:cxn>
                  <a:cxn ang="0">
                    <a:pos x="71" y="59"/>
                  </a:cxn>
                  <a:cxn ang="0">
                    <a:pos x="73" y="50"/>
                  </a:cxn>
                  <a:cxn ang="0">
                    <a:pos x="74" y="42"/>
                  </a:cxn>
                </a:cxnLst>
                <a:rect l="0" t="0" r="r" b="b"/>
                <a:pathLst>
                  <a:path w="74" h="84">
                    <a:moveTo>
                      <a:pt x="74" y="42"/>
                    </a:moveTo>
                    <a:lnTo>
                      <a:pt x="73" y="34"/>
                    </a:lnTo>
                    <a:lnTo>
                      <a:pt x="71" y="26"/>
                    </a:lnTo>
                    <a:lnTo>
                      <a:pt x="68" y="19"/>
                    </a:lnTo>
                    <a:lnTo>
                      <a:pt x="63" y="13"/>
                    </a:lnTo>
                    <a:lnTo>
                      <a:pt x="58" y="8"/>
                    </a:lnTo>
                    <a:lnTo>
                      <a:pt x="52" y="3"/>
                    </a:lnTo>
                    <a:lnTo>
                      <a:pt x="45" y="1"/>
                    </a:lnTo>
                    <a:lnTo>
                      <a:pt x="37" y="0"/>
                    </a:lnTo>
                    <a:lnTo>
                      <a:pt x="29" y="1"/>
                    </a:lnTo>
                    <a:lnTo>
                      <a:pt x="22" y="3"/>
                    </a:lnTo>
                    <a:lnTo>
                      <a:pt x="16" y="8"/>
                    </a:lnTo>
                    <a:lnTo>
                      <a:pt x="11" y="13"/>
                    </a:lnTo>
                    <a:lnTo>
                      <a:pt x="6" y="19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3" y="59"/>
                    </a:lnTo>
                    <a:lnTo>
                      <a:pt x="6" y="66"/>
                    </a:lnTo>
                    <a:lnTo>
                      <a:pt x="11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7" y="84"/>
                    </a:lnTo>
                    <a:lnTo>
                      <a:pt x="45" y="83"/>
                    </a:lnTo>
                    <a:lnTo>
                      <a:pt x="52" y="81"/>
                    </a:lnTo>
                    <a:lnTo>
                      <a:pt x="58" y="77"/>
                    </a:lnTo>
                    <a:lnTo>
                      <a:pt x="63" y="72"/>
                    </a:lnTo>
                    <a:lnTo>
                      <a:pt x="68" y="66"/>
                    </a:lnTo>
                    <a:lnTo>
                      <a:pt x="71" y="59"/>
                    </a:lnTo>
                    <a:lnTo>
                      <a:pt x="73" y="50"/>
                    </a:lnTo>
                    <a:lnTo>
                      <a:pt x="74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4" name="Freeform 190"/>
              <p:cNvSpPr>
                <a:spLocks/>
              </p:cNvSpPr>
              <p:nvPr/>
            </p:nvSpPr>
            <p:spPr bwMode="auto">
              <a:xfrm>
                <a:off x="1889635" y="6213801"/>
                <a:ext cx="74903" cy="85477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5" y="41"/>
                  </a:cxn>
                  <a:cxn ang="0">
                    <a:pos x="12" y="39"/>
                  </a:cxn>
                  <a:cxn ang="0">
                    <a:pos x="9" y="38"/>
                  </a:cxn>
                  <a:cxn ang="0">
                    <a:pos x="6" y="35"/>
                  </a:cxn>
                  <a:cxn ang="0">
                    <a:pos x="3" y="32"/>
                  </a:cxn>
                  <a:cxn ang="0">
                    <a:pos x="2" y="28"/>
                  </a:cxn>
                  <a:cxn ang="0">
                    <a:pos x="0" y="24"/>
                  </a:cxn>
                  <a:cxn ang="0">
                    <a:pos x="0" y="20"/>
                  </a:cxn>
                  <a:cxn ang="0">
                    <a:pos x="0" y="16"/>
                  </a:cxn>
                  <a:cxn ang="0">
                    <a:pos x="2" y="12"/>
                  </a:cxn>
                  <a:cxn ang="0">
                    <a:pos x="3" y="9"/>
                  </a:cxn>
                  <a:cxn ang="0">
                    <a:pos x="6" y="6"/>
                  </a:cxn>
                  <a:cxn ang="0">
                    <a:pos x="9" y="3"/>
                  </a:cxn>
                  <a:cxn ang="0">
                    <a:pos x="12" y="1"/>
                  </a:cxn>
                  <a:cxn ang="0">
                    <a:pos x="15" y="0"/>
                  </a:cxn>
                  <a:cxn ang="0">
                    <a:pos x="19" y="0"/>
                  </a:cxn>
                  <a:cxn ang="0">
                    <a:pos x="23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5" y="9"/>
                  </a:cxn>
                  <a:cxn ang="0">
                    <a:pos x="37" y="12"/>
                  </a:cxn>
                  <a:cxn ang="0">
                    <a:pos x="38" y="16"/>
                  </a:cxn>
                  <a:cxn ang="0">
                    <a:pos x="38" y="20"/>
                  </a:cxn>
                  <a:cxn ang="0">
                    <a:pos x="37" y="28"/>
                  </a:cxn>
                  <a:cxn ang="0">
                    <a:pos x="33" y="35"/>
                  </a:cxn>
                  <a:cxn ang="0">
                    <a:pos x="27" y="39"/>
                  </a:cxn>
                  <a:cxn ang="0">
                    <a:pos x="19" y="41"/>
                  </a:cxn>
                </a:cxnLst>
                <a:rect l="0" t="0" r="r" b="b"/>
                <a:pathLst>
                  <a:path w="38" h="41">
                    <a:moveTo>
                      <a:pt x="19" y="41"/>
                    </a:moveTo>
                    <a:lnTo>
                      <a:pt x="15" y="41"/>
                    </a:lnTo>
                    <a:lnTo>
                      <a:pt x="12" y="39"/>
                    </a:lnTo>
                    <a:lnTo>
                      <a:pt x="9" y="38"/>
                    </a:lnTo>
                    <a:lnTo>
                      <a:pt x="6" y="35"/>
                    </a:lnTo>
                    <a:lnTo>
                      <a:pt x="3" y="32"/>
                    </a:lnTo>
                    <a:lnTo>
                      <a:pt x="2" y="28"/>
                    </a:lnTo>
                    <a:lnTo>
                      <a:pt x="0" y="24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2" y="12"/>
                    </a:lnTo>
                    <a:lnTo>
                      <a:pt x="3" y="9"/>
                    </a:lnTo>
                    <a:lnTo>
                      <a:pt x="6" y="6"/>
                    </a:lnTo>
                    <a:lnTo>
                      <a:pt x="9" y="3"/>
                    </a:lnTo>
                    <a:lnTo>
                      <a:pt x="12" y="1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5" y="9"/>
                    </a:lnTo>
                    <a:lnTo>
                      <a:pt x="37" y="12"/>
                    </a:lnTo>
                    <a:lnTo>
                      <a:pt x="38" y="16"/>
                    </a:lnTo>
                    <a:lnTo>
                      <a:pt x="38" y="20"/>
                    </a:lnTo>
                    <a:lnTo>
                      <a:pt x="37" y="28"/>
                    </a:lnTo>
                    <a:lnTo>
                      <a:pt x="33" y="35"/>
                    </a:lnTo>
                    <a:lnTo>
                      <a:pt x="27" y="39"/>
                    </a:lnTo>
                    <a:lnTo>
                      <a:pt x="19" y="41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56" name="Group 248"/>
            <p:cNvGrpSpPr/>
            <p:nvPr/>
          </p:nvGrpSpPr>
          <p:grpSpPr>
            <a:xfrm rot="6195151">
              <a:off x="1461443" y="1513949"/>
              <a:ext cx="147835" cy="175122"/>
              <a:chOff x="675422" y="6566129"/>
              <a:chExt cx="147835" cy="175122"/>
            </a:xfrm>
          </p:grpSpPr>
          <p:sp>
            <p:nvSpPr>
              <p:cNvPr id="681" name="Freeform 191"/>
              <p:cNvSpPr>
                <a:spLocks/>
              </p:cNvSpPr>
              <p:nvPr/>
            </p:nvSpPr>
            <p:spPr bwMode="auto">
              <a:xfrm>
                <a:off x="675422" y="6566129"/>
                <a:ext cx="147835" cy="175122"/>
              </a:xfrm>
              <a:custGeom>
                <a:avLst/>
                <a:gdLst/>
                <a:ahLst/>
                <a:cxnLst>
                  <a:cxn ang="0">
                    <a:pos x="75" y="42"/>
                  </a:cxn>
                  <a:cxn ang="0">
                    <a:pos x="74" y="34"/>
                  </a:cxn>
                  <a:cxn ang="0">
                    <a:pos x="71" y="26"/>
                  </a:cxn>
                  <a:cxn ang="0">
                    <a:pos x="68" y="19"/>
                  </a:cxn>
                  <a:cxn ang="0">
                    <a:pos x="63" y="13"/>
                  </a:cxn>
                  <a:cxn ang="0">
                    <a:pos x="57" y="8"/>
                  </a:cxn>
                  <a:cxn ang="0">
                    <a:pos x="51" y="4"/>
                  </a:cxn>
                  <a:cxn ang="0">
                    <a:pos x="44" y="1"/>
                  </a:cxn>
                  <a:cxn ang="0">
                    <a:pos x="37" y="0"/>
                  </a:cxn>
                  <a:cxn ang="0">
                    <a:pos x="30" y="1"/>
                  </a:cxn>
                  <a:cxn ang="0">
                    <a:pos x="22" y="4"/>
                  </a:cxn>
                  <a:cxn ang="0">
                    <a:pos x="16" y="8"/>
                  </a:cxn>
                  <a:cxn ang="0">
                    <a:pos x="11" y="13"/>
                  </a:cxn>
                  <a:cxn ang="0">
                    <a:pos x="6" y="19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1"/>
                  </a:cxn>
                  <a:cxn ang="0">
                    <a:pos x="3" y="59"/>
                  </a:cxn>
                  <a:cxn ang="0">
                    <a:pos x="6" y="66"/>
                  </a:cxn>
                  <a:cxn ang="0">
                    <a:pos x="11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7" y="84"/>
                  </a:cxn>
                  <a:cxn ang="0">
                    <a:pos x="44" y="83"/>
                  </a:cxn>
                  <a:cxn ang="0">
                    <a:pos x="51" y="81"/>
                  </a:cxn>
                  <a:cxn ang="0">
                    <a:pos x="57" y="77"/>
                  </a:cxn>
                  <a:cxn ang="0">
                    <a:pos x="63" y="72"/>
                  </a:cxn>
                  <a:cxn ang="0">
                    <a:pos x="68" y="66"/>
                  </a:cxn>
                  <a:cxn ang="0">
                    <a:pos x="71" y="59"/>
                  </a:cxn>
                  <a:cxn ang="0">
                    <a:pos x="74" y="51"/>
                  </a:cxn>
                  <a:cxn ang="0">
                    <a:pos x="75" y="42"/>
                  </a:cxn>
                </a:cxnLst>
                <a:rect l="0" t="0" r="r" b="b"/>
                <a:pathLst>
                  <a:path w="75" h="84">
                    <a:moveTo>
                      <a:pt x="75" y="42"/>
                    </a:moveTo>
                    <a:lnTo>
                      <a:pt x="74" y="34"/>
                    </a:lnTo>
                    <a:lnTo>
                      <a:pt x="71" y="26"/>
                    </a:lnTo>
                    <a:lnTo>
                      <a:pt x="68" y="19"/>
                    </a:lnTo>
                    <a:lnTo>
                      <a:pt x="63" y="13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44" y="1"/>
                    </a:lnTo>
                    <a:lnTo>
                      <a:pt x="37" y="0"/>
                    </a:lnTo>
                    <a:lnTo>
                      <a:pt x="30" y="1"/>
                    </a:lnTo>
                    <a:lnTo>
                      <a:pt x="22" y="4"/>
                    </a:lnTo>
                    <a:lnTo>
                      <a:pt x="16" y="8"/>
                    </a:lnTo>
                    <a:lnTo>
                      <a:pt x="11" y="13"/>
                    </a:lnTo>
                    <a:lnTo>
                      <a:pt x="6" y="19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1"/>
                    </a:lnTo>
                    <a:lnTo>
                      <a:pt x="3" y="59"/>
                    </a:lnTo>
                    <a:lnTo>
                      <a:pt x="6" y="66"/>
                    </a:lnTo>
                    <a:lnTo>
                      <a:pt x="11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7" y="84"/>
                    </a:lnTo>
                    <a:lnTo>
                      <a:pt x="44" y="83"/>
                    </a:lnTo>
                    <a:lnTo>
                      <a:pt x="51" y="81"/>
                    </a:lnTo>
                    <a:lnTo>
                      <a:pt x="57" y="77"/>
                    </a:lnTo>
                    <a:lnTo>
                      <a:pt x="63" y="72"/>
                    </a:lnTo>
                    <a:lnTo>
                      <a:pt x="68" y="66"/>
                    </a:lnTo>
                    <a:lnTo>
                      <a:pt x="71" y="59"/>
                    </a:lnTo>
                    <a:lnTo>
                      <a:pt x="74" y="51"/>
                    </a:lnTo>
                    <a:lnTo>
                      <a:pt x="75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2" name="Freeform 192"/>
              <p:cNvSpPr>
                <a:spLocks/>
              </p:cNvSpPr>
              <p:nvPr/>
            </p:nvSpPr>
            <p:spPr bwMode="auto">
              <a:xfrm>
                <a:off x="710902" y="6611994"/>
                <a:ext cx="74903" cy="87561"/>
              </a:xfrm>
              <a:custGeom>
                <a:avLst/>
                <a:gdLst/>
                <a:ahLst/>
                <a:cxnLst>
                  <a:cxn ang="0">
                    <a:pos x="19" y="42"/>
                  </a:cxn>
                  <a:cxn ang="0">
                    <a:pos x="16" y="41"/>
                  </a:cxn>
                  <a:cxn ang="0">
                    <a:pos x="13" y="40"/>
                  </a:cxn>
                  <a:cxn ang="0">
                    <a:pos x="10" y="38"/>
                  </a:cxn>
                  <a:cxn ang="0">
                    <a:pos x="6" y="36"/>
                  </a:cxn>
                  <a:cxn ang="0">
                    <a:pos x="3" y="33"/>
                  </a:cxn>
                  <a:cxn ang="0">
                    <a:pos x="2" y="29"/>
                  </a:cxn>
                  <a:cxn ang="0">
                    <a:pos x="0" y="24"/>
                  </a:cxn>
                  <a:cxn ang="0">
                    <a:pos x="0" y="20"/>
                  </a:cxn>
                  <a:cxn ang="0">
                    <a:pos x="0" y="16"/>
                  </a:cxn>
                  <a:cxn ang="0">
                    <a:pos x="2" y="13"/>
                  </a:cxn>
                  <a:cxn ang="0">
                    <a:pos x="3" y="9"/>
                  </a:cxn>
                  <a:cxn ang="0">
                    <a:pos x="6" y="6"/>
                  </a:cxn>
                  <a:cxn ang="0">
                    <a:pos x="10" y="3"/>
                  </a:cxn>
                  <a:cxn ang="0">
                    <a:pos x="13" y="1"/>
                  </a:cxn>
                  <a:cxn ang="0">
                    <a:pos x="16" y="0"/>
                  </a:cxn>
                  <a:cxn ang="0">
                    <a:pos x="19" y="0"/>
                  </a:cxn>
                  <a:cxn ang="0">
                    <a:pos x="23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5" y="9"/>
                  </a:cxn>
                  <a:cxn ang="0">
                    <a:pos x="37" y="13"/>
                  </a:cxn>
                  <a:cxn ang="0">
                    <a:pos x="38" y="16"/>
                  </a:cxn>
                  <a:cxn ang="0">
                    <a:pos x="38" y="20"/>
                  </a:cxn>
                  <a:cxn ang="0">
                    <a:pos x="36" y="29"/>
                  </a:cxn>
                  <a:cxn ang="0">
                    <a:pos x="32" y="36"/>
                  </a:cxn>
                  <a:cxn ang="0">
                    <a:pos x="26" y="40"/>
                  </a:cxn>
                  <a:cxn ang="0">
                    <a:pos x="19" y="42"/>
                  </a:cxn>
                </a:cxnLst>
                <a:rect l="0" t="0" r="r" b="b"/>
                <a:pathLst>
                  <a:path w="38" h="42">
                    <a:moveTo>
                      <a:pt x="19" y="42"/>
                    </a:moveTo>
                    <a:lnTo>
                      <a:pt x="16" y="41"/>
                    </a:lnTo>
                    <a:lnTo>
                      <a:pt x="13" y="40"/>
                    </a:lnTo>
                    <a:lnTo>
                      <a:pt x="10" y="38"/>
                    </a:lnTo>
                    <a:lnTo>
                      <a:pt x="6" y="36"/>
                    </a:lnTo>
                    <a:lnTo>
                      <a:pt x="3" y="33"/>
                    </a:lnTo>
                    <a:lnTo>
                      <a:pt x="2" y="29"/>
                    </a:lnTo>
                    <a:lnTo>
                      <a:pt x="0" y="24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2" y="13"/>
                    </a:lnTo>
                    <a:lnTo>
                      <a:pt x="3" y="9"/>
                    </a:lnTo>
                    <a:lnTo>
                      <a:pt x="6" y="6"/>
                    </a:lnTo>
                    <a:lnTo>
                      <a:pt x="10" y="3"/>
                    </a:lnTo>
                    <a:lnTo>
                      <a:pt x="13" y="1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5" y="9"/>
                    </a:lnTo>
                    <a:lnTo>
                      <a:pt x="37" y="13"/>
                    </a:lnTo>
                    <a:lnTo>
                      <a:pt x="38" y="16"/>
                    </a:lnTo>
                    <a:lnTo>
                      <a:pt x="38" y="20"/>
                    </a:lnTo>
                    <a:lnTo>
                      <a:pt x="36" y="29"/>
                    </a:lnTo>
                    <a:lnTo>
                      <a:pt x="32" y="36"/>
                    </a:lnTo>
                    <a:lnTo>
                      <a:pt x="26" y="40"/>
                    </a:lnTo>
                    <a:lnTo>
                      <a:pt x="19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57" name="Group 250"/>
            <p:cNvGrpSpPr/>
            <p:nvPr/>
          </p:nvGrpSpPr>
          <p:grpSpPr>
            <a:xfrm rot="6195151">
              <a:off x="2152248" y="1281757"/>
              <a:ext cx="147835" cy="175122"/>
              <a:chOff x="291052" y="5946949"/>
              <a:chExt cx="147835" cy="175122"/>
            </a:xfrm>
          </p:grpSpPr>
          <p:sp>
            <p:nvSpPr>
              <p:cNvPr id="679" name="Freeform 193"/>
              <p:cNvSpPr>
                <a:spLocks/>
              </p:cNvSpPr>
              <p:nvPr/>
            </p:nvSpPr>
            <p:spPr bwMode="auto">
              <a:xfrm>
                <a:off x="291052" y="5946949"/>
                <a:ext cx="147835" cy="175122"/>
              </a:xfrm>
              <a:custGeom>
                <a:avLst/>
                <a:gdLst/>
                <a:ahLst/>
                <a:cxnLst>
                  <a:cxn ang="0">
                    <a:pos x="75" y="42"/>
                  </a:cxn>
                  <a:cxn ang="0">
                    <a:pos x="74" y="34"/>
                  </a:cxn>
                  <a:cxn ang="0">
                    <a:pos x="72" y="26"/>
                  </a:cxn>
                  <a:cxn ang="0">
                    <a:pos x="69" y="19"/>
                  </a:cxn>
                  <a:cxn ang="0">
                    <a:pos x="64" y="12"/>
                  </a:cxn>
                  <a:cxn ang="0">
                    <a:pos x="58" y="7"/>
                  </a:cxn>
                  <a:cxn ang="0">
                    <a:pos x="52" y="3"/>
                  </a:cxn>
                  <a:cxn ang="0">
                    <a:pos x="45" y="1"/>
                  </a:cxn>
                  <a:cxn ang="0">
                    <a:pos x="38" y="0"/>
                  </a:cxn>
                  <a:cxn ang="0">
                    <a:pos x="30" y="1"/>
                  </a:cxn>
                  <a:cxn ang="0">
                    <a:pos x="23" y="3"/>
                  </a:cxn>
                  <a:cxn ang="0">
                    <a:pos x="17" y="7"/>
                  </a:cxn>
                  <a:cxn ang="0">
                    <a:pos x="11" y="12"/>
                  </a:cxn>
                  <a:cxn ang="0">
                    <a:pos x="6" y="19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3" y="58"/>
                  </a:cxn>
                  <a:cxn ang="0">
                    <a:pos x="6" y="66"/>
                  </a:cxn>
                  <a:cxn ang="0">
                    <a:pos x="11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8" y="84"/>
                  </a:cxn>
                  <a:cxn ang="0">
                    <a:pos x="45" y="83"/>
                  </a:cxn>
                  <a:cxn ang="0">
                    <a:pos x="52" y="81"/>
                  </a:cxn>
                  <a:cxn ang="0">
                    <a:pos x="58" y="77"/>
                  </a:cxn>
                  <a:cxn ang="0">
                    <a:pos x="64" y="72"/>
                  </a:cxn>
                  <a:cxn ang="0">
                    <a:pos x="69" y="66"/>
                  </a:cxn>
                  <a:cxn ang="0">
                    <a:pos x="72" y="58"/>
                  </a:cxn>
                  <a:cxn ang="0">
                    <a:pos x="74" y="50"/>
                  </a:cxn>
                  <a:cxn ang="0">
                    <a:pos x="75" y="42"/>
                  </a:cxn>
                </a:cxnLst>
                <a:rect l="0" t="0" r="r" b="b"/>
                <a:pathLst>
                  <a:path w="75" h="84">
                    <a:moveTo>
                      <a:pt x="75" y="42"/>
                    </a:moveTo>
                    <a:lnTo>
                      <a:pt x="74" y="34"/>
                    </a:lnTo>
                    <a:lnTo>
                      <a:pt x="72" y="26"/>
                    </a:lnTo>
                    <a:lnTo>
                      <a:pt x="69" y="19"/>
                    </a:lnTo>
                    <a:lnTo>
                      <a:pt x="64" y="12"/>
                    </a:lnTo>
                    <a:lnTo>
                      <a:pt x="58" y="7"/>
                    </a:lnTo>
                    <a:lnTo>
                      <a:pt x="52" y="3"/>
                    </a:lnTo>
                    <a:lnTo>
                      <a:pt x="45" y="1"/>
                    </a:lnTo>
                    <a:lnTo>
                      <a:pt x="38" y="0"/>
                    </a:lnTo>
                    <a:lnTo>
                      <a:pt x="30" y="1"/>
                    </a:lnTo>
                    <a:lnTo>
                      <a:pt x="23" y="3"/>
                    </a:lnTo>
                    <a:lnTo>
                      <a:pt x="17" y="7"/>
                    </a:lnTo>
                    <a:lnTo>
                      <a:pt x="11" y="12"/>
                    </a:lnTo>
                    <a:lnTo>
                      <a:pt x="6" y="19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3" y="58"/>
                    </a:lnTo>
                    <a:lnTo>
                      <a:pt x="6" y="66"/>
                    </a:lnTo>
                    <a:lnTo>
                      <a:pt x="11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8" y="84"/>
                    </a:lnTo>
                    <a:lnTo>
                      <a:pt x="45" y="83"/>
                    </a:lnTo>
                    <a:lnTo>
                      <a:pt x="52" y="81"/>
                    </a:lnTo>
                    <a:lnTo>
                      <a:pt x="58" y="77"/>
                    </a:lnTo>
                    <a:lnTo>
                      <a:pt x="64" y="72"/>
                    </a:lnTo>
                    <a:lnTo>
                      <a:pt x="69" y="66"/>
                    </a:lnTo>
                    <a:lnTo>
                      <a:pt x="72" y="58"/>
                    </a:lnTo>
                    <a:lnTo>
                      <a:pt x="74" y="50"/>
                    </a:lnTo>
                    <a:lnTo>
                      <a:pt x="75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0" name="Freeform 194"/>
              <p:cNvSpPr>
                <a:spLocks/>
              </p:cNvSpPr>
              <p:nvPr/>
            </p:nvSpPr>
            <p:spPr bwMode="auto">
              <a:xfrm>
                <a:off x="328504" y="5992814"/>
                <a:ext cx="72932" cy="87561"/>
              </a:xfrm>
              <a:custGeom>
                <a:avLst/>
                <a:gdLst/>
                <a:ahLst/>
                <a:cxnLst>
                  <a:cxn ang="0">
                    <a:pos x="19" y="42"/>
                  </a:cxn>
                  <a:cxn ang="0">
                    <a:pos x="15" y="41"/>
                  </a:cxn>
                  <a:cxn ang="0">
                    <a:pos x="11" y="39"/>
                  </a:cxn>
                  <a:cxn ang="0">
                    <a:pos x="8" y="37"/>
                  </a:cxn>
                  <a:cxn ang="0">
                    <a:pos x="5" y="35"/>
                  </a:cxn>
                  <a:cxn ang="0">
                    <a:pos x="3" y="32"/>
                  </a:cxn>
                  <a:cxn ang="0">
                    <a:pos x="1" y="28"/>
                  </a:cxn>
                  <a:cxn ang="0">
                    <a:pos x="0" y="24"/>
                  </a:cxn>
                  <a:cxn ang="0">
                    <a:pos x="0" y="20"/>
                  </a:cxn>
                  <a:cxn ang="0">
                    <a:pos x="0" y="16"/>
                  </a:cxn>
                  <a:cxn ang="0">
                    <a:pos x="1" y="13"/>
                  </a:cxn>
                  <a:cxn ang="0">
                    <a:pos x="3" y="9"/>
                  </a:cxn>
                  <a:cxn ang="0">
                    <a:pos x="5" y="6"/>
                  </a:cxn>
                  <a:cxn ang="0">
                    <a:pos x="8" y="3"/>
                  </a:cxn>
                  <a:cxn ang="0">
                    <a:pos x="11" y="1"/>
                  </a:cxn>
                  <a:cxn ang="0">
                    <a:pos x="15" y="0"/>
                  </a:cxn>
                  <a:cxn ang="0">
                    <a:pos x="19" y="0"/>
                  </a:cxn>
                  <a:cxn ang="0">
                    <a:pos x="23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4" y="9"/>
                  </a:cxn>
                  <a:cxn ang="0">
                    <a:pos x="36" y="13"/>
                  </a:cxn>
                  <a:cxn ang="0">
                    <a:pos x="37" y="16"/>
                  </a:cxn>
                  <a:cxn ang="0">
                    <a:pos x="37" y="20"/>
                  </a:cxn>
                  <a:cxn ang="0">
                    <a:pos x="36" y="28"/>
                  </a:cxn>
                  <a:cxn ang="0">
                    <a:pos x="32" y="35"/>
                  </a:cxn>
                  <a:cxn ang="0">
                    <a:pos x="26" y="39"/>
                  </a:cxn>
                  <a:cxn ang="0">
                    <a:pos x="19" y="42"/>
                  </a:cxn>
                </a:cxnLst>
                <a:rect l="0" t="0" r="r" b="b"/>
                <a:pathLst>
                  <a:path w="37" h="42">
                    <a:moveTo>
                      <a:pt x="19" y="42"/>
                    </a:moveTo>
                    <a:lnTo>
                      <a:pt x="15" y="41"/>
                    </a:lnTo>
                    <a:lnTo>
                      <a:pt x="11" y="39"/>
                    </a:lnTo>
                    <a:lnTo>
                      <a:pt x="8" y="37"/>
                    </a:lnTo>
                    <a:lnTo>
                      <a:pt x="5" y="35"/>
                    </a:lnTo>
                    <a:lnTo>
                      <a:pt x="3" y="32"/>
                    </a:lnTo>
                    <a:lnTo>
                      <a:pt x="1" y="28"/>
                    </a:lnTo>
                    <a:lnTo>
                      <a:pt x="0" y="24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1" y="13"/>
                    </a:lnTo>
                    <a:lnTo>
                      <a:pt x="3" y="9"/>
                    </a:lnTo>
                    <a:lnTo>
                      <a:pt x="5" y="6"/>
                    </a:lnTo>
                    <a:lnTo>
                      <a:pt x="8" y="3"/>
                    </a:lnTo>
                    <a:lnTo>
                      <a:pt x="11" y="1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4" y="9"/>
                    </a:lnTo>
                    <a:lnTo>
                      <a:pt x="36" y="13"/>
                    </a:lnTo>
                    <a:lnTo>
                      <a:pt x="37" y="16"/>
                    </a:lnTo>
                    <a:lnTo>
                      <a:pt x="37" y="20"/>
                    </a:lnTo>
                    <a:lnTo>
                      <a:pt x="36" y="28"/>
                    </a:lnTo>
                    <a:lnTo>
                      <a:pt x="32" y="35"/>
                    </a:lnTo>
                    <a:lnTo>
                      <a:pt x="26" y="39"/>
                    </a:lnTo>
                    <a:lnTo>
                      <a:pt x="19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58" name="Group 269"/>
            <p:cNvGrpSpPr/>
            <p:nvPr/>
          </p:nvGrpSpPr>
          <p:grpSpPr>
            <a:xfrm rot="6195151">
              <a:off x="1579926" y="1958273"/>
              <a:ext cx="1038784" cy="835998"/>
              <a:chOff x="854794" y="5509145"/>
              <a:chExt cx="1038784" cy="835998"/>
            </a:xfrm>
          </p:grpSpPr>
          <p:sp>
            <p:nvSpPr>
              <p:cNvPr id="674" name="Freeform 22"/>
              <p:cNvSpPr>
                <a:spLocks/>
              </p:cNvSpPr>
              <p:nvPr/>
            </p:nvSpPr>
            <p:spPr bwMode="auto">
              <a:xfrm>
                <a:off x="854794" y="5755149"/>
                <a:ext cx="451388" cy="371091"/>
              </a:xfrm>
              <a:custGeom>
                <a:avLst/>
                <a:gdLst/>
                <a:ahLst/>
                <a:cxnLst>
                  <a:cxn ang="0">
                    <a:pos x="229" y="0"/>
                  </a:cxn>
                  <a:cxn ang="0">
                    <a:pos x="224" y="19"/>
                  </a:cxn>
                  <a:cxn ang="0">
                    <a:pos x="216" y="36"/>
                  </a:cxn>
                  <a:cxn ang="0">
                    <a:pos x="207" y="54"/>
                  </a:cxn>
                  <a:cxn ang="0">
                    <a:pos x="198" y="72"/>
                  </a:cxn>
                  <a:cxn ang="0">
                    <a:pos x="188" y="89"/>
                  </a:cxn>
                  <a:cxn ang="0">
                    <a:pos x="176" y="105"/>
                  </a:cxn>
                  <a:cxn ang="0">
                    <a:pos x="163" y="121"/>
                  </a:cxn>
                  <a:cxn ang="0">
                    <a:pos x="150" y="135"/>
                  </a:cxn>
                  <a:cxn ang="0">
                    <a:pos x="136" y="147"/>
                  </a:cxn>
                  <a:cxn ang="0">
                    <a:pos x="121" y="159"/>
                  </a:cxn>
                  <a:cxn ang="0">
                    <a:pos x="107" y="167"/>
                  </a:cxn>
                  <a:cxn ang="0">
                    <a:pos x="92" y="173"/>
                  </a:cxn>
                  <a:cxn ang="0">
                    <a:pos x="77" y="177"/>
                  </a:cxn>
                  <a:cxn ang="0">
                    <a:pos x="61" y="178"/>
                  </a:cxn>
                  <a:cxn ang="0">
                    <a:pos x="46" y="176"/>
                  </a:cxn>
                  <a:cxn ang="0">
                    <a:pos x="31" y="171"/>
                  </a:cxn>
                  <a:cxn ang="0">
                    <a:pos x="9" y="156"/>
                  </a:cxn>
                  <a:cxn ang="0">
                    <a:pos x="0" y="137"/>
                  </a:cxn>
                  <a:cxn ang="0">
                    <a:pos x="1" y="117"/>
                  </a:cxn>
                  <a:cxn ang="0">
                    <a:pos x="11" y="97"/>
                  </a:cxn>
                  <a:cxn ang="0">
                    <a:pos x="27" y="82"/>
                  </a:cxn>
                  <a:cxn ang="0">
                    <a:pos x="49" y="71"/>
                  </a:cxn>
                  <a:cxn ang="0">
                    <a:pos x="73" y="66"/>
                  </a:cxn>
                  <a:cxn ang="0">
                    <a:pos x="99" y="71"/>
                  </a:cxn>
                  <a:cxn ang="0">
                    <a:pos x="119" y="74"/>
                  </a:cxn>
                  <a:cxn ang="0">
                    <a:pos x="142" y="69"/>
                  </a:cxn>
                  <a:cxn ang="0">
                    <a:pos x="163" y="57"/>
                  </a:cxn>
                  <a:cxn ang="0">
                    <a:pos x="184" y="43"/>
                  </a:cxn>
                  <a:cxn ang="0">
                    <a:pos x="202" y="28"/>
                  </a:cxn>
                  <a:cxn ang="0">
                    <a:pos x="215" y="15"/>
                  </a:cxn>
                  <a:cxn ang="0">
                    <a:pos x="226" y="4"/>
                  </a:cxn>
                  <a:cxn ang="0">
                    <a:pos x="229" y="0"/>
                  </a:cxn>
                </a:cxnLst>
                <a:rect l="0" t="0" r="r" b="b"/>
                <a:pathLst>
                  <a:path w="229" h="178">
                    <a:moveTo>
                      <a:pt x="229" y="0"/>
                    </a:moveTo>
                    <a:lnTo>
                      <a:pt x="224" y="19"/>
                    </a:lnTo>
                    <a:lnTo>
                      <a:pt x="216" y="36"/>
                    </a:lnTo>
                    <a:lnTo>
                      <a:pt x="207" y="54"/>
                    </a:lnTo>
                    <a:lnTo>
                      <a:pt x="198" y="72"/>
                    </a:lnTo>
                    <a:lnTo>
                      <a:pt x="188" y="89"/>
                    </a:lnTo>
                    <a:lnTo>
                      <a:pt x="176" y="105"/>
                    </a:lnTo>
                    <a:lnTo>
                      <a:pt x="163" y="121"/>
                    </a:lnTo>
                    <a:lnTo>
                      <a:pt x="150" y="135"/>
                    </a:lnTo>
                    <a:lnTo>
                      <a:pt x="136" y="147"/>
                    </a:lnTo>
                    <a:lnTo>
                      <a:pt x="121" y="159"/>
                    </a:lnTo>
                    <a:lnTo>
                      <a:pt x="107" y="167"/>
                    </a:lnTo>
                    <a:lnTo>
                      <a:pt x="92" y="173"/>
                    </a:lnTo>
                    <a:lnTo>
                      <a:pt x="77" y="177"/>
                    </a:lnTo>
                    <a:lnTo>
                      <a:pt x="61" y="178"/>
                    </a:lnTo>
                    <a:lnTo>
                      <a:pt x="46" y="176"/>
                    </a:lnTo>
                    <a:lnTo>
                      <a:pt x="31" y="171"/>
                    </a:lnTo>
                    <a:lnTo>
                      <a:pt x="9" y="156"/>
                    </a:lnTo>
                    <a:lnTo>
                      <a:pt x="0" y="137"/>
                    </a:lnTo>
                    <a:lnTo>
                      <a:pt x="1" y="117"/>
                    </a:lnTo>
                    <a:lnTo>
                      <a:pt x="11" y="97"/>
                    </a:lnTo>
                    <a:lnTo>
                      <a:pt x="27" y="82"/>
                    </a:lnTo>
                    <a:lnTo>
                      <a:pt x="49" y="71"/>
                    </a:lnTo>
                    <a:lnTo>
                      <a:pt x="73" y="66"/>
                    </a:lnTo>
                    <a:lnTo>
                      <a:pt x="99" y="71"/>
                    </a:lnTo>
                    <a:lnTo>
                      <a:pt x="119" y="74"/>
                    </a:lnTo>
                    <a:lnTo>
                      <a:pt x="142" y="69"/>
                    </a:lnTo>
                    <a:lnTo>
                      <a:pt x="163" y="57"/>
                    </a:lnTo>
                    <a:lnTo>
                      <a:pt x="184" y="43"/>
                    </a:lnTo>
                    <a:lnTo>
                      <a:pt x="202" y="28"/>
                    </a:lnTo>
                    <a:lnTo>
                      <a:pt x="215" y="15"/>
                    </a:lnTo>
                    <a:lnTo>
                      <a:pt x="226" y="4"/>
                    </a:lnTo>
                    <a:lnTo>
                      <a:pt x="229" y="0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5" name="Freeform 21"/>
              <p:cNvSpPr>
                <a:spLocks/>
              </p:cNvSpPr>
              <p:nvPr/>
            </p:nvSpPr>
            <p:spPr bwMode="auto">
              <a:xfrm>
                <a:off x="1103156" y="5771827"/>
                <a:ext cx="262160" cy="573316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128" y="37"/>
                  </a:cxn>
                  <a:cxn ang="0">
                    <a:pos x="133" y="78"/>
                  </a:cxn>
                  <a:cxn ang="0">
                    <a:pos x="133" y="120"/>
                  </a:cxn>
                  <a:cxn ang="0">
                    <a:pos x="129" y="161"/>
                  </a:cxn>
                  <a:cxn ang="0">
                    <a:pos x="119" y="199"/>
                  </a:cxn>
                  <a:cxn ang="0">
                    <a:pos x="104" y="231"/>
                  </a:cxn>
                  <a:cxn ang="0">
                    <a:pos x="82" y="257"/>
                  </a:cxn>
                  <a:cxn ang="0">
                    <a:pos x="55" y="272"/>
                  </a:cxn>
                  <a:cxn ang="0">
                    <a:pos x="29" y="275"/>
                  </a:cxn>
                  <a:cxn ang="0">
                    <a:pos x="12" y="267"/>
                  </a:cxn>
                  <a:cxn ang="0">
                    <a:pos x="2" y="250"/>
                  </a:cxn>
                  <a:cxn ang="0">
                    <a:pos x="0" y="228"/>
                  </a:cxn>
                  <a:cxn ang="0">
                    <a:pos x="4" y="205"/>
                  </a:cxn>
                  <a:cxn ang="0">
                    <a:pos x="14" y="181"/>
                  </a:cxn>
                  <a:cxn ang="0">
                    <a:pos x="31" y="161"/>
                  </a:cxn>
                  <a:cxn ang="0">
                    <a:pos x="54" y="147"/>
                  </a:cxn>
                  <a:cxn ang="0">
                    <a:pos x="72" y="134"/>
                  </a:cxn>
                  <a:cxn ang="0">
                    <a:pos x="86" y="115"/>
                  </a:cxn>
                  <a:cxn ang="0">
                    <a:pos x="98" y="91"/>
                  </a:cxn>
                  <a:cxn ang="0">
                    <a:pos x="106" y="66"/>
                  </a:cxn>
                  <a:cxn ang="0">
                    <a:pos x="112" y="41"/>
                  </a:cxn>
                  <a:cxn ang="0">
                    <a:pos x="116" y="20"/>
                  </a:cxn>
                  <a:cxn ang="0">
                    <a:pos x="117" y="6"/>
                  </a:cxn>
                  <a:cxn ang="0">
                    <a:pos x="118" y="0"/>
                  </a:cxn>
                </a:cxnLst>
                <a:rect l="0" t="0" r="r" b="b"/>
                <a:pathLst>
                  <a:path w="133" h="275">
                    <a:moveTo>
                      <a:pt x="118" y="0"/>
                    </a:moveTo>
                    <a:lnTo>
                      <a:pt x="128" y="37"/>
                    </a:lnTo>
                    <a:lnTo>
                      <a:pt x="133" y="78"/>
                    </a:lnTo>
                    <a:lnTo>
                      <a:pt x="133" y="120"/>
                    </a:lnTo>
                    <a:lnTo>
                      <a:pt x="129" y="161"/>
                    </a:lnTo>
                    <a:lnTo>
                      <a:pt x="119" y="199"/>
                    </a:lnTo>
                    <a:lnTo>
                      <a:pt x="104" y="231"/>
                    </a:lnTo>
                    <a:lnTo>
                      <a:pt x="82" y="257"/>
                    </a:lnTo>
                    <a:lnTo>
                      <a:pt x="55" y="272"/>
                    </a:lnTo>
                    <a:lnTo>
                      <a:pt x="29" y="275"/>
                    </a:lnTo>
                    <a:lnTo>
                      <a:pt x="12" y="267"/>
                    </a:lnTo>
                    <a:lnTo>
                      <a:pt x="2" y="250"/>
                    </a:lnTo>
                    <a:lnTo>
                      <a:pt x="0" y="228"/>
                    </a:lnTo>
                    <a:lnTo>
                      <a:pt x="4" y="205"/>
                    </a:lnTo>
                    <a:lnTo>
                      <a:pt x="14" y="181"/>
                    </a:lnTo>
                    <a:lnTo>
                      <a:pt x="31" y="161"/>
                    </a:lnTo>
                    <a:lnTo>
                      <a:pt x="54" y="147"/>
                    </a:lnTo>
                    <a:lnTo>
                      <a:pt x="72" y="134"/>
                    </a:lnTo>
                    <a:lnTo>
                      <a:pt x="86" y="115"/>
                    </a:lnTo>
                    <a:lnTo>
                      <a:pt x="98" y="91"/>
                    </a:lnTo>
                    <a:lnTo>
                      <a:pt x="106" y="66"/>
                    </a:lnTo>
                    <a:lnTo>
                      <a:pt x="112" y="41"/>
                    </a:lnTo>
                    <a:lnTo>
                      <a:pt x="116" y="20"/>
                    </a:lnTo>
                    <a:lnTo>
                      <a:pt x="117" y="6"/>
                    </a:lnTo>
                    <a:lnTo>
                      <a:pt x="118" y="0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6" name="Freeform 23"/>
              <p:cNvSpPr>
                <a:spLocks/>
              </p:cNvSpPr>
              <p:nvPr/>
            </p:nvSpPr>
            <p:spPr bwMode="auto">
              <a:xfrm>
                <a:off x="1351518" y="5765572"/>
                <a:ext cx="254276" cy="57540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0" y="20"/>
                  </a:cxn>
                  <a:cxn ang="0">
                    <a:pos x="58" y="46"/>
                  </a:cxn>
                  <a:cxn ang="0">
                    <a:pos x="84" y="76"/>
                  </a:cxn>
                  <a:cxn ang="0">
                    <a:pos x="105" y="110"/>
                  </a:cxn>
                  <a:cxn ang="0">
                    <a:pos x="121" y="144"/>
                  </a:cxn>
                  <a:cxn ang="0">
                    <a:pos x="129" y="180"/>
                  </a:cxn>
                  <a:cxn ang="0">
                    <a:pos x="129" y="215"/>
                  </a:cxn>
                  <a:cxn ang="0">
                    <a:pos x="118" y="248"/>
                  </a:cxn>
                  <a:cxn ang="0">
                    <a:pos x="100" y="269"/>
                  </a:cxn>
                  <a:cxn ang="0">
                    <a:pos x="83" y="276"/>
                  </a:cxn>
                  <a:cxn ang="0">
                    <a:pos x="66" y="272"/>
                  </a:cxn>
                  <a:cxn ang="0">
                    <a:pos x="50" y="258"/>
                  </a:cxn>
                  <a:cxn ang="0">
                    <a:pos x="39" y="237"/>
                  </a:cxn>
                  <a:cxn ang="0">
                    <a:pos x="32" y="212"/>
                  </a:cxn>
                  <a:cxn ang="0">
                    <a:pos x="33" y="184"/>
                  </a:cxn>
                  <a:cxn ang="0">
                    <a:pos x="41" y="157"/>
                  </a:cxn>
                  <a:cxn ang="0">
                    <a:pos x="47" y="133"/>
                  </a:cxn>
                  <a:cxn ang="0">
                    <a:pos x="46" y="108"/>
                  </a:cxn>
                  <a:cxn ang="0">
                    <a:pos x="40" y="82"/>
                  </a:cxn>
                  <a:cxn ang="0">
                    <a:pos x="31" y="57"/>
                  </a:cxn>
                  <a:cxn ang="0">
                    <a:pos x="21" y="35"/>
                  </a:cxn>
                  <a:cxn ang="0">
                    <a:pos x="10" y="17"/>
                  </a:cxn>
                  <a:cxn ang="0">
                    <a:pos x="3" y="4"/>
                  </a:cxn>
                  <a:cxn ang="0">
                    <a:pos x="0" y="0"/>
                  </a:cxn>
                </a:cxnLst>
                <a:rect l="0" t="0" r="r" b="b"/>
                <a:pathLst>
                  <a:path w="129" h="276">
                    <a:moveTo>
                      <a:pt x="0" y="0"/>
                    </a:moveTo>
                    <a:lnTo>
                      <a:pt x="30" y="20"/>
                    </a:lnTo>
                    <a:lnTo>
                      <a:pt x="58" y="46"/>
                    </a:lnTo>
                    <a:lnTo>
                      <a:pt x="84" y="76"/>
                    </a:lnTo>
                    <a:lnTo>
                      <a:pt x="105" y="110"/>
                    </a:lnTo>
                    <a:lnTo>
                      <a:pt x="121" y="144"/>
                    </a:lnTo>
                    <a:lnTo>
                      <a:pt x="129" y="180"/>
                    </a:lnTo>
                    <a:lnTo>
                      <a:pt x="129" y="215"/>
                    </a:lnTo>
                    <a:lnTo>
                      <a:pt x="118" y="248"/>
                    </a:lnTo>
                    <a:lnTo>
                      <a:pt x="100" y="269"/>
                    </a:lnTo>
                    <a:lnTo>
                      <a:pt x="83" y="276"/>
                    </a:lnTo>
                    <a:lnTo>
                      <a:pt x="66" y="272"/>
                    </a:lnTo>
                    <a:lnTo>
                      <a:pt x="50" y="258"/>
                    </a:lnTo>
                    <a:lnTo>
                      <a:pt x="39" y="237"/>
                    </a:lnTo>
                    <a:lnTo>
                      <a:pt x="32" y="212"/>
                    </a:lnTo>
                    <a:lnTo>
                      <a:pt x="33" y="184"/>
                    </a:lnTo>
                    <a:lnTo>
                      <a:pt x="41" y="157"/>
                    </a:lnTo>
                    <a:lnTo>
                      <a:pt x="47" y="133"/>
                    </a:lnTo>
                    <a:lnTo>
                      <a:pt x="46" y="108"/>
                    </a:lnTo>
                    <a:lnTo>
                      <a:pt x="40" y="82"/>
                    </a:lnTo>
                    <a:lnTo>
                      <a:pt x="31" y="57"/>
                    </a:lnTo>
                    <a:lnTo>
                      <a:pt x="21" y="35"/>
                    </a:lnTo>
                    <a:lnTo>
                      <a:pt x="10" y="17"/>
                    </a:lnTo>
                    <a:lnTo>
                      <a:pt x="3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7" name="Freeform 24"/>
              <p:cNvSpPr>
                <a:spLocks/>
              </p:cNvSpPr>
              <p:nvPr/>
            </p:nvSpPr>
            <p:spPr bwMode="auto">
              <a:xfrm>
                <a:off x="1367287" y="5732216"/>
                <a:ext cx="441532" cy="377346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17" y="1"/>
                  </a:cxn>
                  <a:cxn ang="0">
                    <a:pos x="35" y="0"/>
                  </a:cxn>
                  <a:cxn ang="0">
                    <a:pos x="53" y="0"/>
                  </a:cxn>
                  <a:cxn ang="0">
                    <a:pos x="71" y="2"/>
                  </a:cxn>
                  <a:cxn ang="0">
                    <a:pos x="89" y="5"/>
                  </a:cxn>
                  <a:cxn ang="0">
                    <a:pos x="108" y="9"/>
                  </a:cxn>
                  <a:cxn ang="0">
                    <a:pos x="125" y="15"/>
                  </a:cxn>
                  <a:cxn ang="0">
                    <a:pos x="142" y="22"/>
                  </a:cxn>
                  <a:cxn ang="0">
                    <a:pos x="159" y="32"/>
                  </a:cxn>
                  <a:cxn ang="0">
                    <a:pos x="173" y="41"/>
                  </a:cxn>
                  <a:cxn ang="0">
                    <a:pos x="187" y="52"/>
                  </a:cxn>
                  <a:cxn ang="0">
                    <a:pos x="199" y="64"/>
                  </a:cxn>
                  <a:cxn ang="0">
                    <a:pos x="209" y="79"/>
                  </a:cxn>
                  <a:cxn ang="0">
                    <a:pos x="216" y="93"/>
                  </a:cxn>
                  <a:cxn ang="0">
                    <a:pos x="221" y="109"/>
                  </a:cxn>
                  <a:cxn ang="0">
                    <a:pos x="224" y="127"/>
                  </a:cxn>
                  <a:cxn ang="0">
                    <a:pos x="221" y="155"/>
                  </a:cxn>
                  <a:cxn ang="0">
                    <a:pos x="211" y="173"/>
                  </a:cxn>
                  <a:cxn ang="0">
                    <a:pos x="195" y="181"/>
                  </a:cxn>
                  <a:cxn ang="0">
                    <a:pos x="175" y="180"/>
                  </a:cxn>
                  <a:cxn ang="0">
                    <a:pos x="155" y="171"/>
                  </a:cxn>
                  <a:cxn ang="0">
                    <a:pos x="136" y="154"/>
                  </a:cxn>
                  <a:cxn ang="0">
                    <a:pos x="122" y="131"/>
                  </a:cxn>
                  <a:cxn ang="0">
                    <a:pos x="115" y="103"/>
                  </a:cxn>
                  <a:cxn ang="0">
                    <a:pos x="108" y="81"/>
                  </a:cxn>
                  <a:cxn ang="0">
                    <a:pos x="94" y="61"/>
                  </a:cxn>
                  <a:cxn ang="0">
                    <a:pos x="75" y="44"/>
                  </a:cxn>
                  <a:cxn ang="0">
                    <a:pos x="55" y="30"/>
                  </a:cxn>
                  <a:cxn ang="0">
                    <a:pos x="35" y="18"/>
                  </a:cxn>
                  <a:cxn ang="0">
                    <a:pos x="18" y="10"/>
                  </a:cxn>
                  <a:cxn ang="0">
                    <a:pos x="6" y="5"/>
                  </a:cxn>
                  <a:cxn ang="0">
                    <a:pos x="0" y="3"/>
                  </a:cxn>
                </a:cxnLst>
                <a:rect l="0" t="0" r="r" b="b"/>
                <a:pathLst>
                  <a:path w="224" h="181">
                    <a:moveTo>
                      <a:pt x="0" y="3"/>
                    </a:moveTo>
                    <a:lnTo>
                      <a:pt x="17" y="1"/>
                    </a:lnTo>
                    <a:lnTo>
                      <a:pt x="35" y="0"/>
                    </a:lnTo>
                    <a:lnTo>
                      <a:pt x="53" y="0"/>
                    </a:lnTo>
                    <a:lnTo>
                      <a:pt x="71" y="2"/>
                    </a:lnTo>
                    <a:lnTo>
                      <a:pt x="89" y="5"/>
                    </a:lnTo>
                    <a:lnTo>
                      <a:pt x="108" y="9"/>
                    </a:lnTo>
                    <a:lnTo>
                      <a:pt x="125" y="15"/>
                    </a:lnTo>
                    <a:lnTo>
                      <a:pt x="142" y="22"/>
                    </a:lnTo>
                    <a:lnTo>
                      <a:pt x="159" y="32"/>
                    </a:lnTo>
                    <a:lnTo>
                      <a:pt x="173" y="41"/>
                    </a:lnTo>
                    <a:lnTo>
                      <a:pt x="187" y="52"/>
                    </a:lnTo>
                    <a:lnTo>
                      <a:pt x="199" y="64"/>
                    </a:lnTo>
                    <a:lnTo>
                      <a:pt x="209" y="79"/>
                    </a:lnTo>
                    <a:lnTo>
                      <a:pt x="216" y="93"/>
                    </a:lnTo>
                    <a:lnTo>
                      <a:pt x="221" y="109"/>
                    </a:lnTo>
                    <a:lnTo>
                      <a:pt x="224" y="127"/>
                    </a:lnTo>
                    <a:lnTo>
                      <a:pt x="221" y="155"/>
                    </a:lnTo>
                    <a:lnTo>
                      <a:pt x="211" y="173"/>
                    </a:lnTo>
                    <a:lnTo>
                      <a:pt x="195" y="181"/>
                    </a:lnTo>
                    <a:lnTo>
                      <a:pt x="175" y="180"/>
                    </a:lnTo>
                    <a:lnTo>
                      <a:pt x="155" y="171"/>
                    </a:lnTo>
                    <a:lnTo>
                      <a:pt x="136" y="154"/>
                    </a:lnTo>
                    <a:lnTo>
                      <a:pt x="122" y="131"/>
                    </a:lnTo>
                    <a:lnTo>
                      <a:pt x="115" y="103"/>
                    </a:lnTo>
                    <a:lnTo>
                      <a:pt x="108" y="81"/>
                    </a:lnTo>
                    <a:lnTo>
                      <a:pt x="94" y="61"/>
                    </a:lnTo>
                    <a:lnTo>
                      <a:pt x="75" y="44"/>
                    </a:lnTo>
                    <a:lnTo>
                      <a:pt x="55" y="30"/>
                    </a:lnTo>
                    <a:lnTo>
                      <a:pt x="35" y="18"/>
                    </a:lnTo>
                    <a:lnTo>
                      <a:pt x="18" y="10"/>
                    </a:lnTo>
                    <a:lnTo>
                      <a:pt x="6" y="5"/>
                    </a:lnTo>
                    <a:lnTo>
                      <a:pt x="0" y="3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8" name="Freeform 25"/>
              <p:cNvSpPr>
                <a:spLocks/>
              </p:cNvSpPr>
              <p:nvPr/>
            </p:nvSpPr>
            <p:spPr bwMode="auto">
              <a:xfrm>
                <a:off x="1383056" y="5509145"/>
                <a:ext cx="510522" cy="248090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13" y="63"/>
                  </a:cxn>
                  <a:cxn ang="0">
                    <a:pos x="27" y="51"/>
                  </a:cxn>
                  <a:cxn ang="0">
                    <a:pos x="42" y="41"/>
                  </a:cxn>
                  <a:cxn ang="0">
                    <a:pos x="59" y="30"/>
                  </a:cxn>
                  <a:cxn ang="0">
                    <a:pos x="75" y="22"/>
                  </a:cxn>
                  <a:cxn ang="0">
                    <a:pos x="93" y="14"/>
                  </a:cxn>
                  <a:cxn ang="0">
                    <a:pos x="111" y="8"/>
                  </a:cxn>
                  <a:cxn ang="0">
                    <a:pos x="128" y="4"/>
                  </a:cxn>
                  <a:cxn ang="0">
                    <a:pos x="146" y="1"/>
                  </a:cxn>
                  <a:cxn ang="0">
                    <a:pos x="163" y="0"/>
                  </a:cxn>
                  <a:cxn ang="0">
                    <a:pos x="179" y="1"/>
                  </a:cxn>
                  <a:cxn ang="0">
                    <a:pos x="196" y="4"/>
                  </a:cxn>
                  <a:cxn ang="0">
                    <a:pos x="211" y="9"/>
                  </a:cxn>
                  <a:cxn ang="0">
                    <a:pos x="224" y="17"/>
                  </a:cxn>
                  <a:cxn ang="0">
                    <a:pos x="237" y="27"/>
                  </a:cxn>
                  <a:cxn ang="0">
                    <a:pos x="248" y="41"/>
                  </a:cxn>
                  <a:cxn ang="0">
                    <a:pos x="259" y="66"/>
                  </a:cxn>
                  <a:cxn ang="0">
                    <a:pos x="259" y="88"/>
                  </a:cxn>
                  <a:cxn ang="0">
                    <a:pos x="249" y="104"/>
                  </a:cxn>
                  <a:cxn ang="0">
                    <a:pos x="233" y="115"/>
                  </a:cxn>
                  <a:cxn ang="0">
                    <a:pos x="211" y="119"/>
                  </a:cxn>
                  <a:cxn ang="0">
                    <a:pos x="188" y="117"/>
                  </a:cxn>
                  <a:cxn ang="0">
                    <a:pos x="165" y="107"/>
                  </a:cxn>
                  <a:cxn ang="0">
                    <a:pos x="145" y="89"/>
                  </a:cxn>
                  <a:cxn ang="0">
                    <a:pos x="127" y="74"/>
                  </a:cxn>
                  <a:cxn ang="0">
                    <a:pos x="106" y="66"/>
                  </a:cxn>
                  <a:cxn ang="0">
                    <a:pos x="82" y="63"/>
                  </a:cxn>
                  <a:cxn ang="0">
                    <a:pos x="58" y="63"/>
                  </a:cxn>
                  <a:cxn ang="0">
                    <a:pos x="35" y="66"/>
                  </a:cxn>
                  <a:cxn ang="0">
                    <a:pos x="17" y="70"/>
                  </a:cxn>
                  <a:cxn ang="0">
                    <a:pos x="5" y="74"/>
                  </a:cxn>
                  <a:cxn ang="0">
                    <a:pos x="0" y="75"/>
                  </a:cxn>
                </a:cxnLst>
                <a:rect l="0" t="0" r="r" b="b"/>
                <a:pathLst>
                  <a:path w="259" h="119">
                    <a:moveTo>
                      <a:pt x="0" y="75"/>
                    </a:moveTo>
                    <a:lnTo>
                      <a:pt x="13" y="63"/>
                    </a:lnTo>
                    <a:lnTo>
                      <a:pt x="27" y="51"/>
                    </a:lnTo>
                    <a:lnTo>
                      <a:pt x="42" y="41"/>
                    </a:lnTo>
                    <a:lnTo>
                      <a:pt x="59" y="30"/>
                    </a:lnTo>
                    <a:lnTo>
                      <a:pt x="75" y="22"/>
                    </a:lnTo>
                    <a:lnTo>
                      <a:pt x="93" y="14"/>
                    </a:lnTo>
                    <a:lnTo>
                      <a:pt x="111" y="8"/>
                    </a:lnTo>
                    <a:lnTo>
                      <a:pt x="128" y="4"/>
                    </a:lnTo>
                    <a:lnTo>
                      <a:pt x="146" y="1"/>
                    </a:lnTo>
                    <a:lnTo>
                      <a:pt x="163" y="0"/>
                    </a:lnTo>
                    <a:lnTo>
                      <a:pt x="179" y="1"/>
                    </a:lnTo>
                    <a:lnTo>
                      <a:pt x="196" y="4"/>
                    </a:lnTo>
                    <a:lnTo>
                      <a:pt x="211" y="9"/>
                    </a:lnTo>
                    <a:lnTo>
                      <a:pt x="224" y="17"/>
                    </a:lnTo>
                    <a:lnTo>
                      <a:pt x="237" y="27"/>
                    </a:lnTo>
                    <a:lnTo>
                      <a:pt x="248" y="41"/>
                    </a:lnTo>
                    <a:lnTo>
                      <a:pt x="259" y="66"/>
                    </a:lnTo>
                    <a:lnTo>
                      <a:pt x="259" y="88"/>
                    </a:lnTo>
                    <a:lnTo>
                      <a:pt x="249" y="104"/>
                    </a:lnTo>
                    <a:lnTo>
                      <a:pt x="233" y="115"/>
                    </a:lnTo>
                    <a:lnTo>
                      <a:pt x="211" y="119"/>
                    </a:lnTo>
                    <a:lnTo>
                      <a:pt x="188" y="117"/>
                    </a:lnTo>
                    <a:lnTo>
                      <a:pt x="165" y="107"/>
                    </a:lnTo>
                    <a:lnTo>
                      <a:pt x="145" y="89"/>
                    </a:lnTo>
                    <a:lnTo>
                      <a:pt x="127" y="74"/>
                    </a:lnTo>
                    <a:lnTo>
                      <a:pt x="106" y="66"/>
                    </a:lnTo>
                    <a:lnTo>
                      <a:pt x="82" y="63"/>
                    </a:lnTo>
                    <a:lnTo>
                      <a:pt x="58" y="63"/>
                    </a:lnTo>
                    <a:lnTo>
                      <a:pt x="35" y="66"/>
                    </a:lnTo>
                    <a:lnTo>
                      <a:pt x="17" y="70"/>
                    </a:lnTo>
                    <a:lnTo>
                      <a:pt x="5" y="74"/>
                    </a:lnTo>
                    <a:lnTo>
                      <a:pt x="0" y="75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59" name="Group 246"/>
            <p:cNvGrpSpPr/>
            <p:nvPr/>
          </p:nvGrpSpPr>
          <p:grpSpPr>
            <a:xfrm rot="6195151">
              <a:off x="2500798" y="2115922"/>
              <a:ext cx="145863" cy="175122"/>
              <a:chOff x="1024311" y="5417414"/>
              <a:chExt cx="145863" cy="175122"/>
            </a:xfrm>
          </p:grpSpPr>
          <p:sp>
            <p:nvSpPr>
              <p:cNvPr id="672" name="Freeform 195"/>
              <p:cNvSpPr>
                <a:spLocks/>
              </p:cNvSpPr>
              <p:nvPr/>
            </p:nvSpPr>
            <p:spPr bwMode="auto">
              <a:xfrm>
                <a:off x="1024311" y="5417414"/>
                <a:ext cx="145863" cy="175122"/>
              </a:xfrm>
              <a:custGeom>
                <a:avLst/>
                <a:gdLst/>
                <a:ahLst/>
                <a:cxnLst>
                  <a:cxn ang="0">
                    <a:pos x="74" y="42"/>
                  </a:cxn>
                  <a:cxn ang="0">
                    <a:pos x="73" y="34"/>
                  </a:cxn>
                  <a:cxn ang="0">
                    <a:pos x="71" y="25"/>
                  </a:cxn>
                  <a:cxn ang="0">
                    <a:pos x="68" y="18"/>
                  </a:cxn>
                  <a:cxn ang="0">
                    <a:pos x="63" y="12"/>
                  </a:cxn>
                  <a:cxn ang="0">
                    <a:pos x="57" y="7"/>
                  </a:cxn>
                  <a:cxn ang="0">
                    <a:pos x="51" y="3"/>
                  </a:cxn>
                  <a:cxn ang="0">
                    <a:pos x="44" y="1"/>
                  </a:cxn>
                  <a:cxn ang="0">
                    <a:pos x="36" y="0"/>
                  </a:cxn>
                  <a:cxn ang="0">
                    <a:pos x="29" y="1"/>
                  </a:cxn>
                  <a:cxn ang="0">
                    <a:pos x="22" y="3"/>
                  </a:cxn>
                  <a:cxn ang="0">
                    <a:pos x="16" y="7"/>
                  </a:cxn>
                  <a:cxn ang="0">
                    <a:pos x="11" y="12"/>
                  </a:cxn>
                  <a:cxn ang="0">
                    <a:pos x="6" y="18"/>
                  </a:cxn>
                  <a:cxn ang="0">
                    <a:pos x="3" y="25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2" y="58"/>
                  </a:cxn>
                  <a:cxn ang="0">
                    <a:pos x="5" y="65"/>
                  </a:cxn>
                  <a:cxn ang="0">
                    <a:pos x="10" y="71"/>
                  </a:cxn>
                  <a:cxn ang="0">
                    <a:pos x="16" y="76"/>
                  </a:cxn>
                  <a:cxn ang="0">
                    <a:pos x="22" y="81"/>
                  </a:cxn>
                  <a:cxn ang="0">
                    <a:pos x="29" y="83"/>
                  </a:cxn>
                  <a:cxn ang="0">
                    <a:pos x="36" y="84"/>
                  </a:cxn>
                  <a:cxn ang="0">
                    <a:pos x="44" y="83"/>
                  </a:cxn>
                  <a:cxn ang="0">
                    <a:pos x="51" y="81"/>
                  </a:cxn>
                  <a:cxn ang="0">
                    <a:pos x="57" y="76"/>
                  </a:cxn>
                  <a:cxn ang="0">
                    <a:pos x="63" y="71"/>
                  </a:cxn>
                  <a:cxn ang="0">
                    <a:pos x="68" y="65"/>
                  </a:cxn>
                  <a:cxn ang="0">
                    <a:pos x="71" y="58"/>
                  </a:cxn>
                  <a:cxn ang="0">
                    <a:pos x="73" y="50"/>
                  </a:cxn>
                  <a:cxn ang="0">
                    <a:pos x="74" y="42"/>
                  </a:cxn>
                </a:cxnLst>
                <a:rect l="0" t="0" r="r" b="b"/>
                <a:pathLst>
                  <a:path w="74" h="84">
                    <a:moveTo>
                      <a:pt x="74" y="42"/>
                    </a:moveTo>
                    <a:lnTo>
                      <a:pt x="73" y="34"/>
                    </a:lnTo>
                    <a:lnTo>
                      <a:pt x="71" y="25"/>
                    </a:lnTo>
                    <a:lnTo>
                      <a:pt x="68" y="18"/>
                    </a:lnTo>
                    <a:lnTo>
                      <a:pt x="63" y="12"/>
                    </a:lnTo>
                    <a:lnTo>
                      <a:pt x="57" y="7"/>
                    </a:lnTo>
                    <a:lnTo>
                      <a:pt x="51" y="3"/>
                    </a:lnTo>
                    <a:lnTo>
                      <a:pt x="44" y="1"/>
                    </a:lnTo>
                    <a:lnTo>
                      <a:pt x="36" y="0"/>
                    </a:lnTo>
                    <a:lnTo>
                      <a:pt x="29" y="1"/>
                    </a:lnTo>
                    <a:lnTo>
                      <a:pt x="22" y="3"/>
                    </a:lnTo>
                    <a:lnTo>
                      <a:pt x="16" y="7"/>
                    </a:lnTo>
                    <a:lnTo>
                      <a:pt x="11" y="12"/>
                    </a:lnTo>
                    <a:lnTo>
                      <a:pt x="6" y="18"/>
                    </a:lnTo>
                    <a:lnTo>
                      <a:pt x="3" y="25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2" y="58"/>
                    </a:lnTo>
                    <a:lnTo>
                      <a:pt x="5" y="65"/>
                    </a:lnTo>
                    <a:lnTo>
                      <a:pt x="10" y="71"/>
                    </a:lnTo>
                    <a:lnTo>
                      <a:pt x="16" y="76"/>
                    </a:lnTo>
                    <a:lnTo>
                      <a:pt x="22" y="81"/>
                    </a:lnTo>
                    <a:lnTo>
                      <a:pt x="29" y="83"/>
                    </a:lnTo>
                    <a:lnTo>
                      <a:pt x="36" y="84"/>
                    </a:lnTo>
                    <a:lnTo>
                      <a:pt x="44" y="83"/>
                    </a:lnTo>
                    <a:lnTo>
                      <a:pt x="51" y="81"/>
                    </a:lnTo>
                    <a:lnTo>
                      <a:pt x="57" y="76"/>
                    </a:lnTo>
                    <a:lnTo>
                      <a:pt x="63" y="71"/>
                    </a:lnTo>
                    <a:lnTo>
                      <a:pt x="68" y="65"/>
                    </a:lnTo>
                    <a:lnTo>
                      <a:pt x="71" y="58"/>
                    </a:lnTo>
                    <a:lnTo>
                      <a:pt x="73" y="50"/>
                    </a:lnTo>
                    <a:lnTo>
                      <a:pt x="74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3" name="Freeform 196"/>
              <p:cNvSpPr>
                <a:spLocks/>
              </p:cNvSpPr>
              <p:nvPr/>
            </p:nvSpPr>
            <p:spPr bwMode="auto">
              <a:xfrm>
                <a:off x="1059791" y="5461194"/>
                <a:ext cx="72932" cy="85477"/>
              </a:xfrm>
              <a:custGeom>
                <a:avLst/>
                <a:gdLst/>
                <a:ahLst/>
                <a:cxnLst>
                  <a:cxn ang="0">
                    <a:pos x="18" y="41"/>
                  </a:cxn>
                  <a:cxn ang="0">
                    <a:pos x="14" y="41"/>
                  </a:cxn>
                  <a:cxn ang="0">
                    <a:pos x="11" y="39"/>
                  </a:cxn>
                  <a:cxn ang="0">
                    <a:pos x="8" y="38"/>
                  </a:cxn>
                  <a:cxn ang="0">
                    <a:pos x="5" y="35"/>
                  </a:cxn>
                  <a:cxn ang="0">
                    <a:pos x="3" y="32"/>
                  </a:cxn>
                  <a:cxn ang="0">
                    <a:pos x="1" y="29"/>
                  </a:cxn>
                  <a:cxn ang="0">
                    <a:pos x="0" y="25"/>
                  </a:cxn>
                  <a:cxn ang="0">
                    <a:pos x="0" y="21"/>
                  </a:cxn>
                  <a:cxn ang="0">
                    <a:pos x="0" y="17"/>
                  </a:cxn>
                  <a:cxn ang="0">
                    <a:pos x="1" y="13"/>
                  </a:cxn>
                  <a:cxn ang="0">
                    <a:pos x="3" y="9"/>
                  </a:cxn>
                  <a:cxn ang="0">
                    <a:pos x="5" y="6"/>
                  </a:cxn>
                  <a:cxn ang="0">
                    <a:pos x="8" y="3"/>
                  </a:cxn>
                  <a:cxn ang="0">
                    <a:pos x="11" y="1"/>
                  </a:cxn>
                  <a:cxn ang="0">
                    <a:pos x="14" y="0"/>
                  </a:cxn>
                  <a:cxn ang="0">
                    <a:pos x="18" y="0"/>
                  </a:cxn>
                  <a:cxn ang="0">
                    <a:pos x="23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4" y="9"/>
                  </a:cxn>
                  <a:cxn ang="0">
                    <a:pos x="36" y="13"/>
                  </a:cxn>
                  <a:cxn ang="0">
                    <a:pos x="37" y="17"/>
                  </a:cxn>
                  <a:cxn ang="0">
                    <a:pos x="37" y="21"/>
                  </a:cxn>
                  <a:cxn ang="0">
                    <a:pos x="36" y="29"/>
                  </a:cxn>
                  <a:cxn ang="0">
                    <a:pos x="32" y="35"/>
                  </a:cxn>
                  <a:cxn ang="0">
                    <a:pos x="26" y="39"/>
                  </a:cxn>
                  <a:cxn ang="0">
                    <a:pos x="18" y="41"/>
                  </a:cxn>
                </a:cxnLst>
                <a:rect l="0" t="0" r="r" b="b"/>
                <a:pathLst>
                  <a:path w="37" h="41">
                    <a:moveTo>
                      <a:pt x="18" y="41"/>
                    </a:moveTo>
                    <a:lnTo>
                      <a:pt x="14" y="41"/>
                    </a:lnTo>
                    <a:lnTo>
                      <a:pt x="11" y="39"/>
                    </a:lnTo>
                    <a:lnTo>
                      <a:pt x="8" y="38"/>
                    </a:lnTo>
                    <a:lnTo>
                      <a:pt x="5" y="35"/>
                    </a:lnTo>
                    <a:lnTo>
                      <a:pt x="3" y="32"/>
                    </a:lnTo>
                    <a:lnTo>
                      <a:pt x="1" y="29"/>
                    </a:lnTo>
                    <a:lnTo>
                      <a:pt x="0" y="25"/>
                    </a:lnTo>
                    <a:lnTo>
                      <a:pt x="0" y="21"/>
                    </a:lnTo>
                    <a:lnTo>
                      <a:pt x="0" y="17"/>
                    </a:lnTo>
                    <a:lnTo>
                      <a:pt x="1" y="13"/>
                    </a:lnTo>
                    <a:lnTo>
                      <a:pt x="3" y="9"/>
                    </a:lnTo>
                    <a:lnTo>
                      <a:pt x="5" y="6"/>
                    </a:lnTo>
                    <a:lnTo>
                      <a:pt x="8" y="3"/>
                    </a:lnTo>
                    <a:lnTo>
                      <a:pt x="11" y="1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4" y="9"/>
                    </a:lnTo>
                    <a:lnTo>
                      <a:pt x="36" y="13"/>
                    </a:lnTo>
                    <a:lnTo>
                      <a:pt x="37" y="17"/>
                    </a:lnTo>
                    <a:lnTo>
                      <a:pt x="37" y="21"/>
                    </a:lnTo>
                    <a:lnTo>
                      <a:pt x="36" y="29"/>
                    </a:lnTo>
                    <a:lnTo>
                      <a:pt x="32" y="35"/>
                    </a:lnTo>
                    <a:lnTo>
                      <a:pt x="26" y="39"/>
                    </a:lnTo>
                    <a:lnTo>
                      <a:pt x="18" y="41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60" name="Group 255"/>
            <p:cNvGrpSpPr/>
            <p:nvPr/>
          </p:nvGrpSpPr>
          <p:grpSpPr>
            <a:xfrm rot="6195151">
              <a:off x="4258802" y="2422975"/>
              <a:ext cx="147835" cy="175122"/>
              <a:chOff x="886332" y="3476481"/>
              <a:chExt cx="147835" cy="175122"/>
            </a:xfrm>
          </p:grpSpPr>
          <p:sp>
            <p:nvSpPr>
              <p:cNvPr id="670" name="Freeform 197"/>
              <p:cNvSpPr>
                <a:spLocks/>
              </p:cNvSpPr>
              <p:nvPr/>
            </p:nvSpPr>
            <p:spPr bwMode="auto">
              <a:xfrm>
                <a:off x="886332" y="3476481"/>
                <a:ext cx="147835" cy="175122"/>
              </a:xfrm>
              <a:custGeom>
                <a:avLst/>
                <a:gdLst/>
                <a:ahLst/>
                <a:cxnLst>
                  <a:cxn ang="0">
                    <a:pos x="75" y="42"/>
                  </a:cxn>
                  <a:cxn ang="0">
                    <a:pos x="74" y="34"/>
                  </a:cxn>
                  <a:cxn ang="0">
                    <a:pos x="72" y="26"/>
                  </a:cxn>
                  <a:cxn ang="0">
                    <a:pos x="69" y="18"/>
                  </a:cxn>
                  <a:cxn ang="0">
                    <a:pos x="64" y="12"/>
                  </a:cxn>
                  <a:cxn ang="0">
                    <a:pos x="57" y="7"/>
                  </a:cxn>
                  <a:cxn ang="0">
                    <a:pos x="51" y="3"/>
                  </a:cxn>
                  <a:cxn ang="0">
                    <a:pos x="44" y="1"/>
                  </a:cxn>
                  <a:cxn ang="0">
                    <a:pos x="37" y="0"/>
                  </a:cxn>
                  <a:cxn ang="0">
                    <a:pos x="30" y="1"/>
                  </a:cxn>
                  <a:cxn ang="0">
                    <a:pos x="23" y="3"/>
                  </a:cxn>
                  <a:cxn ang="0">
                    <a:pos x="17" y="7"/>
                  </a:cxn>
                  <a:cxn ang="0">
                    <a:pos x="11" y="12"/>
                  </a:cxn>
                  <a:cxn ang="0">
                    <a:pos x="6" y="18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3" y="58"/>
                  </a:cxn>
                  <a:cxn ang="0">
                    <a:pos x="6" y="65"/>
                  </a:cxn>
                  <a:cxn ang="0">
                    <a:pos x="11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7" y="84"/>
                  </a:cxn>
                  <a:cxn ang="0">
                    <a:pos x="44" y="83"/>
                  </a:cxn>
                  <a:cxn ang="0">
                    <a:pos x="51" y="81"/>
                  </a:cxn>
                  <a:cxn ang="0">
                    <a:pos x="57" y="77"/>
                  </a:cxn>
                  <a:cxn ang="0">
                    <a:pos x="64" y="72"/>
                  </a:cxn>
                  <a:cxn ang="0">
                    <a:pos x="69" y="65"/>
                  </a:cxn>
                  <a:cxn ang="0">
                    <a:pos x="72" y="58"/>
                  </a:cxn>
                  <a:cxn ang="0">
                    <a:pos x="74" y="50"/>
                  </a:cxn>
                  <a:cxn ang="0">
                    <a:pos x="75" y="42"/>
                  </a:cxn>
                </a:cxnLst>
                <a:rect l="0" t="0" r="r" b="b"/>
                <a:pathLst>
                  <a:path w="75" h="84">
                    <a:moveTo>
                      <a:pt x="75" y="42"/>
                    </a:moveTo>
                    <a:lnTo>
                      <a:pt x="74" y="34"/>
                    </a:lnTo>
                    <a:lnTo>
                      <a:pt x="72" y="26"/>
                    </a:lnTo>
                    <a:lnTo>
                      <a:pt x="69" y="18"/>
                    </a:lnTo>
                    <a:lnTo>
                      <a:pt x="64" y="12"/>
                    </a:lnTo>
                    <a:lnTo>
                      <a:pt x="57" y="7"/>
                    </a:lnTo>
                    <a:lnTo>
                      <a:pt x="51" y="3"/>
                    </a:lnTo>
                    <a:lnTo>
                      <a:pt x="44" y="1"/>
                    </a:lnTo>
                    <a:lnTo>
                      <a:pt x="37" y="0"/>
                    </a:lnTo>
                    <a:lnTo>
                      <a:pt x="30" y="1"/>
                    </a:lnTo>
                    <a:lnTo>
                      <a:pt x="23" y="3"/>
                    </a:lnTo>
                    <a:lnTo>
                      <a:pt x="17" y="7"/>
                    </a:lnTo>
                    <a:lnTo>
                      <a:pt x="11" y="12"/>
                    </a:lnTo>
                    <a:lnTo>
                      <a:pt x="6" y="18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3" y="58"/>
                    </a:lnTo>
                    <a:lnTo>
                      <a:pt x="6" y="65"/>
                    </a:lnTo>
                    <a:lnTo>
                      <a:pt x="11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7" y="84"/>
                    </a:lnTo>
                    <a:lnTo>
                      <a:pt x="44" y="83"/>
                    </a:lnTo>
                    <a:lnTo>
                      <a:pt x="51" y="81"/>
                    </a:lnTo>
                    <a:lnTo>
                      <a:pt x="57" y="77"/>
                    </a:lnTo>
                    <a:lnTo>
                      <a:pt x="64" y="72"/>
                    </a:lnTo>
                    <a:lnTo>
                      <a:pt x="69" y="65"/>
                    </a:lnTo>
                    <a:lnTo>
                      <a:pt x="72" y="58"/>
                    </a:lnTo>
                    <a:lnTo>
                      <a:pt x="74" y="50"/>
                    </a:lnTo>
                    <a:lnTo>
                      <a:pt x="75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1" name="Freeform 198"/>
              <p:cNvSpPr>
                <a:spLocks/>
              </p:cNvSpPr>
              <p:nvPr/>
            </p:nvSpPr>
            <p:spPr bwMode="auto">
              <a:xfrm>
                <a:off x="923784" y="3522346"/>
                <a:ext cx="72932" cy="83391"/>
              </a:xfrm>
              <a:custGeom>
                <a:avLst/>
                <a:gdLst/>
                <a:ahLst/>
                <a:cxnLst>
                  <a:cxn ang="0">
                    <a:pos x="18" y="40"/>
                  </a:cxn>
                  <a:cxn ang="0">
                    <a:pos x="15" y="40"/>
                  </a:cxn>
                  <a:cxn ang="0">
                    <a:pos x="12" y="38"/>
                  </a:cxn>
                  <a:cxn ang="0">
                    <a:pos x="9" y="37"/>
                  </a:cxn>
                  <a:cxn ang="0">
                    <a:pos x="6" y="34"/>
                  </a:cxn>
                  <a:cxn ang="0">
                    <a:pos x="3" y="31"/>
                  </a:cxn>
                  <a:cxn ang="0">
                    <a:pos x="2" y="28"/>
                  </a:cxn>
                  <a:cxn ang="0">
                    <a:pos x="0" y="24"/>
                  </a:cxn>
                  <a:cxn ang="0">
                    <a:pos x="0" y="20"/>
                  </a:cxn>
                  <a:cxn ang="0">
                    <a:pos x="0" y="16"/>
                  </a:cxn>
                  <a:cxn ang="0">
                    <a:pos x="2" y="13"/>
                  </a:cxn>
                  <a:cxn ang="0">
                    <a:pos x="3" y="9"/>
                  </a:cxn>
                  <a:cxn ang="0">
                    <a:pos x="6" y="6"/>
                  </a:cxn>
                  <a:cxn ang="0">
                    <a:pos x="9" y="3"/>
                  </a:cxn>
                  <a:cxn ang="0">
                    <a:pos x="12" y="1"/>
                  </a:cxn>
                  <a:cxn ang="0">
                    <a:pos x="15" y="0"/>
                  </a:cxn>
                  <a:cxn ang="0">
                    <a:pos x="18" y="0"/>
                  </a:cxn>
                  <a:cxn ang="0">
                    <a:pos x="22" y="0"/>
                  </a:cxn>
                  <a:cxn ang="0">
                    <a:pos x="25" y="1"/>
                  </a:cxn>
                  <a:cxn ang="0">
                    <a:pos x="28" y="3"/>
                  </a:cxn>
                  <a:cxn ang="0">
                    <a:pos x="31" y="6"/>
                  </a:cxn>
                  <a:cxn ang="0">
                    <a:pos x="34" y="9"/>
                  </a:cxn>
                  <a:cxn ang="0">
                    <a:pos x="36" y="13"/>
                  </a:cxn>
                  <a:cxn ang="0">
                    <a:pos x="37" y="16"/>
                  </a:cxn>
                  <a:cxn ang="0">
                    <a:pos x="37" y="20"/>
                  </a:cxn>
                  <a:cxn ang="0">
                    <a:pos x="35" y="28"/>
                  </a:cxn>
                  <a:cxn ang="0">
                    <a:pos x="31" y="34"/>
                  </a:cxn>
                  <a:cxn ang="0">
                    <a:pos x="25" y="38"/>
                  </a:cxn>
                  <a:cxn ang="0">
                    <a:pos x="18" y="40"/>
                  </a:cxn>
                </a:cxnLst>
                <a:rect l="0" t="0" r="r" b="b"/>
                <a:pathLst>
                  <a:path w="37" h="40">
                    <a:moveTo>
                      <a:pt x="18" y="40"/>
                    </a:moveTo>
                    <a:lnTo>
                      <a:pt x="15" y="40"/>
                    </a:lnTo>
                    <a:lnTo>
                      <a:pt x="12" y="38"/>
                    </a:lnTo>
                    <a:lnTo>
                      <a:pt x="9" y="37"/>
                    </a:lnTo>
                    <a:lnTo>
                      <a:pt x="6" y="34"/>
                    </a:lnTo>
                    <a:lnTo>
                      <a:pt x="3" y="31"/>
                    </a:lnTo>
                    <a:lnTo>
                      <a:pt x="2" y="28"/>
                    </a:lnTo>
                    <a:lnTo>
                      <a:pt x="0" y="24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2" y="13"/>
                    </a:lnTo>
                    <a:lnTo>
                      <a:pt x="3" y="9"/>
                    </a:lnTo>
                    <a:lnTo>
                      <a:pt x="6" y="6"/>
                    </a:lnTo>
                    <a:lnTo>
                      <a:pt x="9" y="3"/>
                    </a:lnTo>
                    <a:lnTo>
                      <a:pt x="12" y="1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2" y="0"/>
                    </a:lnTo>
                    <a:lnTo>
                      <a:pt x="25" y="1"/>
                    </a:lnTo>
                    <a:lnTo>
                      <a:pt x="28" y="3"/>
                    </a:lnTo>
                    <a:lnTo>
                      <a:pt x="31" y="6"/>
                    </a:lnTo>
                    <a:lnTo>
                      <a:pt x="34" y="9"/>
                    </a:lnTo>
                    <a:lnTo>
                      <a:pt x="36" y="13"/>
                    </a:lnTo>
                    <a:lnTo>
                      <a:pt x="37" y="16"/>
                    </a:lnTo>
                    <a:lnTo>
                      <a:pt x="37" y="20"/>
                    </a:lnTo>
                    <a:lnTo>
                      <a:pt x="35" y="28"/>
                    </a:lnTo>
                    <a:lnTo>
                      <a:pt x="31" y="34"/>
                    </a:lnTo>
                    <a:lnTo>
                      <a:pt x="25" y="38"/>
                    </a:lnTo>
                    <a:lnTo>
                      <a:pt x="18" y="40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61" name="Group 254"/>
            <p:cNvGrpSpPr/>
            <p:nvPr/>
          </p:nvGrpSpPr>
          <p:grpSpPr>
            <a:xfrm rot="6195151">
              <a:off x="4580849" y="1736015"/>
              <a:ext cx="145863" cy="177207"/>
              <a:chOff x="178699" y="3478566"/>
              <a:chExt cx="145863" cy="177207"/>
            </a:xfrm>
          </p:grpSpPr>
          <p:sp>
            <p:nvSpPr>
              <p:cNvPr id="668" name="Freeform 199"/>
              <p:cNvSpPr>
                <a:spLocks/>
              </p:cNvSpPr>
              <p:nvPr/>
            </p:nvSpPr>
            <p:spPr bwMode="auto">
              <a:xfrm>
                <a:off x="178699" y="3478566"/>
                <a:ext cx="145863" cy="177207"/>
              </a:xfrm>
              <a:custGeom>
                <a:avLst/>
                <a:gdLst/>
                <a:ahLst/>
                <a:cxnLst>
                  <a:cxn ang="0">
                    <a:pos x="74" y="43"/>
                  </a:cxn>
                  <a:cxn ang="0">
                    <a:pos x="73" y="35"/>
                  </a:cxn>
                  <a:cxn ang="0">
                    <a:pos x="71" y="27"/>
                  </a:cxn>
                  <a:cxn ang="0">
                    <a:pos x="68" y="20"/>
                  </a:cxn>
                  <a:cxn ang="0">
                    <a:pos x="63" y="12"/>
                  </a:cxn>
                  <a:cxn ang="0">
                    <a:pos x="57" y="7"/>
                  </a:cxn>
                  <a:cxn ang="0">
                    <a:pos x="51" y="3"/>
                  </a:cxn>
                  <a:cxn ang="0">
                    <a:pos x="44" y="1"/>
                  </a:cxn>
                  <a:cxn ang="0">
                    <a:pos x="36" y="0"/>
                  </a:cxn>
                  <a:cxn ang="0">
                    <a:pos x="29" y="1"/>
                  </a:cxn>
                  <a:cxn ang="0">
                    <a:pos x="22" y="3"/>
                  </a:cxn>
                  <a:cxn ang="0">
                    <a:pos x="16" y="7"/>
                  </a:cxn>
                  <a:cxn ang="0">
                    <a:pos x="11" y="12"/>
                  </a:cxn>
                  <a:cxn ang="0">
                    <a:pos x="6" y="20"/>
                  </a:cxn>
                  <a:cxn ang="0">
                    <a:pos x="3" y="27"/>
                  </a:cxn>
                  <a:cxn ang="0">
                    <a:pos x="1" y="35"/>
                  </a:cxn>
                  <a:cxn ang="0">
                    <a:pos x="0" y="43"/>
                  </a:cxn>
                  <a:cxn ang="0">
                    <a:pos x="1" y="51"/>
                  </a:cxn>
                  <a:cxn ang="0">
                    <a:pos x="2" y="59"/>
                  </a:cxn>
                  <a:cxn ang="0">
                    <a:pos x="5" y="67"/>
                  </a:cxn>
                  <a:cxn ang="0">
                    <a:pos x="10" y="73"/>
                  </a:cxn>
                  <a:cxn ang="0">
                    <a:pos x="16" y="78"/>
                  </a:cxn>
                  <a:cxn ang="0">
                    <a:pos x="22" y="82"/>
                  </a:cxn>
                  <a:cxn ang="0">
                    <a:pos x="29" y="84"/>
                  </a:cxn>
                  <a:cxn ang="0">
                    <a:pos x="36" y="85"/>
                  </a:cxn>
                  <a:cxn ang="0">
                    <a:pos x="44" y="84"/>
                  </a:cxn>
                  <a:cxn ang="0">
                    <a:pos x="51" y="82"/>
                  </a:cxn>
                  <a:cxn ang="0">
                    <a:pos x="57" y="78"/>
                  </a:cxn>
                  <a:cxn ang="0">
                    <a:pos x="63" y="73"/>
                  </a:cxn>
                  <a:cxn ang="0">
                    <a:pos x="68" y="67"/>
                  </a:cxn>
                  <a:cxn ang="0">
                    <a:pos x="71" y="59"/>
                  </a:cxn>
                  <a:cxn ang="0">
                    <a:pos x="73" y="51"/>
                  </a:cxn>
                  <a:cxn ang="0">
                    <a:pos x="74" y="43"/>
                  </a:cxn>
                </a:cxnLst>
                <a:rect l="0" t="0" r="r" b="b"/>
                <a:pathLst>
                  <a:path w="74" h="85">
                    <a:moveTo>
                      <a:pt x="74" y="43"/>
                    </a:moveTo>
                    <a:lnTo>
                      <a:pt x="73" y="35"/>
                    </a:lnTo>
                    <a:lnTo>
                      <a:pt x="71" y="27"/>
                    </a:lnTo>
                    <a:lnTo>
                      <a:pt x="68" y="20"/>
                    </a:lnTo>
                    <a:lnTo>
                      <a:pt x="63" y="12"/>
                    </a:lnTo>
                    <a:lnTo>
                      <a:pt x="57" y="7"/>
                    </a:lnTo>
                    <a:lnTo>
                      <a:pt x="51" y="3"/>
                    </a:lnTo>
                    <a:lnTo>
                      <a:pt x="44" y="1"/>
                    </a:lnTo>
                    <a:lnTo>
                      <a:pt x="36" y="0"/>
                    </a:lnTo>
                    <a:lnTo>
                      <a:pt x="29" y="1"/>
                    </a:lnTo>
                    <a:lnTo>
                      <a:pt x="22" y="3"/>
                    </a:lnTo>
                    <a:lnTo>
                      <a:pt x="16" y="7"/>
                    </a:lnTo>
                    <a:lnTo>
                      <a:pt x="11" y="12"/>
                    </a:lnTo>
                    <a:lnTo>
                      <a:pt x="6" y="20"/>
                    </a:lnTo>
                    <a:lnTo>
                      <a:pt x="3" y="27"/>
                    </a:lnTo>
                    <a:lnTo>
                      <a:pt x="1" y="35"/>
                    </a:lnTo>
                    <a:lnTo>
                      <a:pt x="0" y="43"/>
                    </a:lnTo>
                    <a:lnTo>
                      <a:pt x="1" y="51"/>
                    </a:lnTo>
                    <a:lnTo>
                      <a:pt x="2" y="59"/>
                    </a:lnTo>
                    <a:lnTo>
                      <a:pt x="5" y="67"/>
                    </a:lnTo>
                    <a:lnTo>
                      <a:pt x="10" y="73"/>
                    </a:lnTo>
                    <a:lnTo>
                      <a:pt x="16" y="78"/>
                    </a:lnTo>
                    <a:lnTo>
                      <a:pt x="22" y="82"/>
                    </a:lnTo>
                    <a:lnTo>
                      <a:pt x="29" y="84"/>
                    </a:lnTo>
                    <a:lnTo>
                      <a:pt x="36" y="85"/>
                    </a:lnTo>
                    <a:lnTo>
                      <a:pt x="44" y="84"/>
                    </a:lnTo>
                    <a:lnTo>
                      <a:pt x="51" y="82"/>
                    </a:lnTo>
                    <a:lnTo>
                      <a:pt x="57" y="78"/>
                    </a:lnTo>
                    <a:lnTo>
                      <a:pt x="63" y="73"/>
                    </a:lnTo>
                    <a:lnTo>
                      <a:pt x="68" y="67"/>
                    </a:lnTo>
                    <a:lnTo>
                      <a:pt x="71" y="59"/>
                    </a:lnTo>
                    <a:lnTo>
                      <a:pt x="73" y="51"/>
                    </a:lnTo>
                    <a:lnTo>
                      <a:pt x="74" y="43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9" name="Freeform 200"/>
              <p:cNvSpPr>
                <a:spLocks/>
              </p:cNvSpPr>
              <p:nvPr/>
            </p:nvSpPr>
            <p:spPr bwMode="auto">
              <a:xfrm>
                <a:off x="214179" y="3524431"/>
                <a:ext cx="72932" cy="85477"/>
              </a:xfrm>
              <a:custGeom>
                <a:avLst/>
                <a:gdLst/>
                <a:ahLst/>
                <a:cxnLst>
                  <a:cxn ang="0">
                    <a:pos x="18" y="41"/>
                  </a:cxn>
                  <a:cxn ang="0">
                    <a:pos x="14" y="41"/>
                  </a:cxn>
                  <a:cxn ang="0">
                    <a:pos x="11" y="39"/>
                  </a:cxn>
                  <a:cxn ang="0">
                    <a:pos x="8" y="38"/>
                  </a:cxn>
                  <a:cxn ang="0">
                    <a:pos x="5" y="35"/>
                  </a:cxn>
                  <a:cxn ang="0">
                    <a:pos x="3" y="32"/>
                  </a:cxn>
                  <a:cxn ang="0">
                    <a:pos x="1" y="28"/>
                  </a:cxn>
                  <a:cxn ang="0">
                    <a:pos x="0" y="25"/>
                  </a:cxn>
                  <a:cxn ang="0">
                    <a:pos x="0" y="21"/>
                  </a:cxn>
                  <a:cxn ang="0">
                    <a:pos x="0" y="17"/>
                  </a:cxn>
                  <a:cxn ang="0">
                    <a:pos x="1" y="13"/>
                  </a:cxn>
                  <a:cxn ang="0">
                    <a:pos x="3" y="9"/>
                  </a:cxn>
                  <a:cxn ang="0">
                    <a:pos x="5" y="6"/>
                  </a:cxn>
                  <a:cxn ang="0">
                    <a:pos x="8" y="3"/>
                  </a:cxn>
                  <a:cxn ang="0">
                    <a:pos x="11" y="1"/>
                  </a:cxn>
                  <a:cxn ang="0">
                    <a:pos x="14" y="0"/>
                  </a:cxn>
                  <a:cxn ang="0">
                    <a:pos x="18" y="0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4" y="9"/>
                  </a:cxn>
                  <a:cxn ang="0">
                    <a:pos x="36" y="13"/>
                  </a:cxn>
                  <a:cxn ang="0">
                    <a:pos x="37" y="17"/>
                  </a:cxn>
                  <a:cxn ang="0">
                    <a:pos x="37" y="21"/>
                  </a:cxn>
                  <a:cxn ang="0">
                    <a:pos x="36" y="29"/>
                  </a:cxn>
                  <a:cxn ang="0">
                    <a:pos x="32" y="35"/>
                  </a:cxn>
                  <a:cxn ang="0">
                    <a:pos x="26" y="39"/>
                  </a:cxn>
                  <a:cxn ang="0">
                    <a:pos x="18" y="41"/>
                  </a:cxn>
                </a:cxnLst>
                <a:rect l="0" t="0" r="r" b="b"/>
                <a:pathLst>
                  <a:path w="37" h="41">
                    <a:moveTo>
                      <a:pt x="18" y="41"/>
                    </a:moveTo>
                    <a:lnTo>
                      <a:pt x="14" y="41"/>
                    </a:lnTo>
                    <a:lnTo>
                      <a:pt x="11" y="39"/>
                    </a:lnTo>
                    <a:lnTo>
                      <a:pt x="8" y="38"/>
                    </a:lnTo>
                    <a:lnTo>
                      <a:pt x="5" y="35"/>
                    </a:lnTo>
                    <a:lnTo>
                      <a:pt x="3" y="32"/>
                    </a:lnTo>
                    <a:lnTo>
                      <a:pt x="1" y="28"/>
                    </a:lnTo>
                    <a:lnTo>
                      <a:pt x="0" y="25"/>
                    </a:lnTo>
                    <a:lnTo>
                      <a:pt x="0" y="21"/>
                    </a:lnTo>
                    <a:lnTo>
                      <a:pt x="0" y="17"/>
                    </a:lnTo>
                    <a:lnTo>
                      <a:pt x="1" y="13"/>
                    </a:lnTo>
                    <a:lnTo>
                      <a:pt x="3" y="9"/>
                    </a:lnTo>
                    <a:lnTo>
                      <a:pt x="5" y="6"/>
                    </a:lnTo>
                    <a:lnTo>
                      <a:pt x="8" y="3"/>
                    </a:lnTo>
                    <a:lnTo>
                      <a:pt x="11" y="1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2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4" y="9"/>
                    </a:lnTo>
                    <a:lnTo>
                      <a:pt x="36" y="13"/>
                    </a:lnTo>
                    <a:lnTo>
                      <a:pt x="37" y="17"/>
                    </a:lnTo>
                    <a:lnTo>
                      <a:pt x="37" y="21"/>
                    </a:lnTo>
                    <a:lnTo>
                      <a:pt x="36" y="29"/>
                    </a:lnTo>
                    <a:lnTo>
                      <a:pt x="32" y="35"/>
                    </a:lnTo>
                    <a:lnTo>
                      <a:pt x="26" y="39"/>
                    </a:lnTo>
                    <a:lnTo>
                      <a:pt x="18" y="41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62" name="Group 251"/>
            <p:cNvGrpSpPr/>
            <p:nvPr/>
          </p:nvGrpSpPr>
          <p:grpSpPr>
            <a:xfrm rot="6195151">
              <a:off x="2609329" y="1473214"/>
              <a:ext cx="145863" cy="175122"/>
              <a:chOff x="373839" y="5459110"/>
              <a:chExt cx="145863" cy="175122"/>
            </a:xfrm>
          </p:grpSpPr>
          <p:sp>
            <p:nvSpPr>
              <p:cNvPr id="666" name="Freeform 201"/>
              <p:cNvSpPr>
                <a:spLocks/>
              </p:cNvSpPr>
              <p:nvPr/>
            </p:nvSpPr>
            <p:spPr bwMode="auto">
              <a:xfrm>
                <a:off x="373839" y="5459110"/>
                <a:ext cx="145863" cy="175122"/>
              </a:xfrm>
              <a:custGeom>
                <a:avLst/>
                <a:gdLst/>
                <a:ahLst/>
                <a:cxnLst>
                  <a:cxn ang="0">
                    <a:pos x="74" y="42"/>
                  </a:cxn>
                  <a:cxn ang="0">
                    <a:pos x="73" y="34"/>
                  </a:cxn>
                  <a:cxn ang="0">
                    <a:pos x="71" y="26"/>
                  </a:cxn>
                  <a:cxn ang="0">
                    <a:pos x="68" y="19"/>
                  </a:cxn>
                  <a:cxn ang="0">
                    <a:pos x="63" y="12"/>
                  </a:cxn>
                  <a:cxn ang="0">
                    <a:pos x="57" y="7"/>
                  </a:cxn>
                  <a:cxn ang="0">
                    <a:pos x="51" y="3"/>
                  </a:cxn>
                  <a:cxn ang="0">
                    <a:pos x="44" y="1"/>
                  </a:cxn>
                  <a:cxn ang="0">
                    <a:pos x="36" y="0"/>
                  </a:cxn>
                  <a:cxn ang="0">
                    <a:pos x="29" y="1"/>
                  </a:cxn>
                  <a:cxn ang="0">
                    <a:pos x="22" y="3"/>
                  </a:cxn>
                  <a:cxn ang="0">
                    <a:pos x="16" y="7"/>
                  </a:cxn>
                  <a:cxn ang="0">
                    <a:pos x="11" y="12"/>
                  </a:cxn>
                  <a:cxn ang="0">
                    <a:pos x="6" y="19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3" y="58"/>
                  </a:cxn>
                  <a:cxn ang="0">
                    <a:pos x="6" y="66"/>
                  </a:cxn>
                  <a:cxn ang="0">
                    <a:pos x="11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29" y="83"/>
                  </a:cxn>
                  <a:cxn ang="0">
                    <a:pos x="36" y="84"/>
                  </a:cxn>
                  <a:cxn ang="0">
                    <a:pos x="44" y="83"/>
                  </a:cxn>
                  <a:cxn ang="0">
                    <a:pos x="51" y="81"/>
                  </a:cxn>
                  <a:cxn ang="0">
                    <a:pos x="57" y="77"/>
                  </a:cxn>
                  <a:cxn ang="0">
                    <a:pos x="63" y="72"/>
                  </a:cxn>
                  <a:cxn ang="0">
                    <a:pos x="68" y="66"/>
                  </a:cxn>
                  <a:cxn ang="0">
                    <a:pos x="71" y="58"/>
                  </a:cxn>
                  <a:cxn ang="0">
                    <a:pos x="73" y="50"/>
                  </a:cxn>
                  <a:cxn ang="0">
                    <a:pos x="74" y="42"/>
                  </a:cxn>
                </a:cxnLst>
                <a:rect l="0" t="0" r="r" b="b"/>
                <a:pathLst>
                  <a:path w="74" h="84">
                    <a:moveTo>
                      <a:pt x="74" y="42"/>
                    </a:moveTo>
                    <a:lnTo>
                      <a:pt x="73" y="34"/>
                    </a:lnTo>
                    <a:lnTo>
                      <a:pt x="71" y="26"/>
                    </a:lnTo>
                    <a:lnTo>
                      <a:pt x="68" y="19"/>
                    </a:lnTo>
                    <a:lnTo>
                      <a:pt x="63" y="12"/>
                    </a:lnTo>
                    <a:lnTo>
                      <a:pt x="57" y="7"/>
                    </a:lnTo>
                    <a:lnTo>
                      <a:pt x="51" y="3"/>
                    </a:lnTo>
                    <a:lnTo>
                      <a:pt x="44" y="1"/>
                    </a:lnTo>
                    <a:lnTo>
                      <a:pt x="36" y="0"/>
                    </a:lnTo>
                    <a:lnTo>
                      <a:pt x="29" y="1"/>
                    </a:lnTo>
                    <a:lnTo>
                      <a:pt x="22" y="3"/>
                    </a:lnTo>
                    <a:lnTo>
                      <a:pt x="16" y="7"/>
                    </a:lnTo>
                    <a:lnTo>
                      <a:pt x="11" y="12"/>
                    </a:lnTo>
                    <a:lnTo>
                      <a:pt x="6" y="19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3" y="58"/>
                    </a:lnTo>
                    <a:lnTo>
                      <a:pt x="6" y="66"/>
                    </a:lnTo>
                    <a:lnTo>
                      <a:pt x="11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29" y="83"/>
                    </a:lnTo>
                    <a:lnTo>
                      <a:pt x="36" y="84"/>
                    </a:lnTo>
                    <a:lnTo>
                      <a:pt x="44" y="83"/>
                    </a:lnTo>
                    <a:lnTo>
                      <a:pt x="51" y="81"/>
                    </a:lnTo>
                    <a:lnTo>
                      <a:pt x="57" y="77"/>
                    </a:lnTo>
                    <a:lnTo>
                      <a:pt x="63" y="72"/>
                    </a:lnTo>
                    <a:lnTo>
                      <a:pt x="68" y="66"/>
                    </a:lnTo>
                    <a:lnTo>
                      <a:pt x="71" y="58"/>
                    </a:lnTo>
                    <a:lnTo>
                      <a:pt x="73" y="50"/>
                    </a:lnTo>
                    <a:lnTo>
                      <a:pt x="74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7" name="Freeform 202"/>
              <p:cNvSpPr>
                <a:spLocks/>
              </p:cNvSpPr>
              <p:nvPr/>
            </p:nvSpPr>
            <p:spPr bwMode="auto">
              <a:xfrm>
                <a:off x="409320" y="5504975"/>
                <a:ext cx="74903" cy="85477"/>
              </a:xfrm>
              <a:custGeom>
                <a:avLst/>
                <a:gdLst/>
                <a:ahLst/>
                <a:cxnLst>
                  <a:cxn ang="0">
                    <a:pos x="18" y="41"/>
                  </a:cxn>
                  <a:cxn ang="0">
                    <a:pos x="15" y="41"/>
                  </a:cxn>
                  <a:cxn ang="0">
                    <a:pos x="12" y="40"/>
                  </a:cxn>
                  <a:cxn ang="0">
                    <a:pos x="9" y="37"/>
                  </a:cxn>
                  <a:cxn ang="0">
                    <a:pos x="6" y="35"/>
                  </a:cxn>
                  <a:cxn ang="0">
                    <a:pos x="3" y="32"/>
                  </a:cxn>
                  <a:cxn ang="0">
                    <a:pos x="2" y="28"/>
                  </a:cxn>
                  <a:cxn ang="0">
                    <a:pos x="0" y="24"/>
                  </a:cxn>
                  <a:cxn ang="0">
                    <a:pos x="0" y="20"/>
                  </a:cxn>
                  <a:cxn ang="0">
                    <a:pos x="0" y="16"/>
                  </a:cxn>
                  <a:cxn ang="0">
                    <a:pos x="2" y="13"/>
                  </a:cxn>
                  <a:cxn ang="0">
                    <a:pos x="3" y="9"/>
                  </a:cxn>
                  <a:cxn ang="0">
                    <a:pos x="6" y="6"/>
                  </a:cxn>
                  <a:cxn ang="0">
                    <a:pos x="9" y="3"/>
                  </a:cxn>
                  <a:cxn ang="0">
                    <a:pos x="12" y="1"/>
                  </a:cxn>
                  <a:cxn ang="0">
                    <a:pos x="15" y="0"/>
                  </a:cxn>
                  <a:cxn ang="0">
                    <a:pos x="18" y="0"/>
                  </a:cxn>
                  <a:cxn ang="0">
                    <a:pos x="23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5" y="9"/>
                  </a:cxn>
                  <a:cxn ang="0">
                    <a:pos x="37" y="13"/>
                  </a:cxn>
                  <a:cxn ang="0">
                    <a:pos x="38" y="16"/>
                  </a:cxn>
                  <a:cxn ang="0">
                    <a:pos x="38" y="20"/>
                  </a:cxn>
                  <a:cxn ang="0">
                    <a:pos x="36" y="28"/>
                  </a:cxn>
                  <a:cxn ang="0">
                    <a:pos x="32" y="34"/>
                  </a:cxn>
                  <a:cxn ang="0">
                    <a:pos x="26" y="39"/>
                  </a:cxn>
                  <a:cxn ang="0">
                    <a:pos x="18" y="41"/>
                  </a:cxn>
                </a:cxnLst>
                <a:rect l="0" t="0" r="r" b="b"/>
                <a:pathLst>
                  <a:path w="38" h="41">
                    <a:moveTo>
                      <a:pt x="18" y="41"/>
                    </a:moveTo>
                    <a:lnTo>
                      <a:pt x="15" y="41"/>
                    </a:lnTo>
                    <a:lnTo>
                      <a:pt x="12" y="40"/>
                    </a:lnTo>
                    <a:lnTo>
                      <a:pt x="9" y="37"/>
                    </a:lnTo>
                    <a:lnTo>
                      <a:pt x="6" y="35"/>
                    </a:lnTo>
                    <a:lnTo>
                      <a:pt x="3" y="32"/>
                    </a:lnTo>
                    <a:lnTo>
                      <a:pt x="2" y="28"/>
                    </a:lnTo>
                    <a:lnTo>
                      <a:pt x="0" y="24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2" y="13"/>
                    </a:lnTo>
                    <a:lnTo>
                      <a:pt x="3" y="9"/>
                    </a:lnTo>
                    <a:lnTo>
                      <a:pt x="6" y="6"/>
                    </a:lnTo>
                    <a:lnTo>
                      <a:pt x="9" y="3"/>
                    </a:lnTo>
                    <a:lnTo>
                      <a:pt x="12" y="1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5" y="9"/>
                    </a:lnTo>
                    <a:lnTo>
                      <a:pt x="37" y="13"/>
                    </a:lnTo>
                    <a:lnTo>
                      <a:pt x="38" y="16"/>
                    </a:lnTo>
                    <a:lnTo>
                      <a:pt x="38" y="20"/>
                    </a:lnTo>
                    <a:lnTo>
                      <a:pt x="36" y="28"/>
                    </a:lnTo>
                    <a:lnTo>
                      <a:pt x="32" y="34"/>
                    </a:lnTo>
                    <a:lnTo>
                      <a:pt x="26" y="39"/>
                    </a:lnTo>
                    <a:lnTo>
                      <a:pt x="18" y="41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63" name="Group 253"/>
            <p:cNvGrpSpPr/>
            <p:nvPr/>
          </p:nvGrpSpPr>
          <p:grpSpPr>
            <a:xfrm rot="6195151" flipH="1" flipV="1">
              <a:off x="5051537" y="4177802"/>
              <a:ext cx="814074" cy="1465602"/>
              <a:chOff x="178699" y="3828810"/>
              <a:chExt cx="814074" cy="1465602"/>
            </a:xfrm>
          </p:grpSpPr>
          <p:sp>
            <p:nvSpPr>
              <p:cNvPr id="660" name="Freeform 26"/>
              <p:cNvSpPr>
                <a:spLocks/>
              </p:cNvSpPr>
              <p:nvPr/>
            </p:nvSpPr>
            <p:spPr bwMode="auto">
              <a:xfrm>
                <a:off x="598548" y="4108170"/>
                <a:ext cx="394225" cy="210564"/>
              </a:xfrm>
              <a:custGeom>
                <a:avLst/>
                <a:gdLst/>
                <a:ahLst/>
                <a:cxnLst>
                  <a:cxn ang="0">
                    <a:pos x="0" y="101"/>
                  </a:cxn>
                  <a:cxn ang="0">
                    <a:pos x="7" y="88"/>
                  </a:cxn>
                  <a:cxn ang="0">
                    <a:pos x="16" y="76"/>
                  </a:cxn>
                  <a:cxn ang="0">
                    <a:pos x="26" y="64"/>
                  </a:cxn>
                  <a:cxn ang="0">
                    <a:pos x="37" y="53"/>
                  </a:cxn>
                  <a:cxn ang="0">
                    <a:pos x="48" y="41"/>
                  </a:cxn>
                  <a:cxn ang="0">
                    <a:pos x="59" y="32"/>
                  </a:cxn>
                  <a:cxn ang="0">
                    <a:pos x="73" y="23"/>
                  </a:cxn>
                  <a:cxn ang="0">
                    <a:pos x="85" y="15"/>
                  </a:cxn>
                  <a:cxn ang="0">
                    <a:pos x="98" y="9"/>
                  </a:cxn>
                  <a:cxn ang="0">
                    <a:pos x="111" y="5"/>
                  </a:cxn>
                  <a:cxn ang="0">
                    <a:pos x="124" y="2"/>
                  </a:cxn>
                  <a:cxn ang="0">
                    <a:pos x="137" y="0"/>
                  </a:cxn>
                  <a:cxn ang="0">
                    <a:pos x="149" y="1"/>
                  </a:cxn>
                  <a:cxn ang="0">
                    <a:pos x="162" y="4"/>
                  </a:cxn>
                  <a:cxn ang="0">
                    <a:pos x="173" y="9"/>
                  </a:cxn>
                  <a:cxn ang="0">
                    <a:pos x="183" y="16"/>
                  </a:cxn>
                  <a:cxn ang="0">
                    <a:pos x="196" y="32"/>
                  </a:cxn>
                  <a:cxn ang="0">
                    <a:pos x="200" y="49"/>
                  </a:cxn>
                  <a:cxn ang="0">
                    <a:pos x="196" y="64"/>
                  </a:cxn>
                  <a:cxn ang="0">
                    <a:pos x="185" y="76"/>
                  </a:cxn>
                  <a:cxn ang="0">
                    <a:pos x="170" y="84"/>
                  </a:cxn>
                  <a:cxn ang="0">
                    <a:pos x="151" y="88"/>
                  </a:cxn>
                  <a:cxn ang="0">
                    <a:pos x="132" y="86"/>
                  </a:cxn>
                  <a:cxn ang="0">
                    <a:pos x="113" y="76"/>
                  </a:cxn>
                  <a:cxn ang="0">
                    <a:pos x="97" y="69"/>
                  </a:cxn>
                  <a:cxn ang="0">
                    <a:pos x="80" y="68"/>
                  </a:cxn>
                  <a:cxn ang="0">
                    <a:pos x="60" y="71"/>
                  </a:cxn>
                  <a:cxn ang="0">
                    <a:pos x="43" y="77"/>
                  </a:cxn>
                  <a:cxn ang="0">
                    <a:pos x="26" y="85"/>
                  </a:cxn>
                  <a:cxn ang="0">
                    <a:pos x="12" y="92"/>
                  </a:cxn>
                  <a:cxn ang="0">
                    <a:pos x="3" y="99"/>
                  </a:cxn>
                  <a:cxn ang="0">
                    <a:pos x="0" y="101"/>
                  </a:cxn>
                </a:cxnLst>
                <a:rect l="0" t="0" r="r" b="b"/>
                <a:pathLst>
                  <a:path w="200" h="101">
                    <a:moveTo>
                      <a:pt x="0" y="101"/>
                    </a:moveTo>
                    <a:lnTo>
                      <a:pt x="7" y="88"/>
                    </a:lnTo>
                    <a:lnTo>
                      <a:pt x="16" y="76"/>
                    </a:lnTo>
                    <a:lnTo>
                      <a:pt x="26" y="64"/>
                    </a:lnTo>
                    <a:lnTo>
                      <a:pt x="37" y="53"/>
                    </a:lnTo>
                    <a:lnTo>
                      <a:pt x="48" y="41"/>
                    </a:lnTo>
                    <a:lnTo>
                      <a:pt x="59" y="32"/>
                    </a:lnTo>
                    <a:lnTo>
                      <a:pt x="73" y="23"/>
                    </a:lnTo>
                    <a:lnTo>
                      <a:pt x="85" y="15"/>
                    </a:lnTo>
                    <a:lnTo>
                      <a:pt x="98" y="9"/>
                    </a:lnTo>
                    <a:lnTo>
                      <a:pt x="111" y="5"/>
                    </a:lnTo>
                    <a:lnTo>
                      <a:pt x="124" y="2"/>
                    </a:lnTo>
                    <a:lnTo>
                      <a:pt x="137" y="0"/>
                    </a:lnTo>
                    <a:lnTo>
                      <a:pt x="149" y="1"/>
                    </a:lnTo>
                    <a:lnTo>
                      <a:pt x="162" y="4"/>
                    </a:lnTo>
                    <a:lnTo>
                      <a:pt x="173" y="9"/>
                    </a:lnTo>
                    <a:lnTo>
                      <a:pt x="183" y="16"/>
                    </a:lnTo>
                    <a:lnTo>
                      <a:pt x="196" y="32"/>
                    </a:lnTo>
                    <a:lnTo>
                      <a:pt x="200" y="49"/>
                    </a:lnTo>
                    <a:lnTo>
                      <a:pt x="196" y="64"/>
                    </a:lnTo>
                    <a:lnTo>
                      <a:pt x="185" y="76"/>
                    </a:lnTo>
                    <a:lnTo>
                      <a:pt x="170" y="84"/>
                    </a:lnTo>
                    <a:lnTo>
                      <a:pt x="151" y="88"/>
                    </a:lnTo>
                    <a:lnTo>
                      <a:pt x="132" y="86"/>
                    </a:lnTo>
                    <a:lnTo>
                      <a:pt x="113" y="76"/>
                    </a:lnTo>
                    <a:lnTo>
                      <a:pt x="97" y="69"/>
                    </a:lnTo>
                    <a:lnTo>
                      <a:pt x="80" y="68"/>
                    </a:lnTo>
                    <a:lnTo>
                      <a:pt x="60" y="71"/>
                    </a:lnTo>
                    <a:lnTo>
                      <a:pt x="43" y="77"/>
                    </a:lnTo>
                    <a:lnTo>
                      <a:pt x="26" y="85"/>
                    </a:lnTo>
                    <a:lnTo>
                      <a:pt x="12" y="92"/>
                    </a:lnTo>
                    <a:lnTo>
                      <a:pt x="3" y="99"/>
                    </a:lnTo>
                    <a:lnTo>
                      <a:pt x="0" y="101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1" name="Freeform 27"/>
              <p:cNvSpPr>
                <a:spLocks/>
              </p:cNvSpPr>
              <p:nvPr/>
            </p:nvSpPr>
            <p:spPr bwMode="auto">
              <a:xfrm>
                <a:off x="602490" y="4320818"/>
                <a:ext cx="380428" cy="252259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13" y="8"/>
                  </a:cxn>
                  <a:cxn ang="0">
                    <a:pos x="27" y="5"/>
                  </a:cxn>
                  <a:cxn ang="0">
                    <a:pos x="41" y="2"/>
                  </a:cxn>
                  <a:cxn ang="0">
                    <a:pos x="55" y="1"/>
                  </a:cxn>
                  <a:cxn ang="0">
                    <a:pos x="71" y="0"/>
                  </a:cxn>
                  <a:cxn ang="0">
                    <a:pos x="85" y="1"/>
                  </a:cxn>
                  <a:cxn ang="0">
                    <a:pos x="100" y="2"/>
                  </a:cxn>
                  <a:cxn ang="0">
                    <a:pos x="115" y="5"/>
                  </a:cxn>
                  <a:cxn ang="0">
                    <a:pos x="128" y="9"/>
                  </a:cxn>
                  <a:cxn ang="0">
                    <a:pos x="141" y="14"/>
                  </a:cxn>
                  <a:cxn ang="0">
                    <a:pos x="152" y="20"/>
                  </a:cxn>
                  <a:cxn ang="0">
                    <a:pos x="164" y="28"/>
                  </a:cxn>
                  <a:cxn ang="0">
                    <a:pos x="173" y="37"/>
                  </a:cxn>
                  <a:cxn ang="0">
                    <a:pos x="181" y="48"/>
                  </a:cxn>
                  <a:cxn ang="0">
                    <a:pos x="187" y="59"/>
                  </a:cxn>
                  <a:cxn ang="0">
                    <a:pos x="191" y="72"/>
                  </a:cxn>
                  <a:cxn ang="0">
                    <a:pos x="193" y="95"/>
                  </a:cxn>
                  <a:cxn ang="0">
                    <a:pos x="187" y="111"/>
                  </a:cxn>
                  <a:cxn ang="0">
                    <a:pos x="175" y="119"/>
                  </a:cxn>
                  <a:cxn ang="0">
                    <a:pos x="160" y="121"/>
                  </a:cxn>
                  <a:cxn ang="0">
                    <a:pos x="143" y="118"/>
                  </a:cxn>
                  <a:cxn ang="0">
                    <a:pos x="126" y="108"/>
                  </a:cxn>
                  <a:cxn ang="0">
                    <a:pos x="113" y="93"/>
                  </a:cxn>
                  <a:cxn ang="0">
                    <a:pos x="102" y="72"/>
                  </a:cxn>
                  <a:cxn ang="0">
                    <a:pos x="94" y="56"/>
                  </a:cxn>
                  <a:cxn ang="0">
                    <a:pos x="81" y="43"/>
                  </a:cxn>
                  <a:cxn ang="0">
                    <a:pos x="65" y="32"/>
                  </a:cxn>
                  <a:cxn ang="0">
                    <a:pos x="46" y="24"/>
                  </a:cxn>
                  <a:cxn ang="0">
                    <a:pos x="29" y="19"/>
                  </a:cxn>
                  <a:cxn ang="0">
                    <a:pos x="14" y="15"/>
                  </a:cxn>
                  <a:cxn ang="0">
                    <a:pos x="4" y="14"/>
                  </a:cxn>
                  <a:cxn ang="0">
                    <a:pos x="0" y="13"/>
                  </a:cxn>
                </a:cxnLst>
                <a:rect l="0" t="0" r="r" b="b"/>
                <a:pathLst>
                  <a:path w="193" h="121">
                    <a:moveTo>
                      <a:pt x="0" y="13"/>
                    </a:moveTo>
                    <a:lnTo>
                      <a:pt x="13" y="8"/>
                    </a:lnTo>
                    <a:lnTo>
                      <a:pt x="27" y="5"/>
                    </a:lnTo>
                    <a:lnTo>
                      <a:pt x="41" y="2"/>
                    </a:lnTo>
                    <a:lnTo>
                      <a:pt x="55" y="1"/>
                    </a:lnTo>
                    <a:lnTo>
                      <a:pt x="71" y="0"/>
                    </a:lnTo>
                    <a:lnTo>
                      <a:pt x="85" y="1"/>
                    </a:lnTo>
                    <a:lnTo>
                      <a:pt x="100" y="2"/>
                    </a:lnTo>
                    <a:lnTo>
                      <a:pt x="115" y="5"/>
                    </a:lnTo>
                    <a:lnTo>
                      <a:pt x="128" y="9"/>
                    </a:lnTo>
                    <a:lnTo>
                      <a:pt x="141" y="14"/>
                    </a:lnTo>
                    <a:lnTo>
                      <a:pt x="152" y="20"/>
                    </a:lnTo>
                    <a:lnTo>
                      <a:pt x="164" y="28"/>
                    </a:lnTo>
                    <a:lnTo>
                      <a:pt x="173" y="37"/>
                    </a:lnTo>
                    <a:lnTo>
                      <a:pt x="181" y="48"/>
                    </a:lnTo>
                    <a:lnTo>
                      <a:pt x="187" y="59"/>
                    </a:lnTo>
                    <a:lnTo>
                      <a:pt x="191" y="72"/>
                    </a:lnTo>
                    <a:lnTo>
                      <a:pt x="193" y="95"/>
                    </a:lnTo>
                    <a:lnTo>
                      <a:pt x="187" y="111"/>
                    </a:lnTo>
                    <a:lnTo>
                      <a:pt x="175" y="119"/>
                    </a:lnTo>
                    <a:lnTo>
                      <a:pt x="160" y="121"/>
                    </a:lnTo>
                    <a:lnTo>
                      <a:pt x="143" y="118"/>
                    </a:lnTo>
                    <a:lnTo>
                      <a:pt x="126" y="108"/>
                    </a:lnTo>
                    <a:lnTo>
                      <a:pt x="113" y="93"/>
                    </a:lnTo>
                    <a:lnTo>
                      <a:pt x="102" y="72"/>
                    </a:lnTo>
                    <a:lnTo>
                      <a:pt x="94" y="56"/>
                    </a:lnTo>
                    <a:lnTo>
                      <a:pt x="81" y="43"/>
                    </a:lnTo>
                    <a:lnTo>
                      <a:pt x="65" y="32"/>
                    </a:lnTo>
                    <a:lnTo>
                      <a:pt x="46" y="24"/>
                    </a:lnTo>
                    <a:lnTo>
                      <a:pt x="29" y="19"/>
                    </a:lnTo>
                    <a:lnTo>
                      <a:pt x="14" y="15"/>
                    </a:lnTo>
                    <a:lnTo>
                      <a:pt x="4" y="14"/>
                    </a:lnTo>
                    <a:lnTo>
                      <a:pt x="0" y="13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2" name="Freeform 28"/>
              <p:cNvSpPr>
                <a:spLocks/>
              </p:cNvSpPr>
              <p:nvPr/>
            </p:nvSpPr>
            <p:spPr bwMode="auto">
              <a:xfrm>
                <a:off x="580808" y="3887183"/>
                <a:ext cx="248362" cy="423212"/>
              </a:xfrm>
              <a:custGeom>
                <a:avLst/>
                <a:gdLst/>
                <a:ahLst/>
                <a:cxnLst>
                  <a:cxn ang="0">
                    <a:pos x="3" y="203"/>
                  </a:cxn>
                  <a:cxn ang="0">
                    <a:pos x="0" y="172"/>
                  </a:cxn>
                  <a:cxn ang="0">
                    <a:pos x="1" y="139"/>
                  </a:cxn>
                  <a:cxn ang="0">
                    <a:pos x="6" y="107"/>
                  </a:cxn>
                  <a:cxn ang="0">
                    <a:pos x="14" y="75"/>
                  </a:cxn>
                  <a:cxn ang="0">
                    <a:pos x="26" y="47"/>
                  </a:cxn>
                  <a:cxn ang="0">
                    <a:pos x="43" y="24"/>
                  </a:cxn>
                  <a:cxn ang="0">
                    <a:pos x="63" y="7"/>
                  </a:cxn>
                  <a:cxn ang="0">
                    <a:pos x="87" y="0"/>
                  </a:cxn>
                  <a:cxn ang="0">
                    <a:pos x="107" y="2"/>
                  </a:cxn>
                  <a:cxn ang="0">
                    <a:pos x="119" y="12"/>
                  </a:cxn>
                  <a:cxn ang="0">
                    <a:pos x="126" y="26"/>
                  </a:cxn>
                  <a:cxn ang="0">
                    <a:pos x="125" y="43"/>
                  </a:cxn>
                  <a:cxn ang="0">
                    <a:pos x="118" y="61"/>
                  </a:cxn>
                  <a:cxn ang="0">
                    <a:pos x="107" y="78"/>
                  </a:cxn>
                  <a:cxn ang="0">
                    <a:pos x="91" y="91"/>
                  </a:cxn>
                  <a:cxn ang="0">
                    <a:pos x="71" y="98"/>
                  </a:cxn>
                  <a:cxn ang="0">
                    <a:pos x="55" y="106"/>
                  </a:cxn>
                  <a:cxn ang="0">
                    <a:pos x="42" y="118"/>
                  </a:cxn>
                  <a:cxn ang="0">
                    <a:pos x="30" y="135"/>
                  </a:cxn>
                  <a:cxn ang="0">
                    <a:pos x="20" y="154"/>
                  </a:cxn>
                  <a:cxn ang="0">
                    <a:pos x="13" y="172"/>
                  </a:cxn>
                  <a:cxn ang="0">
                    <a:pos x="7" y="187"/>
                  </a:cxn>
                  <a:cxn ang="0">
                    <a:pos x="4" y="198"/>
                  </a:cxn>
                  <a:cxn ang="0">
                    <a:pos x="3" y="203"/>
                  </a:cxn>
                </a:cxnLst>
                <a:rect l="0" t="0" r="r" b="b"/>
                <a:pathLst>
                  <a:path w="126" h="203">
                    <a:moveTo>
                      <a:pt x="3" y="203"/>
                    </a:moveTo>
                    <a:lnTo>
                      <a:pt x="0" y="172"/>
                    </a:lnTo>
                    <a:lnTo>
                      <a:pt x="1" y="139"/>
                    </a:lnTo>
                    <a:lnTo>
                      <a:pt x="6" y="107"/>
                    </a:lnTo>
                    <a:lnTo>
                      <a:pt x="14" y="75"/>
                    </a:lnTo>
                    <a:lnTo>
                      <a:pt x="26" y="47"/>
                    </a:lnTo>
                    <a:lnTo>
                      <a:pt x="43" y="24"/>
                    </a:lnTo>
                    <a:lnTo>
                      <a:pt x="63" y="7"/>
                    </a:lnTo>
                    <a:lnTo>
                      <a:pt x="87" y="0"/>
                    </a:lnTo>
                    <a:lnTo>
                      <a:pt x="107" y="2"/>
                    </a:lnTo>
                    <a:lnTo>
                      <a:pt x="119" y="12"/>
                    </a:lnTo>
                    <a:lnTo>
                      <a:pt x="126" y="26"/>
                    </a:lnTo>
                    <a:lnTo>
                      <a:pt x="125" y="43"/>
                    </a:lnTo>
                    <a:lnTo>
                      <a:pt x="118" y="61"/>
                    </a:lnTo>
                    <a:lnTo>
                      <a:pt x="107" y="78"/>
                    </a:lnTo>
                    <a:lnTo>
                      <a:pt x="91" y="91"/>
                    </a:lnTo>
                    <a:lnTo>
                      <a:pt x="71" y="98"/>
                    </a:lnTo>
                    <a:lnTo>
                      <a:pt x="55" y="106"/>
                    </a:lnTo>
                    <a:lnTo>
                      <a:pt x="42" y="118"/>
                    </a:lnTo>
                    <a:lnTo>
                      <a:pt x="30" y="135"/>
                    </a:lnTo>
                    <a:lnTo>
                      <a:pt x="20" y="154"/>
                    </a:lnTo>
                    <a:lnTo>
                      <a:pt x="13" y="172"/>
                    </a:lnTo>
                    <a:lnTo>
                      <a:pt x="7" y="187"/>
                    </a:lnTo>
                    <a:lnTo>
                      <a:pt x="4" y="198"/>
                    </a:lnTo>
                    <a:lnTo>
                      <a:pt x="3" y="203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3" name="Freeform 29"/>
              <p:cNvSpPr>
                <a:spLocks/>
              </p:cNvSpPr>
              <p:nvPr/>
            </p:nvSpPr>
            <p:spPr bwMode="auto">
              <a:xfrm>
                <a:off x="442829" y="3828810"/>
                <a:ext cx="161632" cy="481586"/>
              </a:xfrm>
              <a:custGeom>
                <a:avLst/>
                <a:gdLst/>
                <a:ahLst/>
                <a:cxnLst>
                  <a:cxn ang="0">
                    <a:pos x="62" y="231"/>
                  </a:cxn>
                  <a:cxn ang="0">
                    <a:pos x="43" y="208"/>
                  </a:cxn>
                  <a:cxn ang="0">
                    <a:pos x="27" y="181"/>
                  </a:cxn>
                  <a:cxn ang="0">
                    <a:pos x="14" y="151"/>
                  </a:cxn>
                  <a:cxn ang="0">
                    <a:pos x="5" y="119"/>
                  </a:cxn>
                  <a:cxn ang="0">
                    <a:pos x="0" y="89"/>
                  </a:cxn>
                  <a:cxn ang="0">
                    <a:pos x="1" y="60"/>
                  </a:cxn>
                  <a:cxn ang="0">
                    <a:pos x="9" y="33"/>
                  </a:cxn>
                  <a:cxn ang="0">
                    <a:pos x="24" y="12"/>
                  </a:cxn>
                  <a:cxn ang="0">
                    <a:pos x="41" y="1"/>
                  </a:cxn>
                  <a:cxn ang="0">
                    <a:pos x="57" y="0"/>
                  </a:cxn>
                  <a:cxn ang="0">
                    <a:pos x="69" y="8"/>
                  </a:cxn>
                  <a:cxn ang="0">
                    <a:pos x="78" y="22"/>
                  </a:cxn>
                  <a:cxn ang="0">
                    <a:pos x="82" y="41"/>
                  </a:cxn>
                  <a:cxn ang="0">
                    <a:pos x="82" y="61"/>
                  </a:cxn>
                  <a:cxn ang="0">
                    <a:pos x="76" y="82"/>
                  </a:cxn>
                  <a:cxn ang="0">
                    <a:pos x="64" y="101"/>
                  </a:cxn>
                  <a:cxn ang="0">
                    <a:pos x="55" y="117"/>
                  </a:cxn>
                  <a:cxn ang="0">
                    <a:pos x="49" y="137"/>
                  </a:cxn>
                  <a:cxn ang="0">
                    <a:pos x="48" y="158"/>
                  </a:cxn>
                  <a:cxn ang="0">
                    <a:pos x="51" y="179"/>
                  </a:cxn>
                  <a:cxn ang="0">
                    <a:pos x="54" y="199"/>
                  </a:cxn>
                  <a:cxn ang="0">
                    <a:pos x="58" y="215"/>
                  </a:cxn>
                  <a:cxn ang="0">
                    <a:pos x="61" y="226"/>
                  </a:cxn>
                  <a:cxn ang="0">
                    <a:pos x="62" y="231"/>
                  </a:cxn>
                </a:cxnLst>
                <a:rect l="0" t="0" r="r" b="b"/>
                <a:pathLst>
                  <a:path w="82" h="231">
                    <a:moveTo>
                      <a:pt x="62" y="231"/>
                    </a:moveTo>
                    <a:lnTo>
                      <a:pt x="43" y="208"/>
                    </a:lnTo>
                    <a:lnTo>
                      <a:pt x="27" y="181"/>
                    </a:lnTo>
                    <a:lnTo>
                      <a:pt x="14" y="151"/>
                    </a:lnTo>
                    <a:lnTo>
                      <a:pt x="5" y="119"/>
                    </a:lnTo>
                    <a:lnTo>
                      <a:pt x="0" y="89"/>
                    </a:lnTo>
                    <a:lnTo>
                      <a:pt x="1" y="60"/>
                    </a:lnTo>
                    <a:lnTo>
                      <a:pt x="9" y="33"/>
                    </a:lnTo>
                    <a:lnTo>
                      <a:pt x="24" y="12"/>
                    </a:lnTo>
                    <a:lnTo>
                      <a:pt x="41" y="1"/>
                    </a:lnTo>
                    <a:lnTo>
                      <a:pt x="57" y="0"/>
                    </a:lnTo>
                    <a:lnTo>
                      <a:pt x="69" y="8"/>
                    </a:lnTo>
                    <a:lnTo>
                      <a:pt x="78" y="22"/>
                    </a:lnTo>
                    <a:lnTo>
                      <a:pt x="82" y="41"/>
                    </a:lnTo>
                    <a:lnTo>
                      <a:pt x="82" y="61"/>
                    </a:lnTo>
                    <a:lnTo>
                      <a:pt x="76" y="82"/>
                    </a:lnTo>
                    <a:lnTo>
                      <a:pt x="64" y="101"/>
                    </a:lnTo>
                    <a:lnTo>
                      <a:pt x="55" y="117"/>
                    </a:lnTo>
                    <a:lnTo>
                      <a:pt x="49" y="137"/>
                    </a:lnTo>
                    <a:lnTo>
                      <a:pt x="48" y="158"/>
                    </a:lnTo>
                    <a:lnTo>
                      <a:pt x="51" y="179"/>
                    </a:lnTo>
                    <a:lnTo>
                      <a:pt x="54" y="199"/>
                    </a:lnTo>
                    <a:lnTo>
                      <a:pt x="58" y="215"/>
                    </a:lnTo>
                    <a:lnTo>
                      <a:pt x="61" y="226"/>
                    </a:lnTo>
                    <a:lnTo>
                      <a:pt x="62" y="231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4" name="Freeform 30"/>
              <p:cNvSpPr>
                <a:spLocks/>
              </p:cNvSpPr>
              <p:nvPr/>
            </p:nvSpPr>
            <p:spPr bwMode="auto">
              <a:xfrm>
                <a:off x="241775" y="3935133"/>
                <a:ext cx="275958" cy="398194"/>
              </a:xfrm>
              <a:custGeom>
                <a:avLst/>
                <a:gdLst/>
                <a:ahLst/>
                <a:cxnLst>
                  <a:cxn ang="0">
                    <a:pos x="140" y="191"/>
                  </a:cxn>
                  <a:cxn ang="0">
                    <a:pos x="114" y="183"/>
                  </a:cxn>
                  <a:cxn ang="0">
                    <a:pos x="87" y="170"/>
                  </a:cxn>
                  <a:cxn ang="0">
                    <a:pos x="62" y="153"/>
                  </a:cxn>
                  <a:cxn ang="0">
                    <a:pos x="39" y="134"/>
                  </a:cxn>
                  <a:cxn ang="0">
                    <a:pos x="20" y="110"/>
                  </a:cxn>
                  <a:cxn ang="0">
                    <a:pos x="6" y="86"/>
                  </a:cxn>
                  <a:cxn ang="0">
                    <a:pos x="0" y="59"/>
                  </a:cxn>
                  <a:cxn ang="0">
                    <a:pos x="2" y="31"/>
                  </a:cxn>
                  <a:cxn ang="0">
                    <a:pos x="12" y="11"/>
                  </a:cxn>
                  <a:cxn ang="0">
                    <a:pos x="24" y="1"/>
                  </a:cxn>
                  <a:cxn ang="0">
                    <a:pos x="37" y="0"/>
                  </a:cxn>
                  <a:cxn ang="0">
                    <a:pos x="51" y="6"/>
                  </a:cxn>
                  <a:cxn ang="0">
                    <a:pos x="65" y="19"/>
                  </a:cxn>
                  <a:cxn ang="0">
                    <a:pos x="75" y="37"/>
                  </a:cxn>
                  <a:cxn ang="0">
                    <a:pos x="80" y="58"/>
                  </a:cxn>
                  <a:cxn ang="0">
                    <a:pos x="79" y="81"/>
                  </a:cxn>
                  <a:cxn ang="0">
                    <a:pos x="79" y="101"/>
                  </a:cxn>
                  <a:cxn ang="0">
                    <a:pos x="85" y="119"/>
                  </a:cxn>
                  <a:cxn ang="0">
                    <a:pos x="94" y="138"/>
                  </a:cxn>
                  <a:cxn ang="0">
                    <a:pos x="107" y="155"/>
                  </a:cxn>
                  <a:cxn ang="0">
                    <a:pos x="119" y="169"/>
                  </a:cxn>
                  <a:cxn ang="0">
                    <a:pos x="129" y="181"/>
                  </a:cxn>
                  <a:cxn ang="0">
                    <a:pos x="137" y="188"/>
                  </a:cxn>
                  <a:cxn ang="0">
                    <a:pos x="140" y="191"/>
                  </a:cxn>
                </a:cxnLst>
                <a:rect l="0" t="0" r="r" b="b"/>
                <a:pathLst>
                  <a:path w="140" h="191">
                    <a:moveTo>
                      <a:pt x="140" y="191"/>
                    </a:moveTo>
                    <a:lnTo>
                      <a:pt x="114" y="183"/>
                    </a:lnTo>
                    <a:lnTo>
                      <a:pt x="87" y="170"/>
                    </a:lnTo>
                    <a:lnTo>
                      <a:pt x="62" y="153"/>
                    </a:lnTo>
                    <a:lnTo>
                      <a:pt x="39" y="134"/>
                    </a:lnTo>
                    <a:lnTo>
                      <a:pt x="20" y="110"/>
                    </a:lnTo>
                    <a:lnTo>
                      <a:pt x="6" y="86"/>
                    </a:lnTo>
                    <a:lnTo>
                      <a:pt x="0" y="59"/>
                    </a:lnTo>
                    <a:lnTo>
                      <a:pt x="2" y="31"/>
                    </a:lnTo>
                    <a:lnTo>
                      <a:pt x="12" y="11"/>
                    </a:lnTo>
                    <a:lnTo>
                      <a:pt x="24" y="1"/>
                    </a:lnTo>
                    <a:lnTo>
                      <a:pt x="37" y="0"/>
                    </a:lnTo>
                    <a:lnTo>
                      <a:pt x="51" y="6"/>
                    </a:lnTo>
                    <a:lnTo>
                      <a:pt x="65" y="19"/>
                    </a:lnTo>
                    <a:lnTo>
                      <a:pt x="75" y="37"/>
                    </a:lnTo>
                    <a:lnTo>
                      <a:pt x="80" y="58"/>
                    </a:lnTo>
                    <a:lnTo>
                      <a:pt x="79" y="81"/>
                    </a:lnTo>
                    <a:lnTo>
                      <a:pt x="79" y="101"/>
                    </a:lnTo>
                    <a:lnTo>
                      <a:pt x="85" y="119"/>
                    </a:lnTo>
                    <a:lnTo>
                      <a:pt x="94" y="138"/>
                    </a:lnTo>
                    <a:lnTo>
                      <a:pt x="107" y="155"/>
                    </a:lnTo>
                    <a:lnTo>
                      <a:pt x="119" y="169"/>
                    </a:lnTo>
                    <a:lnTo>
                      <a:pt x="129" y="181"/>
                    </a:lnTo>
                    <a:lnTo>
                      <a:pt x="137" y="188"/>
                    </a:lnTo>
                    <a:lnTo>
                      <a:pt x="140" y="191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5" name="Freeform 33"/>
              <p:cNvSpPr>
                <a:spLocks/>
              </p:cNvSpPr>
              <p:nvPr/>
            </p:nvSpPr>
            <p:spPr bwMode="auto">
              <a:xfrm>
                <a:off x="178699" y="4358344"/>
                <a:ext cx="443504" cy="936068"/>
              </a:xfrm>
              <a:custGeom>
                <a:avLst/>
                <a:gdLst/>
                <a:ahLst/>
                <a:cxnLst>
                  <a:cxn ang="0">
                    <a:pos x="0" y="449"/>
                  </a:cxn>
                  <a:cxn ang="0">
                    <a:pos x="18" y="442"/>
                  </a:cxn>
                  <a:cxn ang="0">
                    <a:pos x="38" y="432"/>
                  </a:cxn>
                  <a:cxn ang="0">
                    <a:pos x="60" y="417"/>
                  </a:cxn>
                  <a:cxn ang="0">
                    <a:pos x="82" y="398"/>
                  </a:cxn>
                  <a:cxn ang="0">
                    <a:pos x="106" y="375"/>
                  </a:cxn>
                  <a:cxn ang="0">
                    <a:pos x="128" y="349"/>
                  </a:cxn>
                  <a:cxn ang="0">
                    <a:pos x="150" y="321"/>
                  </a:cxn>
                  <a:cxn ang="0">
                    <a:pos x="169" y="289"/>
                  </a:cxn>
                  <a:cxn ang="0">
                    <a:pos x="187" y="256"/>
                  </a:cxn>
                  <a:cxn ang="0">
                    <a:pos x="202" y="222"/>
                  </a:cxn>
                  <a:cxn ang="0">
                    <a:pos x="214" y="185"/>
                  </a:cxn>
                  <a:cxn ang="0">
                    <a:pos x="222" y="148"/>
                  </a:cxn>
                  <a:cxn ang="0">
                    <a:pos x="225" y="110"/>
                  </a:cxn>
                  <a:cxn ang="0">
                    <a:pos x="224" y="74"/>
                  </a:cxn>
                  <a:cxn ang="0">
                    <a:pos x="217" y="37"/>
                  </a:cxn>
                  <a:cxn ang="0">
                    <a:pos x="204" y="0"/>
                  </a:cxn>
                  <a:cxn ang="0">
                    <a:pos x="205" y="6"/>
                  </a:cxn>
                  <a:cxn ang="0">
                    <a:pos x="206" y="22"/>
                  </a:cxn>
                  <a:cxn ang="0">
                    <a:pos x="207" y="46"/>
                  </a:cxn>
                  <a:cxn ang="0">
                    <a:pos x="208" y="76"/>
                  </a:cxn>
                  <a:cxn ang="0">
                    <a:pos x="207" y="110"/>
                  </a:cxn>
                  <a:cxn ang="0">
                    <a:pos x="204" y="146"/>
                  </a:cxn>
                  <a:cxn ang="0">
                    <a:pos x="197" y="184"/>
                  </a:cxn>
                  <a:cxn ang="0">
                    <a:pos x="187" y="219"/>
                  </a:cxn>
                  <a:cxn ang="0">
                    <a:pos x="176" y="243"/>
                  </a:cxn>
                  <a:cxn ang="0">
                    <a:pos x="164" y="268"/>
                  </a:cxn>
                  <a:cxn ang="0">
                    <a:pos x="151" y="290"/>
                  </a:cxn>
                  <a:cxn ang="0">
                    <a:pos x="135" y="312"/>
                  </a:cxn>
                  <a:cxn ang="0">
                    <a:pos x="120" y="332"/>
                  </a:cxn>
                  <a:cxn ang="0">
                    <a:pos x="105" y="351"/>
                  </a:cxn>
                  <a:cxn ang="0">
                    <a:pos x="89" y="369"/>
                  </a:cxn>
                  <a:cxn ang="0">
                    <a:pos x="74" y="384"/>
                  </a:cxn>
                  <a:cxn ang="0">
                    <a:pos x="59" y="398"/>
                  </a:cxn>
                  <a:cxn ang="0">
                    <a:pos x="46" y="412"/>
                  </a:cxn>
                  <a:cxn ang="0">
                    <a:pos x="32" y="423"/>
                  </a:cxn>
                  <a:cxn ang="0">
                    <a:pos x="22" y="432"/>
                  </a:cxn>
                  <a:cxn ang="0">
                    <a:pos x="13" y="439"/>
                  </a:cxn>
                  <a:cxn ang="0">
                    <a:pos x="6" y="444"/>
                  </a:cxn>
                  <a:cxn ang="0">
                    <a:pos x="2" y="448"/>
                  </a:cxn>
                  <a:cxn ang="0">
                    <a:pos x="0" y="449"/>
                  </a:cxn>
                </a:cxnLst>
                <a:rect l="0" t="0" r="r" b="b"/>
                <a:pathLst>
                  <a:path w="225" h="449">
                    <a:moveTo>
                      <a:pt x="0" y="449"/>
                    </a:moveTo>
                    <a:lnTo>
                      <a:pt x="18" y="442"/>
                    </a:lnTo>
                    <a:lnTo>
                      <a:pt x="38" y="432"/>
                    </a:lnTo>
                    <a:lnTo>
                      <a:pt x="60" y="417"/>
                    </a:lnTo>
                    <a:lnTo>
                      <a:pt x="82" y="398"/>
                    </a:lnTo>
                    <a:lnTo>
                      <a:pt x="106" y="375"/>
                    </a:lnTo>
                    <a:lnTo>
                      <a:pt x="128" y="349"/>
                    </a:lnTo>
                    <a:lnTo>
                      <a:pt x="150" y="321"/>
                    </a:lnTo>
                    <a:lnTo>
                      <a:pt x="169" y="289"/>
                    </a:lnTo>
                    <a:lnTo>
                      <a:pt x="187" y="256"/>
                    </a:lnTo>
                    <a:lnTo>
                      <a:pt x="202" y="222"/>
                    </a:lnTo>
                    <a:lnTo>
                      <a:pt x="214" y="185"/>
                    </a:lnTo>
                    <a:lnTo>
                      <a:pt x="222" y="148"/>
                    </a:lnTo>
                    <a:lnTo>
                      <a:pt x="225" y="110"/>
                    </a:lnTo>
                    <a:lnTo>
                      <a:pt x="224" y="74"/>
                    </a:lnTo>
                    <a:lnTo>
                      <a:pt x="217" y="37"/>
                    </a:lnTo>
                    <a:lnTo>
                      <a:pt x="204" y="0"/>
                    </a:lnTo>
                    <a:lnTo>
                      <a:pt x="205" y="6"/>
                    </a:lnTo>
                    <a:lnTo>
                      <a:pt x="206" y="22"/>
                    </a:lnTo>
                    <a:lnTo>
                      <a:pt x="207" y="46"/>
                    </a:lnTo>
                    <a:lnTo>
                      <a:pt x="208" y="76"/>
                    </a:lnTo>
                    <a:lnTo>
                      <a:pt x="207" y="110"/>
                    </a:lnTo>
                    <a:lnTo>
                      <a:pt x="204" y="146"/>
                    </a:lnTo>
                    <a:lnTo>
                      <a:pt x="197" y="184"/>
                    </a:lnTo>
                    <a:lnTo>
                      <a:pt x="187" y="219"/>
                    </a:lnTo>
                    <a:lnTo>
                      <a:pt x="176" y="243"/>
                    </a:lnTo>
                    <a:lnTo>
                      <a:pt x="164" y="268"/>
                    </a:lnTo>
                    <a:lnTo>
                      <a:pt x="151" y="290"/>
                    </a:lnTo>
                    <a:lnTo>
                      <a:pt x="135" y="312"/>
                    </a:lnTo>
                    <a:lnTo>
                      <a:pt x="120" y="332"/>
                    </a:lnTo>
                    <a:lnTo>
                      <a:pt x="105" y="351"/>
                    </a:lnTo>
                    <a:lnTo>
                      <a:pt x="89" y="369"/>
                    </a:lnTo>
                    <a:lnTo>
                      <a:pt x="74" y="384"/>
                    </a:lnTo>
                    <a:lnTo>
                      <a:pt x="59" y="398"/>
                    </a:lnTo>
                    <a:lnTo>
                      <a:pt x="46" y="412"/>
                    </a:lnTo>
                    <a:lnTo>
                      <a:pt x="32" y="423"/>
                    </a:lnTo>
                    <a:lnTo>
                      <a:pt x="22" y="432"/>
                    </a:lnTo>
                    <a:lnTo>
                      <a:pt x="13" y="439"/>
                    </a:lnTo>
                    <a:lnTo>
                      <a:pt x="6" y="444"/>
                    </a:lnTo>
                    <a:lnTo>
                      <a:pt x="2" y="448"/>
                    </a:lnTo>
                    <a:lnTo>
                      <a:pt x="0" y="449"/>
                    </a:lnTo>
                    <a:close/>
                  </a:path>
                </a:pathLst>
              </a:custGeom>
              <a:noFill/>
              <a:ln w="25400">
                <a:solidFill>
                  <a:srgbClr val="FFC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64" name="Freeform 36"/>
            <p:cNvSpPr>
              <a:spLocks/>
            </p:cNvSpPr>
            <p:nvPr/>
          </p:nvSpPr>
          <p:spPr bwMode="auto">
            <a:xfrm rot="6195151" flipH="1" flipV="1">
              <a:off x="5548566" y="2987969"/>
              <a:ext cx="920516" cy="3185080"/>
            </a:xfrm>
            <a:custGeom>
              <a:avLst/>
              <a:gdLst/>
              <a:ahLst/>
              <a:cxnLst>
                <a:cxn ang="0">
                  <a:pos x="413" y="1880"/>
                </a:cxn>
                <a:cxn ang="0">
                  <a:pos x="303" y="1865"/>
                </a:cxn>
                <a:cxn ang="0">
                  <a:pos x="202" y="1838"/>
                </a:cxn>
                <a:cxn ang="0">
                  <a:pos x="120" y="1788"/>
                </a:cxn>
                <a:cxn ang="0">
                  <a:pos x="66" y="1709"/>
                </a:cxn>
                <a:cxn ang="0">
                  <a:pos x="52" y="1594"/>
                </a:cxn>
                <a:cxn ang="0">
                  <a:pos x="86" y="1434"/>
                </a:cxn>
                <a:cxn ang="0">
                  <a:pos x="179" y="1224"/>
                </a:cxn>
                <a:cxn ang="0">
                  <a:pos x="310" y="989"/>
                </a:cxn>
                <a:cxn ang="0">
                  <a:pos x="399" y="785"/>
                </a:cxn>
                <a:cxn ang="0">
                  <a:pos x="447" y="601"/>
                </a:cxn>
                <a:cxn ang="0">
                  <a:pos x="461" y="437"/>
                </a:cxn>
                <a:cxn ang="0">
                  <a:pos x="445" y="297"/>
                </a:cxn>
                <a:cxn ang="0">
                  <a:pos x="404" y="182"/>
                </a:cxn>
                <a:cxn ang="0">
                  <a:pos x="345" y="92"/>
                </a:cxn>
                <a:cxn ang="0">
                  <a:pos x="273" y="31"/>
                </a:cxn>
                <a:cxn ang="0">
                  <a:pos x="203" y="3"/>
                </a:cxn>
                <a:cxn ang="0">
                  <a:pos x="149" y="3"/>
                </a:cxn>
                <a:cxn ang="0">
                  <a:pos x="105" y="21"/>
                </a:cxn>
                <a:cxn ang="0">
                  <a:pos x="69" y="51"/>
                </a:cxn>
                <a:cxn ang="0">
                  <a:pos x="41" y="88"/>
                </a:cxn>
                <a:cxn ang="0">
                  <a:pos x="20" y="124"/>
                </a:cxn>
                <a:cxn ang="0">
                  <a:pos x="7" y="154"/>
                </a:cxn>
                <a:cxn ang="0">
                  <a:pos x="1" y="173"/>
                </a:cxn>
                <a:cxn ang="0">
                  <a:pos x="1" y="173"/>
                </a:cxn>
                <a:cxn ang="0">
                  <a:pos x="11" y="158"/>
                </a:cxn>
                <a:cxn ang="0">
                  <a:pos x="28" y="135"/>
                </a:cxn>
                <a:cxn ang="0">
                  <a:pos x="55" y="105"/>
                </a:cxn>
                <a:cxn ang="0">
                  <a:pos x="87" y="77"/>
                </a:cxn>
                <a:cxn ang="0">
                  <a:pos x="124" y="53"/>
                </a:cxn>
                <a:cxn ang="0">
                  <a:pos x="167" y="40"/>
                </a:cxn>
                <a:cxn ang="0">
                  <a:pos x="213" y="41"/>
                </a:cxn>
                <a:cxn ang="0">
                  <a:pos x="263" y="61"/>
                </a:cxn>
                <a:cxn ang="0">
                  <a:pos x="317" y="102"/>
                </a:cxn>
                <a:cxn ang="0">
                  <a:pos x="367" y="161"/>
                </a:cxn>
                <a:cxn ang="0">
                  <a:pos x="410" y="238"/>
                </a:cxn>
                <a:cxn ang="0">
                  <a:pos x="440" y="332"/>
                </a:cxn>
                <a:cxn ang="0">
                  <a:pos x="452" y="441"/>
                </a:cxn>
                <a:cxn ang="0">
                  <a:pos x="442" y="566"/>
                </a:cxn>
                <a:cxn ang="0">
                  <a:pos x="403" y="706"/>
                </a:cxn>
                <a:cxn ang="0">
                  <a:pos x="335" y="859"/>
                </a:cxn>
                <a:cxn ang="0">
                  <a:pos x="258" y="1008"/>
                </a:cxn>
                <a:cxn ang="0">
                  <a:pos x="183" y="1146"/>
                </a:cxn>
                <a:cxn ang="0">
                  <a:pos x="115" y="1272"/>
                </a:cxn>
                <a:cxn ang="0">
                  <a:pos x="60" y="1388"/>
                </a:cxn>
                <a:cxn ang="0">
                  <a:pos x="23" y="1495"/>
                </a:cxn>
                <a:cxn ang="0">
                  <a:pos x="9" y="1592"/>
                </a:cxn>
                <a:cxn ang="0">
                  <a:pos x="24" y="1682"/>
                </a:cxn>
                <a:cxn ang="0">
                  <a:pos x="69" y="1761"/>
                </a:cxn>
                <a:cxn ang="0">
                  <a:pos x="130" y="1818"/>
                </a:cxn>
                <a:cxn ang="0">
                  <a:pos x="198" y="1857"/>
                </a:cxn>
                <a:cxn ang="0">
                  <a:pos x="269" y="1879"/>
                </a:cxn>
                <a:cxn ang="0">
                  <a:pos x="336" y="1888"/>
                </a:cxn>
                <a:cxn ang="0">
                  <a:pos x="394" y="1890"/>
                </a:cxn>
                <a:cxn ang="0">
                  <a:pos x="438" y="1887"/>
                </a:cxn>
                <a:cxn ang="0">
                  <a:pos x="464" y="1884"/>
                </a:cxn>
              </a:cxnLst>
              <a:rect l="0" t="0" r="r" b="b"/>
              <a:pathLst>
                <a:path w="467" h="1890">
                  <a:moveTo>
                    <a:pt x="467" y="1883"/>
                  </a:moveTo>
                  <a:lnTo>
                    <a:pt x="413" y="1880"/>
                  </a:lnTo>
                  <a:lnTo>
                    <a:pt x="357" y="1874"/>
                  </a:lnTo>
                  <a:lnTo>
                    <a:pt x="303" y="1865"/>
                  </a:lnTo>
                  <a:lnTo>
                    <a:pt x="251" y="1854"/>
                  </a:lnTo>
                  <a:lnTo>
                    <a:pt x="202" y="1838"/>
                  </a:lnTo>
                  <a:lnTo>
                    <a:pt x="158" y="1816"/>
                  </a:lnTo>
                  <a:lnTo>
                    <a:pt x="120" y="1788"/>
                  </a:lnTo>
                  <a:lnTo>
                    <a:pt x="89" y="1752"/>
                  </a:lnTo>
                  <a:lnTo>
                    <a:pt x="66" y="1709"/>
                  </a:lnTo>
                  <a:lnTo>
                    <a:pt x="54" y="1656"/>
                  </a:lnTo>
                  <a:lnTo>
                    <a:pt x="52" y="1594"/>
                  </a:lnTo>
                  <a:lnTo>
                    <a:pt x="62" y="1519"/>
                  </a:lnTo>
                  <a:lnTo>
                    <a:pt x="86" y="1434"/>
                  </a:lnTo>
                  <a:lnTo>
                    <a:pt x="123" y="1335"/>
                  </a:lnTo>
                  <a:lnTo>
                    <a:pt x="179" y="1224"/>
                  </a:lnTo>
                  <a:lnTo>
                    <a:pt x="250" y="1097"/>
                  </a:lnTo>
                  <a:lnTo>
                    <a:pt x="310" y="989"/>
                  </a:lnTo>
                  <a:lnTo>
                    <a:pt x="361" y="885"/>
                  </a:lnTo>
                  <a:lnTo>
                    <a:pt x="399" y="785"/>
                  </a:lnTo>
                  <a:lnTo>
                    <a:pt x="428" y="691"/>
                  </a:lnTo>
                  <a:lnTo>
                    <a:pt x="447" y="601"/>
                  </a:lnTo>
                  <a:lnTo>
                    <a:pt x="459" y="517"/>
                  </a:lnTo>
                  <a:lnTo>
                    <a:pt x="461" y="437"/>
                  </a:lnTo>
                  <a:lnTo>
                    <a:pt x="457" y="365"/>
                  </a:lnTo>
                  <a:lnTo>
                    <a:pt x="445" y="297"/>
                  </a:lnTo>
                  <a:lnTo>
                    <a:pt x="428" y="236"/>
                  </a:lnTo>
                  <a:lnTo>
                    <a:pt x="404" y="182"/>
                  </a:lnTo>
                  <a:lnTo>
                    <a:pt x="377" y="134"/>
                  </a:lnTo>
                  <a:lnTo>
                    <a:pt x="345" y="92"/>
                  </a:lnTo>
                  <a:lnTo>
                    <a:pt x="310" y="58"/>
                  </a:lnTo>
                  <a:lnTo>
                    <a:pt x="273" y="31"/>
                  </a:lnTo>
                  <a:lnTo>
                    <a:pt x="233" y="11"/>
                  </a:lnTo>
                  <a:lnTo>
                    <a:pt x="203" y="3"/>
                  </a:lnTo>
                  <a:lnTo>
                    <a:pt x="175" y="0"/>
                  </a:lnTo>
                  <a:lnTo>
                    <a:pt x="149" y="3"/>
                  </a:lnTo>
                  <a:lnTo>
                    <a:pt x="127" y="10"/>
                  </a:lnTo>
                  <a:lnTo>
                    <a:pt x="105" y="21"/>
                  </a:lnTo>
                  <a:lnTo>
                    <a:pt x="86" y="35"/>
                  </a:lnTo>
                  <a:lnTo>
                    <a:pt x="69" y="51"/>
                  </a:lnTo>
                  <a:lnTo>
                    <a:pt x="54" y="69"/>
                  </a:lnTo>
                  <a:lnTo>
                    <a:pt x="41" y="88"/>
                  </a:lnTo>
                  <a:lnTo>
                    <a:pt x="29" y="106"/>
                  </a:lnTo>
                  <a:lnTo>
                    <a:pt x="20" y="124"/>
                  </a:lnTo>
                  <a:lnTo>
                    <a:pt x="13" y="140"/>
                  </a:lnTo>
                  <a:lnTo>
                    <a:pt x="7" y="154"/>
                  </a:lnTo>
                  <a:lnTo>
                    <a:pt x="3" y="165"/>
                  </a:lnTo>
                  <a:lnTo>
                    <a:pt x="1" y="173"/>
                  </a:lnTo>
                  <a:lnTo>
                    <a:pt x="0" y="175"/>
                  </a:lnTo>
                  <a:lnTo>
                    <a:pt x="1" y="173"/>
                  </a:lnTo>
                  <a:lnTo>
                    <a:pt x="5" y="166"/>
                  </a:lnTo>
                  <a:lnTo>
                    <a:pt x="11" y="158"/>
                  </a:lnTo>
                  <a:lnTo>
                    <a:pt x="19" y="147"/>
                  </a:lnTo>
                  <a:lnTo>
                    <a:pt x="28" y="135"/>
                  </a:lnTo>
                  <a:lnTo>
                    <a:pt x="41" y="121"/>
                  </a:lnTo>
                  <a:lnTo>
                    <a:pt x="55" y="105"/>
                  </a:lnTo>
                  <a:lnTo>
                    <a:pt x="70" y="91"/>
                  </a:lnTo>
                  <a:lnTo>
                    <a:pt x="87" y="77"/>
                  </a:lnTo>
                  <a:lnTo>
                    <a:pt x="105" y="64"/>
                  </a:lnTo>
                  <a:lnTo>
                    <a:pt x="124" y="53"/>
                  </a:lnTo>
                  <a:lnTo>
                    <a:pt x="146" y="45"/>
                  </a:lnTo>
                  <a:lnTo>
                    <a:pt x="167" y="40"/>
                  </a:lnTo>
                  <a:lnTo>
                    <a:pt x="190" y="38"/>
                  </a:lnTo>
                  <a:lnTo>
                    <a:pt x="213" y="41"/>
                  </a:lnTo>
                  <a:lnTo>
                    <a:pt x="237" y="48"/>
                  </a:lnTo>
                  <a:lnTo>
                    <a:pt x="263" y="61"/>
                  </a:lnTo>
                  <a:lnTo>
                    <a:pt x="290" y="80"/>
                  </a:lnTo>
                  <a:lnTo>
                    <a:pt x="317" y="102"/>
                  </a:lnTo>
                  <a:lnTo>
                    <a:pt x="342" y="130"/>
                  </a:lnTo>
                  <a:lnTo>
                    <a:pt x="367" y="161"/>
                  </a:lnTo>
                  <a:lnTo>
                    <a:pt x="389" y="197"/>
                  </a:lnTo>
                  <a:lnTo>
                    <a:pt x="410" y="238"/>
                  </a:lnTo>
                  <a:lnTo>
                    <a:pt x="427" y="283"/>
                  </a:lnTo>
                  <a:lnTo>
                    <a:pt x="440" y="332"/>
                  </a:lnTo>
                  <a:lnTo>
                    <a:pt x="448" y="385"/>
                  </a:lnTo>
                  <a:lnTo>
                    <a:pt x="452" y="441"/>
                  </a:lnTo>
                  <a:lnTo>
                    <a:pt x="450" y="503"/>
                  </a:lnTo>
                  <a:lnTo>
                    <a:pt x="442" y="566"/>
                  </a:lnTo>
                  <a:lnTo>
                    <a:pt x="427" y="634"/>
                  </a:lnTo>
                  <a:lnTo>
                    <a:pt x="403" y="706"/>
                  </a:lnTo>
                  <a:lnTo>
                    <a:pt x="373" y="780"/>
                  </a:lnTo>
                  <a:lnTo>
                    <a:pt x="335" y="859"/>
                  </a:lnTo>
                  <a:lnTo>
                    <a:pt x="297" y="936"/>
                  </a:lnTo>
                  <a:lnTo>
                    <a:pt x="258" y="1008"/>
                  </a:lnTo>
                  <a:lnTo>
                    <a:pt x="221" y="1079"/>
                  </a:lnTo>
                  <a:lnTo>
                    <a:pt x="183" y="1146"/>
                  </a:lnTo>
                  <a:lnTo>
                    <a:pt x="148" y="1211"/>
                  </a:lnTo>
                  <a:lnTo>
                    <a:pt x="115" y="1272"/>
                  </a:lnTo>
                  <a:lnTo>
                    <a:pt x="86" y="1331"/>
                  </a:lnTo>
                  <a:lnTo>
                    <a:pt x="60" y="1388"/>
                  </a:lnTo>
                  <a:lnTo>
                    <a:pt x="40" y="1442"/>
                  </a:lnTo>
                  <a:lnTo>
                    <a:pt x="23" y="1495"/>
                  </a:lnTo>
                  <a:lnTo>
                    <a:pt x="13" y="1545"/>
                  </a:lnTo>
                  <a:lnTo>
                    <a:pt x="9" y="1592"/>
                  </a:lnTo>
                  <a:lnTo>
                    <a:pt x="13" y="1638"/>
                  </a:lnTo>
                  <a:lnTo>
                    <a:pt x="24" y="1682"/>
                  </a:lnTo>
                  <a:lnTo>
                    <a:pt x="44" y="1723"/>
                  </a:lnTo>
                  <a:lnTo>
                    <a:pt x="69" y="1761"/>
                  </a:lnTo>
                  <a:lnTo>
                    <a:pt x="98" y="1793"/>
                  </a:lnTo>
                  <a:lnTo>
                    <a:pt x="130" y="1818"/>
                  </a:lnTo>
                  <a:lnTo>
                    <a:pt x="163" y="1840"/>
                  </a:lnTo>
                  <a:lnTo>
                    <a:pt x="198" y="1857"/>
                  </a:lnTo>
                  <a:lnTo>
                    <a:pt x="233" y="1870"/>
                  </a:lnTo>
                  <a:lnTo>
                    <a:pt x="269" y="1879"/>
                  </a:lnTo>
                  <a:lnTo>
                    <a:pt x="303" y="1885"/>
                  </a:lnTo>
                  <a:lnTo>
                    <a:pt x="336" y="1888"/>
                  </a:lnTo>
                  <a:lnTo>
                    <a:pt x="367" y="1890"/>
                  </a:lnTo>
                  <a:lnTo>
                    <a:pt x="394" y="1890"/>
                  </a:lnTo>
                  <a:lnTo>
                    <a:pt x="419" y="1889"/>
                  </a:lnTo>
                  <a:lnTo>
                    <a:pt x="438" y="1887"/>
                  </a:lnTo>
                  <a:lnTo>
                    <a:pt x="453" y="1885"/>
                  </a:lnTo>
                  <a:lnTo>
                    <a:pt x="464" y="1884"/>
                  </a:lnTo>
                  <a:lnTo>
                    <a:pt x="467" y="1883"/>
                  </a:lnTo>
                  <a:close/>
                </a:path>
              </a:pathLst>
            </a:custGeom>
            <a:noFill/>
            <a:ln w="25400">
              <a:solidFill>
                <a:srgbClr val="00FF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65" name="Group 252"/>
            <p:cNvGrpSpPr/>
            <p:nvPr/>
          </p:nvGrpSpPr>
          <p:grpSpPr>
            <a:xfrm rot="6195151" flipH="1" flipV="1">
              <a:off x="5404317" y="5052646"/>
              <a:ext cx="277929" cy="360668"/>
              <a:chOff x="212207" y="4537636"/>
              <a:chExt cx="277929" cy="360668"/>
            </a:xfrm>
          </p:grpSpPr>
          <p:sp>
            <p:nvSpPr>
              <p:cNvPr id="658" name="Freeform 39"/>
              <p:cNvSpPr>
                <a:spLocks/>
              </p:cNvSpPr>
              <p:nvPr/>
            </p:nvSpPr>
            <p:spPr bwMode="auto">
              <a:xfrm>
                <a:off x="212207" y="4537636"/>
                <a:ext cx="277929" cy="360668"/>
              </a:xfrm>
              <a:custGeom>
                <a:avLst/>
                <a:gdLst/>
                <a:ahLst/>
                <a:cxnLst>
                  <a:cxn ang="0">
                    <a:pos x="135" y="78"/>
                  </a:cxn>
                  <a:cxn ang="0">
                    <a:pos x="141" y="55"/>
                  </a:cxn>
                  <a:cxn ang="0">
                    <a:pos x="134" y="39"/>
                  </a:cxn>
                  <a:cxn ang="0">
                    <a:pos x="126" y="32"/>
                  </a:cxn>
                  <a:cxn ang="0">
                    <a:pos x="115" y="28"/>
                  </a:cxn>
                  <a:cxn ang="0">
                    <a:pos x="104" y="30"/>
                  </a:cxn>
                  <a:cxn ang="0">
                    <a:pos x="96" y="19"/>
                  </a:cxn>
                  <a:cxn ang="0">
                    <a:pos x="82" y="2"/>
                  </a:cxn>
                  <a:cxn ang="0">
                    <a:pos x="61" y="2"/>
                  </a:cxn>
                  <a:cxn ang="0">
                    <a:pos x="46" y="18"/>
                  </a:cxn>
                  <a:cxn ang="0">
                    <a:pos x="38" y="28"/>
                  </a:cxn>
                  <a:cxn ang="0">
                    <a:pos x="27" y="27"/>
                  </a:cxn>
                  <a:cxn ang="0">
                    <a:pos x="15" y="31"/>
                  </a:cxn>
                  <a:cxn ang="0">
                    <a:pos x="7" y="37"/>
                  </a:cxn>
                  <a:cxn ang="0">
                    <a:pos x="1" y="53"/>
                  </a:cxn>
                  <a:cxn ang="0">
                    <a:pos x="6" y="75"/>
                  </a:cxn>
                  <a:cxn ang="0">
                    <a:pos x="6" y="94"/>
                  </a:cxn>
                  <a:cxn ang="0">
                    <a:pos x="0" y="117"/>
                  </a:cxn>
                  <a:cxn ang="0">
                    <a:pos x="7" y="134"/>
                  </a:cxn>
                  <a:cxn ang="0">
                    <a:pos x="15" y="140"/>
                  </a:cxn>
                  <a:cxn ang="0">
                    <a:pos x="25" y="143"/>
                  </a:cxn>
                  <a:cxn ang="0">
                    <a:pos x="37" y="142"/>
                  </a:cxn>
                  <a:cxn ang="0">
                    <a:pos x="45" y="153"/>
                  </a:cxn>
                  <a:cxn ang="0">
                    <a:pos x="59" y="170"/>
                  </a:cxn>
                  <a:cxn ang="0">
                    <a:pos x="80" y="170"/>
                  </a:cxn>
                  <a:cxn ang="0">
                    <a:pos x="95" y="153"/>
                  </a:cxn>
                  <a:cxn ang="0">
                    <a:pos x="103" y="143"/>
                  </a:cxn>
                  <a:cxn ang="0">
                    <a:pos x="114" y="145"/>
                  </a:cxn>
                  <a:cxn ang="0">
                    <a:pos x="125" y="142"/>
                  </a:cxn>
                  <a:cxn ang="0">
                    <a:pos x="134" y="135"/>
                  </a:cxn>
                  <a:cxn ang="0">
                    <a:pos x="140" y="118"/>
                  </a:cxn>
                  <a:cxn ang="0">
                    <a:pos x="135" y="96"/>
                  </a:cxn>
                </a:cxnLst>
                <a:rect l="0" t="0" r="r" b="b"/>
                <a:pathLst>
                  <a:path w="141" h="173">
                    <a:moveTo>
                      <a:pt x="127" y="87"/>
                    </a:moveTo>
                    <a:lnTo>
                      <a:pt x="135" y="78"/>
                    </a:lnTo>
                    <a:lnTo>
                      <a:pt x="140" y="66"/>
                    </a:lnTo>
                    <a:lnTo>
                      <a:pt x="141" y="55"/>
                    </a:lnTo>
                    <a:lnTo>
                      <a:pt x="137" y="44"/>
                    </a:lnTo>
                    <a:lnTo>
                      <a:pt x="134" y="39"/>
                    </a:lnTo>
                    <a:lnTo>
                      <a:pt x="130" y="35"/>
                    </a:lnTo>
                    <a:lnTo>
                      <a:pt x="126" y="32"/>
                    </a:lnTo>
                    <a:lnTo>
                      <a:pt x="121" y="30"/>
                    </a:lnTo>
                    <a:lnTo>
                      <a:pt x="115" y="28"/>
                    </a:lnTo>
                    <a:lnTo>
                      <a:pt x="110" y="28"/>
                    </a:lnTo>
                    <a:lnTo>
                      <a:pt x="104" y="30"/>
                    </a:lnTo>
                    <a:lnTo>
                      <a:pt x="99" y="32"/>
                    </a:lnTo>
                    <a:lnTo>
                      <a:pt x="96" y="19"/>
                    </a:lnTo>
                    <a:lnTo>
                      <a:pt x="90" y="9"/>
                    </a:lnTo>
                    <a:lnTo>
                      <a:pt x="82" y="2"/>
                    </a:lnTo>
                    <a:lnTo>
                      <a:pt x="71" y="0"/>
                    </a:lnTo>
                    <a:lnTo>
                      <a:pt x="61" y="2"/>
                    </a:lnTo>
                    <a:lnTo>
                      <a:pt x="52" y="9"/>
                    </a:lnTo>
                    <a:lnTo>
                      <a:pt x="46" y="18"/>
                    </a:lnTo>
                    <a:lnTo>
                      <a:pt x="43" y="31"/>
                    </a:lnTo>
                    <a:lnTo>
                      <a:pt x="38" y="28"/>
                    </a:lnTo>
                    <a:lnTo>
                      <a:pt x="32" y="27"/>
                    </a:lnTo>
                    <a:lnTo>
                      <a:pt x="27" y="27"/>
                    </a:lnTo>
                    <a:lnTo>
                      <a:pt x="20" y="28"/>
                    </a:lnTo>
                    <a:lnTo>
                      <a:pt x="15" y="31"/>
                    </a:lnTo>
                    <a:lnTo>
                      <a:pt x="11" y="33"/>
                    </a:lnTo>
                    <a:lnTo>
                      <a:pt x="7" y="37"/>
                    </a:lnTo>
                    <a:lnTo>
                      <a:pt x="4" y="42"/>
                    </a:lnTo>
                    <a:lnTo>
                      <a:pt x="1" y="53"/>
                    </a:lnTo>
                    <a:lnTo>
                      <a:pt x="2" y="64"/>
                    </a:lnTo>
                    <a:lnTo>
                      <a:pt x="6" y="75"/>
                    </a:lnTo>
                    <a:lnTo>
                      <a:pt x="14" y="85"/>
                    </a:lnTo>
                    <a:lnTo>
                      <a:pt x="6" y="94"/>
                    </a:lnTo>
                    <a:lnTo>
                      <a:pt x="1" y="105"/>
                    </a:lnTo>
                    <a:lnTo>
                      <a:pt x="0" y="117"/>
                    </a:lnTo>
                    <a:lnTo>
                      <a:pt x="4" y="129"/>
                    </a:lnTo>
                    <a:lnTo>
                      <a:pt x="7" y="134"/>
                    </a:lnTo>
                    <a:lnTo>
                      <a:pt x="11" y="138"/>
                    </a:lnTo>
                    <a:lnTo>
                      <a:pt x="15" y="140"/>
                    </a:lnTo>
                    <a:lnTo>
                      <a:pt x="20" y="142"/>
                    </a:lnTo>
                    <a:lnTo>
                      <a:pt x="25" y="143"/>
                    </a:lnTo>
                    <a:lnTo>
                      <a:pt x="31" y="143"/>
                    </a:lnTo>
                    <a:lnTo>
                      <a:pt x="37" y="142"/>
                    </a:lnTo>
                    <a:lnTo>
                      <a:pt x="42" y="140"/>
                    </a:lnTo>
                    <a:lnTo>
                      <a:pt x="45" y="153"/>
                    </a:lnTo>
                    <a:lnTo>
                      <a:pt x="51" y="163"/>
                    </a:lnTo>
                    <a:lnTo>
                      <a:pt x="59" y="170"/>
                    </a:lnTo>
                    <a:lnTo>
                      <a:pt x="69" y="173"/>
                    </a:lnTo>
                    <a:lnTo>
                      <a:pt x="80" y="170"/>
                    </a:lnTo>
                    <a:lnTo>
                      <a:pt x="89" y="163"/>
                    </a:lnTo>
                    <a:lnTo>
                      <a:pt x="95" y="153"/>
                    </a:lnTo>
                    <a:lnTo>
                      <a:pt x="98" y="141"/>
                    </a:lnTo>
                    <a:lnTo>
                      <a:pt x="103" y="143"/>
                    </a:lnTo>
                    <a:lnTo>
                      <a:pt x="109" y="145"/>
                    </a:lnTo>
                    <a:lnTo>
                      <a:pt x="114" y="145"/>
                    </a:lnTo>
                    <a:lnTo>
                      <a:pt x="119" y="144"/>
                    </a:lnTo>
                    <a:lnTo>
                      <a:pt x="125" y="142"/>
                    </a:lnTo>
                    <a:lnTo>
                      <a:pt x="130" y="139"/>
                    </a:lnTo>
                    <a:lnTo>
                      <a:pt x="134" y="135"/>
                    </a:lnTo>
                    <a:lnTo>
                      <a:pt x="137" y="130"/>
                    </a:lnTo>
                    <a:lnTo>
                      <a:pt x="140" y="118"/>
                    </a:lnTo>
                    <a:lnTo>
                      <a:pt x="139" y="106"/>
                    </a:lnTo>
                    <a:lnTo>
                      <a:pt x="135" y="96"/>
                    </a:lnTo>
                    <a:lnTo>
                      <a:pt x="127" y="87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9" name="Freeform 40"/>
              <p:cNvSpPr>
                <a:spLocks/>
              </p:cNvSpPr>
              <p:nvPr/>
            </p:nvSpPr>
            <p:spPr bwMode="auto">
              <a:xfrm>
                <a:off x="308793" y="4666892"/>
                <a:ext cx="80817" cy="95900"/>
              </a:xfrm>
              <a:custGeom>
                <a:avLst/>
                <a:gdLst/>
                <a:ahLst/>
                <a:cxnLst>
                  <a:cxn ang="0">
                    <a:pos x="20" y="46"/>
                  </a:cxn>
                  <a:cxn ang="0">
                    <a:pos x="12" y="44"/>
                  </a:cxn>
                  <a:cxn ang="0">
                    <a:pos x="6" y="39"/>
                  </a:cxn>
                  <a:cxn ang="0">
                    <a:pos x="2" y="32"/>
                  </a:cxn>
                  <a:cxn ang="0">
                    <a:pos x="0" y="23"/>
                  </a:cxn>
                  <a:cxn ang="0">
                    <a:pos x="2" y="13"/>
                  </a:cxn>
                  <a:cxn ang="0">
                    <a:pos x="6" y="6"/>
                  </a:cxn>
                  <a:cxn ang="0">
                    <a:pos x="12" y="2"/>
                  </a:cxn>
                  <a:cxn ang="0">
                    <a:pos x="20" y="0"/>
                  </a:cxn>
                  <a:cxn ang="0">
                    <a:pos x="29" y="2"/>
                  </a:cxn>
                  <a:cxn ang="0">
                    <a:pos x="35" y="6"/>
                  </a:cxn>
                  <a:cxn ang="0">
                    <a:pos x="39" y="13"/>
                  </a:cxn>
                  <a:cxn ang="0">
                    <a:pos x="41" y="23"/>
                  </a:cxn>
                  <a:cxn ang="0">
                    <a:pos x="39" y="32"/>
                  </a:cxn>
                  <a:cxn ang="0">
                    <a:pos x="35" y="39"/>
                  </a:cxn>
                  <a:cxn ang="0">
                    <a:pos x="29" y="44"/>
                  </a:cxn>
                  <a:cxn ang="0">
                    <a:pos x="20" y="46"/>
                  </a:cxn>
                </a:cxnLst>
                <a:rect l="0" t="0" r="r" b="b"/>
                <a:pathLst>
                  <a:path w="41" h="46">
                    <a:moveTo>
                      <a:pt x="20" y="46"/>
                    </a:moveTo>
                    <a:lnTo>
                      <a:pt x="12" y="44"/>
                    </a:lnTo>
                    <a:lnTo>
                      <a:pt x="6" y="39"/>
                    </a:lnTo>
                    <a:lnTo>
                      <a:pt x="2" y="32"/>
                    </a:lnTo>
                    <a:lnTo>
                      <a:pt x="0" y="23"/>
                    </a:lnTo>
                    <a:lnTo>
                      <a:pt x="2" y="13"/>
                    </a:lnTo>
                    <a:lnTo>
                      <a:pt x="6" y="6"/>
                    </a:lnTo>
                    <a:lnTo>
                      <a:pt x="12" y="2"/>
                    </a:lnTo>
                    <a:lnTo>
                      <a:pt x="20" y="0"/>
                    </a:lnTo>
                    <a:lnTo>
                      <a:pt x="29" y="2"/>
                    </a:lnTo>
                    <a:lnTo>
                      <a:pt x="35" y="6"/>
                    </a:lnTo>
                    <a:lnTo>
                      <a:pt x="39" y="13"/>
                    </a:lnTo>
                    <a:lnTo>
                      <a:pt x="41" y="23"/>
                    </a:lnTo>
                    <a:lnTo>
                      <a:pt x="39" y="32"/>
                    </a:lnTo>
                    <a:lnTo>
                      <a:pt x="35" y="39"/>
                    </a:lnTo>
                    <a:lnTo>
                      <a:pt x="29" y="44"/>
                    </a:lnTo>
                    <a:lnTo>
                      <a:pt x="20" y="46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66" name="Group 249"/>
            <p:cNvGrpSpPr/>
            <p:nvPr/>
          </p:nvGrpSpPr>
          <p:grpSpPr>
            <a:xfrm rot="6195151" flipH="1" flipV="1">
              <a:off x="7178484" y="5404808"/>
              <a:ext cx="337063" cy="435720"/>
              <a:chOff x="157016" y="6345142"/>
              <a:chExt cx="337063" cy="435720"/>
            </a:xfrm>
          </p:grpSpPr>
          <p:sp>
            <p:nvSpPr>
              <p:cNvPr id="656" name="Freeform 41"/>
              <p:cNvSpPr>
                <a:spLocks/>
              </p:cNvSpPr>
              <p:nvPr/>
            </p:nvSpPr>
            <p:spPr bwMode="auto">
              <a:xfrm>
                <a:off x="157016" y="6345142"/>
                <a:ext cx="337063" cy="435720"/>
              </a:xfrm>
              <a:custGeom>
                <a:avLst/>
                <a:gdLst/>
                <a:ahLst/>
                <a:cxnLst>
                  <a:cxn ang="0">
                    <a:pos x="164" y="94"/>
                  </a:cxn>
                  <a:cxn ang="0">
                    <a:pos x="171" y="67"/>
                  </a:cxn>
                  <a:cxn ang="0">
                    <a:pos x="163" y="47"/>
                  </a:cxn>
                  <a:cxn ang="0">
                    <a:pos x="153" y="39"/>
                  </a:cxn>
                  <a:cxn ang="0">
                    <a:pos x="140" y="35"/>
                  </a:cxn>
                  <a:cxn ang="0">
                    <a:pos x="127" y="36"/>
                  </a:cxn>
                  <a:cxn ang="0">
                    <a:pos x="120" y="31"/>
                  </a:cxn>
                  <a:cxn ang="0">
                    <a:pos x="114" y="18"/>
                  </a:cxn>
                  <a:cxn ang="0">
                    <a:pos x="105" y="6"/>
                  </a:cxn>
                  <a:cxn ang="0">
                    <a:pos x="93" y="1"/>
                  </a:cxn>
                  <a:cxn ang="0">
                    <a:pos x="80" y="1"/>
                  </a:cxn>
                  <a:cxn ang="0">
                    <a:pos x="69" y="6"/>
                  </a:cxn>
                  <a:cxn ang="0">
                    <a:pos x="60" y="17"/>
                  </a:cxn>
                  <a:cxn ang="0">
                    <a:pos x="53" y="30"/>
                  </a:cxn>
                  <a:cxn ang="0">
                    <a:pos x="46" y="35"/>
                  </a:cxn>
                  <a:cxn ang="0">
                    <a:pos x="32" y="34"/>
                  </a:cxn>
                  <a:cxn ang="0">
                    <a:pos x="20" y="37"/>
                  </a:cxn>
                  <a:cxn ang="0">
                    <a:pos x="10" y="45"/>
                  </a:cxn>
                  <a:cxn ang="0">
                    <a:pos x="1" y="65"/>
                  </a:cxn>
                  <a:cxn ang="0">
                    <a:pos x="9" y="92"/>
                  </a:cxn>
                  <a:cxn ang="0">
                    <a:pos x="8" y="115"/>
                  </a:cxn>
                  <a:cxn ang="0">
                    <a:pos x="0" y="142"/>
                  </a:cxn>
                  <a:cxn ang="0">
                    <a:pos x="9" y="162"/>
                  </a:cxn>
                  <a:cxn ang="0">
                    <a:pos x="19" y="170"/>
                  </a:cxn>
                  <a:cxn ang="0">
                    <a:pos x="31" y="174"/>
                  </a:cxn>
                  <a:cxn ang="0">
                    <a:pos x="45" y="173"/>
                  </a:cxn>
                  <a:cxn ang="0">
                    <a:pos x="52" y="178"/>
                  </a:cxn>
                  <a:cxn ang="0">
                    <a:pos x="58" y="192"/>
                  </a:cxn>
                  <a:cxn ang="0">
                    <a:pos x="67" y="203"/>
                  </a:cxn>
                  <a:cxn ang="0">
                    <a:pos x="78" y="208"/>
                  </a:cxn>
                  <a:cxn ang="0">
                    <a:pos x="91" y="208"/>
                  </a:cxn>
                  <a:cxn ang="0">
                    <a:pos x="103" y="203"/>
                  </a:cxn>
                  <a:cxn ang="0">
                    <a:pos x="112" y="192"/>
                  </a:cxn>
                  <a:cxn ang="0">
                    <a:pos x="118" y="179"/>
                  </a:cxn>
                  <a:cxn ang="0">
                    <a:pos x="125" y="174"/>
                  </a:cxn>
                  <a:cxn ang="0">
                    <a:pos x="139" y="176"/>
                  </a:cxn>
                  <a:cxn ang="0">
                    <a:pos x="152" y="172"/>
                  </a:cxn>
                  <a:cxn ang="0">
                    <a:pos x="162" y="164"/>
                  </a:cxn>
                  <a:cxn ang="0">
                    <a:pos x="170" y="144"/>
                  </a:cxn>
                  <a:cxn ang="0">
                    <a:pos x="163" y="117"/>
                  </a:cxn>
                </a:cxnLst>
                <a:rect l="0" t="0" r="r" b="b"/>
                <a:pathLst>
                  <a:path w="171" h="209">
                    <a:moveTo>
                      <a:pt x="154" y="105"/>
                    </a:moveTo>
                    <a:lnTo>
                      <a:pt x="164" y="94"/>
                    </a:lnTo>
                    <a:lnTo>
                      <a:pt x="170" y="81"/>
                    </a:lnTo>
                    <a:lnTo>
                      <a:pt x="171" y="67"/>
                    </a:lnTo>
                    <a:lnTo>
                      <a:pt x="167" y="53"/>
                    </a:lnTo>
                    <a:lnTo>
                      <a:pt x="163" y="47"/>
                    </a:lnTo>
                    <a:lnTo>
                      <a:pt x="159" y="42"/>
                    </a:lnTo>
                    <a:lnTo>
                      <a:pt x="153" y="39"/>
                    </a:lnTo>
                    <a:lnTo>
                      <a:pt x="147" y="36"/>
                    </a:lnTo>
                    <a:lnTo>
                      <a:pt x="140" y="35"/>
                    </a:lnTo>
                    <a:lnTo>
                      <a:pt x="134" y="35"/>
                    </a:lnTo>
                    <a:lnTo>
                      <a:pt x="127" y="36"/>
                    </a:lnTo>
                    <a:lnTo>
                      <a:pt x="121" y="39"/>
                    </a:lnTo>
                    <a:lnTo>
                      <a:pt x="120" y="31"/>
                    </a:lnTo>
                    <a:lnTo>
                      <a:pt x="117" y="24"/>
                    </a:lnTo>
                    <a:lnTo>
                      <a:pt x="114" y="18"/>
                    </a:lnTo>
                    <a:lnTo>
                      <a:pt x="110" y="11"/>
                    </a:lnTo>
                    <a:lnTo>
                      <a:pt x="105" y="6"/>
                    </a:lnTo>
                    <a:lnTo>
                      <a:pt x="99" y="3"/>
                    </a:lnTo>
                    <a:lnTo>
                      <a:pt x="93" y="1"/>
                    </a:lnTo>
                    <a:lnTo>
                      <a:pt x="86" y="0"/>
                    </a:lnTo>
                    <a:lnTo>
                      <a:pt x="80" y="1"/>
                    </a:lnTo>
                    <a:lnTo>
                      <a:pt x="74" y="3"/>
                    </a:lnTo>
                    <a:lnTo>
                      <a:pt x="69" y="6"/>
                    </a:lnTo>
                    <a:lnTo>
                      <a:pt x="64" y="11"/>
                    </a:lnTo>
                    <a:lnTo>
                      <a:pt x="60" y="17"/>
                    </a:lnTo>
                    <a:lnTo>
                      <a:pt x="57" y="23"/>
                    </a:lnTo>
                    <a:lnTo>
                      <a:pt x="53" y="30"/>
                    </a:lnTo>
                    <a:lnTo>
                      <a:pt x="52" y="38"/>
                    </a:lnTo>
                    <a:lnTo>
                      <a:pt x="46" y="35"/>
                    </a:lnTo>
                    <a:lnTo>
                      <a:pt x="39" y="34"/>
                    </a:lnTo>
                    <a:lnTo>
                      <a:pt x="32" y="34"/>
                    </a:lnTo>
                    <a:lnTo>
                      <a:pt x="26" y="35"/>
                    </a:lnTo>
                    <a:lnTo>
                      <a:pt x="20" y="37"/>
                    </a:lnTo>
                    <a:lnTo>
                      <a:pt x="15" y="41"/>
                    </a:lnTo>
                    <a:lnTo>
                      <a:pt x="10" y="45"/>
                    </a:lnTo>
                    <a:lnTo>
                      <a:pt x="5" y="51"/>
                    </a:lnTo>
                    <a:lnTo>
                      <a:pt x="1" y="65"/>
                    </a:lnTo>
                    <a:lnTo>
                      <a:pt x="2" y="79"/>
                    </a:lnTo>
                    <a:lnTo>
                      <a:pt x="9" y="92"/>
                    </a:lnTo>
                    <a:lnTo>
                      <a:pt x="18" y="103"/>
                    </a:lnTo>
                    <a:lnTo>
                      <a:pt x="8" y="115"/>
                    </a:lnTo>
                    <a:lnTo>
                      <a:pt x="2" y="128"/>
                    </a:lnTo>
                    <a:lnTo>
                      <a:pt x="0" y="142"/>
                    </a:lnTo>
                    <a:lnTo>
                      <a:pt x="4" y="156"/>
                    </a:lnTo>
                    <a:lnTo>
                      <a:pt x="9" y="162"/>
                    </a:lnTo>
                    <a:lnTo>
                      <a:pt x="14" y="167"/>
                    </a:lnTo>
                    <a:lnTo>
                      <a:pt x="19" y="170"/>
                    </a:lnTo>
                    <a:lnTo>
                      <a:pt x="25" y="173"/>
                    </a:lnTo>
                    <a:lnTo>
                      <a:pt x="31" y="174"/>
                    </a:lnTo>
                    <a:lnTo>
                      <a:pt x="38" y="174"/>
                    </a:lnTo>
                    <a:lnTo>
                      <a:pt x="45" y="173"/>
                    </a:lnTo>
                    <a:lnTo>
                      <a:pt x="51" y="170"/>
                    </a:lnTo>
                    <a:lnTo>
                      <a:pt x="52" y="178"/>
                    </a:lnTo>
                    <a:lnTo>
                      <a:pt x="55" y="185"/>
                    </a:lnTo>
                    <a:lnTo>
                      <a:pt x="58" y="192"/>
                    </a:lnTo>
                    <a:lnTo>
                      <a:pt x="62" y="197"/>
                    </a:lnTo>
                    <a:lnTo>
                      <a:pt x="67" y="203"/>
                    </a:lnTo>
                    <a:lnTo>
                      <a:pt x="72" y="206"/>
                    </a:lnTo>
                    <a:lnTo>
                      <a:pt x="78" y="208"/>
                    </a:lnTo>
                    <a:lnTo>
                      <a:pt x="85" y="209"/>
                    </a:lnTo>
                    <a:lnTo>
                      <a:pt x="91" y="208"/>
                    </a:lnTo>
                    <a:lnTo>
                      <a:pt x="97" y="206"/>
                    </a:lnTo>
                    <a:lnTo>
                      <a:pt x="103" y="203"/>
                    </a:lnTo>
                    <a:lnTo>
                      <a:pt x="108" y="197"/>
                    </a:lnTo>
                    <a:lnTo>
                      <a:pt x="112" y="192"/>
                    </a:lnTo>
                    <a:lnTo>
                      <a:pt x="115" y="186"/>
                    </a:lnTo>
                    <a:lnTo>
                      <a:pt x="118" y="179"/>
                    </a:lnTo>
                    <a:lnTo>
                      <a:pt x="119" y="171"/>
                    </a:lnTo>
                    <a:lnTo>
                      <a:pt x="125" y="174"/>
                    </a:lnTo>
                    <a:lnTo>
                      <a:pt x="132" y="176"/>
                    </a:lnTo>
                    <a:lnTo>
                      <a:pt x="139" y="176"/>
                    </a:lnTo>
                    <a:lnTo>
                      <a:pt x="145" y="175"/>
                    </a:lnTo>
                    <a:lnTo>
                      <a:pt x="152" y="172"/>
                    </a:lnTo>
                    <a:lnTo>
                      <a:pt x="157" y="169"/>
                    </a:lnTo>
                    <a:lnTo>
                      <a:pt x="162" y="164"/>
                    </a:lnTo>
                    <a:lnTo>
                      <a:pt x="166" y="158"/>
                    </a:lnTo>
                    <a:lnTo>
                      <a:pt x="170" y="144"/>
                    </a:lnTo>
                    <a:lnTo>
                      <a:pt x="169" y="130"/>
                    </a:lnTo>
                    <a:lnTo>
                      <a:pt x="163" y="117"/>
                    </a:lnTo>
                    <a:lnTo>
                      <a:pt x="154" y="105"/>
                    </a:lnTo>
                    <a:close/>
                  </a:path>
                </a:pathLst>
              </a:custGeom>
              <a:noFill/>
              <a:ln w="25400">
                <a:solidFill>
                  <a:srgbClr val="990099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7" name="Freeform 42"/>
              <p:cNvSpPr>
                <a:spLocks/>
              </p:cNvSpPr>
              <p:nvPr/>
            </p:nvSpPr>
            <p:spPr bwMode="auto">
              <a:xfrm>
                <a:off x="275283" y="6503586"/>
                <a:ext cx="96586" cy="114664"/>
              </a:xfrm>
              <a:custGeom>
                <a:avLst/>
                <a:gdLst/>
                <a:ahLst/>
                <a:cxnLst>
                  <a:cxn ang="0">
                    <a:pos x="24" y="55"/>
                  </a:cxn>
                  <a:cxn ang="0">
                    <a:pos x="15" y="53"/>
                  </a:cxn>
                  <a:cxn ang="0">
                    <a:pos x="7" y="47"/>
                  </a:cxn>
                  <a:cxn ang="0">
                    <a:pos x="2" y="39"/>
                  </a:cxn>
                  <a:cxn ang="0">
                    <a:pos x="0" y="27"/>
                  </a:cxn>
                  <a:cxn ang="0">
                    <a:pos x="2" y="16"/>
                  </a:cxn>
                  <a:cxn ang="0">
                    <a:pos x="7" y="8"/>
                  </a:cxn>
                  <a:cxn ang="0">
                    <a:pos x="15" y="2"/>
                  </a:cxn>
                  <a:cxn ang="0">
                    <a:pos x="24" y="0"/>
                  </a:cxn>
                  <a:cxn ang="0">
                    <a:pos x="34" y="2"/>
                  </a:cxn>
                  <a:cxn ang="0">
                    <a:pos x="42" y="8"/>
                  </a:cxn>
                  <a:cxn ang="0">
                    <a:pos x="47" y="16"/>
                  </a:cxn>
                  <a:cxn ang="0">
                    <a:pos x="49" y="27"/>
                  </a:cxn>
                  <a:cxn ang="0">
                    <a:pos x="47" y="39"/>
                  </a:cxn>
                  <a:cxn ang="0">
                    <a:pos x="42" y="47"/>
                  </a:cxn>
                  <a:cxn ang="0">
                    <a:pos x="34" y="53"/>
                  </a:cxn>
                  <a:cxn ang="0">
                    <a:pos x="24" y="55"/>
                  </a:cxn>
                </a:cxnLst>
                <a:rect l="0" t="0" r="r" b="b"/>
                <a:pathLst>
                  <a:path w="49" h="55">
                    <a:moveTo>
                      <a:pt x="24" y="55"/>
                    </a:moveTo>
                    <a:lnTo>
                      <a:pt x="15" y="53"/>
                    </a:lnTo>
                    <a:lnTo>
                      <a:pt x="7" y="47"/>
                    </a:lnTo>
                    <a:lnTo>
                      <a:pt x="2" y="39"/>
                    </a:lnTo>
                    <a:lnTo>
                      <a:pt x="0" y="27"/>
                    </a:lnTo>
                    <a:lnTo>
                      <a:pt x="2" y="16"/>
                    </a:lnTo>
                    <a:lnTo>
                      <a:pt x="7" y="8"/>
                    </a:lnTo>
                    <a:lnTo>
                      <a:pt x="15" y="2"/>
                    </a:lnTo>
                    <a:lnTo>
                      <a:pt x="24" y="0"/>
                    </a:lnTo>
                    <a:lnTo>
                      <a:pt x="34" y="2"/>
                    </a:lnTo>
                    <a:lnTo>
                      <a:pt x="42" y="8"/>
                    </a:lnTo>
                    <a:lnTo>
                      <a:pt x="47" y="16"/>
                    </a:lnTo>
                    <a:lnTo>
                      <a:pt x="49" y="27"/>
                    </a:lnTo>
                    <a:lnTo>
                      <a:pt x="47" y="39"/>
                    </a:lnTo>
                    <a:lnTo>
                      <a:pt x="42" y="47"/>
                    </a:lnTo>
                    <a:lnTo>
                      <a:pt x="34" y="53"/>
                    </a:lnTo>
                    <a:lnTo>
                      <a:pt x="24" y="55"/>
                    </a:lnTo>
                    <a:close/>
                  </a:path>
                </a:pathLst>
              </a:custGeom>
              <a:noFill/>
              <a:ln w="25400">
                <a:solidFill>
                  <a:srgbClr val="990099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67" name="Group 244"/>
            <p:cNvGrpSpPr/>
            <p:nvPr/>
          </p:nvGrpSpPr>
          <p:grpSpPr>
            <a:xfrm rot="6195151" flipH="1" flipV="1">
              <a:off x="7341910" y="3905725"/>
              <a:ext cx="145863" cy="175122"/>
              <a:chOff x="1854155" y="6167936"/>
              <a:chExt cx="145863" cy="175122"/>
            </a:xfrm>
          </p:grpSpPr>
          <p:sp>
            <p:nvSpPr>
              <p:cNvPr id="654" name="Freeform 189"/>
              <p:cNvSpPr>
                <a:spLocks/>
              </p:cNvSpPr>
              <p:nvPr/>
            </p:nvSpPr>
            <p:spPr bwMode="auto">
              <a:xfrm>
                <a:off x="1854155" y="6167936"/>
                <a:ext cx="145863" cy="175122"/>
              </a:xfrm>
              <a:custGeom>
                <a:avLst/>
                <a:gdLst/>
                <a:ahLst/>
                <a:cxnLst>
                  <a:cxn ang="0">
                    <a:pos x="74" y="42"/>
                  </a:cxn>
                  <a:cxn ang="0">
                    <a:pos x="73" y="34"/>
                  </a:cxn>
                  <a:cxn ang="0">
                    <a:pos x="71" y="26"/>
                  </a:cxn>
                  <a:cxn ang="0">
                    <a:pos x="68" y="19"/>
                  </a:cxn>
                  <a:cxn ang="0">
                    <a:pos x="63" y="13"/>
                  </a:cxn>
                  <a:cxn ang="0">
                    <a:pos x="58" y="8"/>
                  </a:cxn>
                  <a:cxn ang="0">
                    <a:pos x="52" y="3"/>
                  </a:cxn>
                  <a:cxn ang="0">
                    <a:pos x="45" y="1"/>
                  </a:cxn>
                  <a:cxn ang="0">
                    <a:pos x="37" y="0"/>
                  </a:cxn>
                  <a:cxn ang="0">
                    <a:pos x="29" y="1"/>
                  </a:cxn>
                  <a:cxn ang="0">
                    <a:pos x="22" y="3"/>
                  </a:cxn>
                  <a:cxn ang="0">
                    <a:pos x="16" y="8"/>
                  </a:cxn>
                  <a:cxn ang="0">
                    <a:pos x="11" y="13"/>
                  </a:cxn>
                  <a:cxn ang="0">
                    <a:pos x="6" y="19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3" y="59"/>
                  </a:cxn>
                  <a:cxn ang="0">
                    <a:pos x="6" y="66"/>
                  </a:cxn>
                  <a:cxn ang="0">
                    <a:pos x="11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7" y="84"/>
                  </a:cxn>
                  <a:cxn ang="0">
                    <a:pos x="45" y="83"/>
                  </a:cxn>
                  <a:cxn ang="0">
                    <a:pos x="52" y="81"/>
                  </a:cxn>
                  <a:cxn ang="0">
                    <a:pos x="58" y="77"/>
                  </a:cxn>
                  <a:cxn ang="0">
                    <a:pos x="63" y="72"/>
                  </a:cxn>
                  <a:cxn ang="0">
                    <a:pos x="68" y="66"/>
                  </a:cxn>
                  <a:cxn ang="0">
                    <a:pos x="71" y="59"/>
                  </a:cxn>
                  <a:cxn ang="0">
                    <a:pos x="73" y="50"/>
                  </a:cxn>
                  <a:cxn ang="0">
                    <a:pos x="74" y="42"/>
                  </a:cxn>
                </a:cxnLst>
                <a:rect l="0" t="0" r="r" b="b"/>
                <a:pathLst>
                  <a:path w="74" h="84">
                    <a:moveTo>
                      <a:pt x="74" y="42"/>
                    </a:moveTo>
                    <a:lnTo>
                      <a:pt x="73" y="34"/>
                    </a:lnTo>
                    <a:lnTo>
                      <a:pt x="71" y="26"/>
                    </a:lnTo>
                    <a:lnTo>
                      <a:pt x="68" y="19"/>
                    </a:lnTo>
                    <a:lnTo>
                      <a:pt x="63" y="13"/>
                    </a:lnTo>
                    <a:lnTo>
                      <a:pt x="58" y="8"/>
                    </a:lnTo>
                    <a:lnTo>
                      <a:pt x="52" y="3"/>
                    </a:lnTo>
                    <a:lnTo>
                      <a:pt x="45" y="1"/>
                    </a:lnTo>
                    <a:lnTo>
                      <a:pt x="37" y="0"/>
                    </a:lnTo>
                    <a:lnTo>
                      <a:pt x="29" y="1"/>
                    </a:lnTo>
                    <a:lnTo>
                      <a:pt x="22" y="3"/>
                    </a:lnTo>
                    <a:lnTo>
                      <a:pt x="16" y="8"/>
                    </a:lnTo>
                    <a:lnTo>
                      <a:pt x="11" y="13"/>
                    </a:lnTo>
                    <a:lnTo>
                      <a:pt x="6" y="19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3" y="59"/>
                    </a:lnTo>
                    <a:lnTo>
                      <a:pt x="6" y="66"/>
                    </a:lnTo>
                    <a:lnTo>
                      <a:pt x="11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7" y="84"/>
                    </a:lnTo>
                    <a:lnTo>
                      <a:pt x="45" y="83"/>
                    </a:lnTo>
                    <a:lnTo>
                      <a:pt x="52" y="81"/>
                    </a:lnTo>
                    <a:lnTo>
                      <a:pt x="58" y="77"/>
                    </a:lnTo>
                    <a:lnTo>
                      <a:pt x="63" y="72"/>
                    </a:lnTo>
                    <a:lnTo>
                      <a:pt x="68" y="66"/>
                    </a:lnTo>
                    <a:lnTo>
                      <a:pt x="71" y="59"/>
                    </a:lnTo>
                    <a:lnTo>
                      <a:pt x="73" y="50"/>
                    </a:lnTo>
                    <a:lnTo>
                      <a:pt x="74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5" name="Freeform 190"/>
              <p:cNvSpPr>
                <a:spLocks/>
              </p:cNvSpPr>
              <p:nvPr/>
            </p:nvSpPr>
            <p:spPr bwMode="auto">
              <a:xfrm>
                <a:off x="1889635" y="6213801"/>
                <a:ext cx="74903" cy="85477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5" y="41"/>
                  </a:cxn>
                  <a:cxn ang="0">
                    <a:pos x="12" y="39"/>
                  </a:cxn>
                  <a:cxn ang="0">
                    <a:pos x="9" y="38"/>
                  </a:cxn>
                  <a:cxn ang="0">
                    <a:pos x="6" y="35"/>
                  </a:cxn>
                  <a:cxn ang="0">
                    <a:pos x="3" y="32"/>
                  </a:cxn>
                  <a:cxn ang="0">
                    <a:pos x="2" y="28"/>
                  </a:cxn>
                  <a:cxn ang="0">
                    <a:pos x="0" y="24"/>
                  </a:cxn>
                  <a:cxn ang="0">
                    <a:pos x="0" y="20"/>
                  </a:cxn>
                  <a:cxn ang="0">
                    <a:pos x="0" y="16"/>
                  </a:cxn>
                  <a:cxn ang="0">
                    <a:pos x="2" y="12"/>
                  </a:cxn>
                  <a:cxn ang="0">
                    <a:pos x="3" y="9"/>
                  </a:cxn>
                  <a:cxn ang="0">
                    <a:pos x="6" y="6"/>
                  </a:cxn>
                  <a:cxn ang="0">
                    <a:pos x="9" y="3"/>
                  </a:cxn>
                  <a:cxn ang="0">
                    <a:pos x="12" y="1"/>
                  </a:cxn>
                  <a:cxn ang="0">
                    <a:pos x="15" y="0"/>
                  </a:cxn>
                  <a:cxn ang="0">
                    <a:pos x="19" y="0"/>
                  </a:cxn>
                  <a:cxn ang="0">
                    <a:pos x="23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5" y="9"/>
                  </a:cxn>
                  <a:cxn ang="0">
                    <a:pos x="37" y="12"/>
                  </a:cxn>
                  <a:cxn ang="0">
                    <a:pos x="38" y="16"/>
                  </a:cxn>
                  <a:cxn ang="0">
                    <a:pos x="38" y="20"/>
                  </a:cxn>
                  <a:cxn ang="0">
                    <a:pos x="37" y="28"/>
                  </a:cxn>
                  <a:cxn ang="0">
                    <a:pos x="33" y="35"/>
                  </a:cxn>
                  <a:cxn ang="0">
                    <a:pos x="27" y="39"/>
                  </a:cxn>
                  <a:cxn ang="0">
                    <a:pos x="19" y="41"/>
                  </a:cxn>
                </a:cxnLst>
                <a:rect l="0" t="0" r="r" b="b"/>
                <a:pathLst>
                  <a:path w="38" h="41">
                    <a:moveTo>
                      <a:pt x="19" y="41"/>
                    </a:moveTo>
                    <a:lnTo>
                      <a:pt x="15" y="41"/>
                    </a:lnTo>
                    <a:lnTo>
                      <a:pt x="12" y="39"/>
                    </a:lnTo>
                    <a:lnTo>
                      <a:pt x="9" y="38"/>
                    </a:lnTo>
                    <a:lnTo>
                      <a:pt x="6" y="35"/>
                    </a:lnTo>
                    <a:lnTo>
                      <a:pt x="3" y="32"/>
                    </a:lnTo>
                    <a:lnTo>
                      <a:pt x="2" y="28"/>
                    </a:lnTo>
                    <a:lnTo>
                      <a:pt x="0" y="24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2" y="12"/>
                    </a:lnTo>
                    <a:lnTo>
                      <a:pt x="3" y="9"/>
                    </a:lnTo>
                    <a:lnTo>
                      <a:pt x="6" y="6"/>
                    </a:lnTo>
                    <a:lnTo>
                      <a:pt x="9" y="3"/>
                    </a:lnTo>
                    <a:lnTo>
                      <a:pt x="12" y="1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5" y="9"/>
                    </a:lnTo>
                    <a:lnTo>
                      <a:pt x="37" y="12"/>
                    </a:lnTo>
                    <a:lnTo>
                      <a:pt x="38" y="16"/>
                    </a:lnTo>
                    <a:lnTo>
                      <a:pt x="38" y="20"/>
                    </a:lnTo>
                    <a:lnTo>
                      <a:pt x="37" y="28"/>
                    </a:lnTo>
                    <a:lnTo>
                      <a:pt x="33" y="35"/>
                    </a:lnTo>
                    <a:lnTo>
                      <a:pt x="27" y="39"/>
                    </a:lnTo>
                    <a:lnTo>
                      <a:pt x="19" y="41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68" name="Group 248"/>
            <p:cNvGrpSpPr/>
            <p:nvPr/>
          </p:nvGrpSpPr>
          <p:grpSpPr>
            <a:xfrm rot="6195151" flipH="1" flipV="1">
              <a:off x="7458522" y="5143390"/>
              <a:ext cx="147835" cy="175122"/>
              <a:chOff x="675422" y="6566129"/>
              <a:chExt cx="147835" cy="175122"/>
            </a:xfrm>
          </p:grpSpPr>
          <p:sp>
            <p:nvSpPr>
              <p:cNvPr id="652" name="Freeform 191"/>
              <p:cNvSpPr>
                <a:spLocks/>
              </p:cNvSpPr>
              <p:nvPr/>
            </p:nvSpPr>
            <p:spPr bwMode="auto">
              <a:xfrm>
                <a:off x="675422" y="6566129"/>
                <a:ext cx="147835" cy="175122"/>
              </a:xfrm>
              <a:custGeom>
                <a:avLst/>
                <a:gdLst/>
                <a:ahLst/>
                <a:cxnLst>
                  <a:cxn ang="0">
                    <a:pos x="75" y="42"/>
                  </a:cxn>
                  <a:cxn ang="0">
                    <a:pos x="74" y="34"/>
                  </a:cxn>
                  <a:cxn ang="0">
                    <a:pos x="71" y="26"/>
                  </a:cxn>
                  <a:cxn ang="0">
                    <a:pos x="68" y="19"/>
                  </a:cxn>
                  <a:cxn ang="0">
                    <a:pos x="63" y="13"/>
                  </a:cxn>
                  <a:cxn ang="0">
                    <a:pos x="57" y="8"/>
                  </a:cxn>
                  <a:cxn ang="0">
                    <a:pos x="51" y="4"/>
                  </a:cxn>
                  <a:cxn ang="0">
                    <a:pos x="44" y="1"/>
                  </a:cxn>
                  <a:cxn ang="0">
                    <a:pos x="37" y="0"/>
                  </a:cxn>
                  <a:cxn ang="0">
                    <a:pos x="30" y="1"/>
                  </a:cxn>
                  <a:cxn ang="0">
                    <a:pos x="22" y="4"/>
                  </a:cxn>
                  <a:cxn ang="0">
                    <a:pos x="16" y="8"/>
                  </a:cxn>
                  <a:cxn ang="0">
                    <a:pos x="11" y="13"/>
                  </a:cxn>
                  <a:cxn ang="0">
                    <a:pos x="6" y="19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1"/>
                  </a:cxn>
                  <a:cxn ang="0">
                    <a:pos x="3" y="59"/>
                  </a:cxn>
                  <a:cxn ang="0">
                    <a:pos x="6" y="66"/>
                  </a:cxn>
                  <a:cxn ang="0">
                    <a:pos x="11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7" y="84"/>
                  </a:cxn>
                  <a:cxn ang="0">
                    <a:pos x="44" y="83"/>
                  </a:cxn>
                  <a:cxn ang="0">
                    <a:pos x="51" y="81"/>
                  </a:cxn>
                  <a:cxn ang="0">
                    <a:pos x="57" y="77"/>
                  </a:cxn>
                  <a:cxn ang="0">
                    <a:pos x="63" y="72"/>
                  </a:cxn>
                  <a:cxn ang="0">
                    <a:pos x="68" y="66"/>
                  </a:cxn>
                  <a:cxn ang="0">
                    <a:pos x="71" y="59"/>
                  </a:cxn>
                  <a:cxn ang="0">
                    <a:pos x="74" y="51"/>
                  </a:cxn>
                  <a:cxn ang="0">
                    <a:pos x="75" y="42"/>
                  </a:cxn>
                </a:cxnLst>
                <a:rect l="0" t="0" r="r" b="b"/>
                <a:pathLst>
                  <a:path w="75" h="84">
                    <a:moveTo>
                      <a:pt x="75" y="42"/>
                    </a:moveTo>
                    <a:lnTo>
                      <a:pt x="74" y="34"/>
                    </a:lnTo>
                    <a:lnTo>
                      <a:pt x="71" y="26"/>
                    </a:lnTo>
                    <a:lnTo>
                      <a:pt x="68" y="19"/>
                    </a:lnTo>
                    <a:lnTo>
                      <a:pt x="63" y="13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44" y="1"/>
                    </a:lnTo>
                    <a:lnTo>
                      <a:pt x="37" y="0"/>
                    </a:lnTo>
                    <a:lnTo>
                      <a:pt x="30" y="1"/>
                    </a:lnTo>
                    <a:lnTo>
                      <a:pt x="22" y="4"/>
                    </a:lnTo>
                    <a:lnTo>
                      <a:pt x="16" y="8"/>
                    </a:lnTo>
                    <a:lnTo>
                      <a:pt x="11" y="13"/>
                    </a:lnTo>
                    <a:lnTo>
                      <a:pt x="6" y="19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1"/>
                    </a:lnTo>
                    <a:lnTo>
                      <a:pt x="3" y="59"/>
                    </a:lnTo>
                    <a:lnTo>
                      <a:pt x="6" y="66"/>
                    </a:lnTo>
                    <a:lnTo>
                      <a:pt x="11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7" y="84"/>
                    </a:lnTo>
                    <a:lnTo>
                      <a:pt x="44" y="83"/>
                    </a:lnTo>
                    <a:lnTo>
                      <a:pt x="51" y="81"/>
                    </a:lnTo>
                    <a:lnTo>
                      <a:pt x="57" y="77"/>
                    </a:lnTo>
                    <a:lnTo>
                      <a:pt x="63" y="72"/>
                    </a:lnTo>
                    <a:lnTo>
                      <a:pt x="68" y="66"/>
                    </a:lnTo>
                    <a:lnTo>
                      <a:pt x="71" y="59"/>
                    </a:lnTo>
                    <a:lnTo>
                      <a:pt x="74" y="51"/>
                    </a:lnTo>
                    <a:lnTo>
                      <a:pt x="75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3" name="Freeform 192"/>
              <p:cNvSpPr>
                <a:spLocks/>
              </p:cNvSpPr>
              <p:nvPr/>
            </p:nvSpPr>
            <p:spPr bwMode="auto">
              <a:xfrm>
                <a:off x="710902" y="6611994"/>
                <a:ext cx="74903" cy="87561"/>
              </a:xfrm>
              <a:custGeom>
                <a:avLst/>
                <a:gdLst/>
                <a:ahLst/>
                <a:cxnLst>
                  <a:cxn ang="0">
                    <a:pos x="19" y="42"/>
                  </a:cxn>
                  <a:cxn ang="0">
                    <a:pos x="16" y="41"/>
                  </a:cxn>
                  <a:cxn ang="0">
                    <a:pos x="13" y="40"/>
                  </a:cxn>
                  <a:cxn ang="0">
                    <a:pos x="10" y="38"/>
                  </a:cxn>
                  <a:cxn ang="0">
                    <a:pos x="6" y="36"/>
                  </a:cxn>
                  <a:cxn ang="0">
                    <a:pos x="3" y="33"/>
                  </a:cxn>
                  <a:cxn ang="0">
                    <a:pos x="2" y="29"/>
                  </a:cxn>
                  <a:cxn ang="0">
                    <a:pos x="0" y="24"/>
                  </a:cxn>
                  <a:cxn ang="0">
                    <a:pos x="0" y="20"/>
                  </a:cxn>
                  <a:cxn ang="0">
                    <a:pos x="0" y="16"/>
                  </a:cxn>
                  <a:cxn ang="0">
                    <a:pos x="2" y="13"/>
                  </a:cxn>
                  <a:cxn ang="0">
                    <a:pos x="3" y="9"/>
                  </a:cxn>
                  <a:cxn ang="0">
                    <a:pos x="6" y="6"/>
                  </a:cxn>
                  <a:cxn ang="0">
                    <a:pos x="10" y="3"/>
                  </a:cxn>
                  <a:cxn ang="0">
                    <a:pos x="13" y="1"/>
                  </a:cxn>
                  <a:cxn ang="0">
                    <a:pos x="16" y="0"/>
                  </a:cxn>
                  <a:cxn ang="0">
                    <a:pos x="19" y="0"/>
                  </a:cxn>
                  <a:cxn ang="0">
                    <a:pos x="23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5" y="9"/>
                  </a:cxn>
                  <a:cxn ang="0">
                    <a:pos x="37" y="13"/>
                  </a:cxn>
                  <a:cxn ang="0">
                    <a:pos x="38" y="16"/>
                  </a:cxn>
                  <a:cxn ang="0">
                    <a:pos x="38" y="20"/>
                  </a:cxn>
                  <a:cxn ang="0">
                    <a:pos x="36" y="29"/>
                  </a:cxn>
                  <a:cxn ang="0">
                    <a:pos x="32" y="36"/>
                  </a:cxn>
                  <a:cxn ang="0">
                    <a:pos x="26" y="40"/>
                  </a:cxn>
                  <a:cxn ang="0">
                    <a:pos x="19" y="42"/>
                  </a:cxn>
                </a:cxnLst>
                <a:rect l="0" t="0" r="r" b="b"/>
                <a:pathLst>
                  <a:path w="38" h="42">
                    <a:moveTo>
                      <a:pt x="19" y="42"/>
                    </a:moveTo>
                    <a:lnTo>
                      <a:pt x="16" y="41"/>
                    </a:lnTo>
                    <a:lnTo>
                      <a:pt x="13" y="40"/>
                    </a:lnTo>
                    <a:lnTo>
                      <a:pt x="10" y="38"/>
                    </a:lnTo>
                    <a:lnTo>
                      <a:pt x="6" y="36"/>
                    </a:lnTo>
                    <a:lnTo>
                      <a:pt x="3" y="33"/>
                    </a:lnTo>
                    <a:lnTo>
                      <a:pt x="2" y="29"/>
                    </a:lnTo>
                    <a:lnTo>
                      <a:pt x="0" y="24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2" y="13"/>
                    </a:lnTo>
                    <a:lnTo>
                      <a:pt x="3" y="9"/>
                    </a:lnTo>
                    <a:lnTo>
                      <a:pt x="6" y="6"/>
                    </a:lnTo>
                    <a:lnTo>
                      <a:pt x="10" y="3"/>
                    </a:lnTo>
                    <a:lnTo>
                      <a:pt x="13" y="1"/>
                    </a:lnTo>
                    <a:lnTo>
                      <a:pt x="16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5" y="9"/>
                    </a:lnTo>
                    <a:lnTo>
                      <a:pt x="37" y="13"/>
                    </a:lnTo>
                    <a:lnTo>
                      <a:pt x="38" y="16"/>
                    </a:lnTo>
                    <a:lnTo>
                      <a:pt x="38" y="20"/>
                    </a:lnTo>
                    <a:lnTo>
                      <a:pt x="36" y="29"/>
                    </a:lnTo>
                    <a:lnTo>
                      <a:pt x="32" y="36"/>
                    </a:lnTo>
                    <a:lnTo>
                      <a:pt x="26" y="40"/>
                    </a:lnTo>
                    <a:lnTo>
                      <a:pt x="19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69" name="Group 250"/>
            <p:cNvGrpSpPr/>
            <p:nvPr/>
          </p:nvGrpSpPr>
          <p:grpSpPr>
            <a:xfrm rot="6195151" flipH="1" flipV="1">
              <a:off x="6767717" y="5375582"/>
              <a:ext cx="147835" cy="175122"/>
              <a:chOff x="291052" y="5946949"/>
              <a:chExt cx="147835" cy="175122"/>
            </a:xfrm>
          </p:grpSpPr>
          <p:sp>
            <p:nvSpPr>
              <p:cNvPr id="650" name="Freeform 193"/>
              <p:cNvSpPr>
                <a:spLocks/>
              </p:cNvSpPr>
              <p:nvPr/>
            </p:nvSpPr>
            <p:spPr bwMode="auto">
              <a:xfrm>
                <a:off x="291052" y="5946949"/>
                <a:ext cx="147835" cy="175122"/>
              </a:xfrm>
              <a:custGeom>
                <a:avLst/>
                <a:gdLst/>
                <a:ahLst/>
                <a:cxnLst>
                  <a:cxn ang="0">
                    <a:pos x="75" y="42"/>
                  </a:cxn>
                  <a:cxn ang="0">
                    <a:pos x="74" y="34"/>
                  </a:cxn>
                  <a:cxn ang="0">
                    <a:pos x="72" y="26"/>
                  </a:cxn>
                  <a:cxn ang="0">
                    <a:pos x="69" y="19"/>
                  </a:cxn>
                  <a:cxn ang="0">
                    <a:pos x="64" y="12"/>
                  </a:cxn>
                  <a:cxn ang="0">
                    <a:pos x="58" y="7"/>
                  </a:cxn>
                  <a:cxn ang="0">
                    <a:pos x="52" y="3"/>
                  </a:cxn>
                  <a:cxn ang="0">
                    <a:pos x="45" y="1"/>
                  </a:cxn>
                  <a:cxn ang="0">
                    <a:pos x="38" y="0"/>
                  </a:cxn>
                  <a:cxn ang="0">
                    <a:pos x="30" y="1"/>
                  </a:cxn>
                  <a:cxn ang="0">
                    <a:pos x="23" y="3"/>
                  </a:cxn>
                  <a:cxn ang="0">
                    <a:pos x="17" y="7"/>
                  </a:cxn>
                  <a:cxn ang="0">
                    <a:pos x="11" y="12"/>
                  </a:cxn>
                  <a:cxn ang="0">
                    <a:pos x="6" y="19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3" y="58"/>
                  </a:cxn>
                  <a:cxn ang="0">
                    <a:pos x="6" y="66"/>
                  </a:cxn>
                  <a:cxn ang="0">
                    <a:pos x="11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8" y="84"/>
                  </a:cxn>
                  <a:cxn ang="0">
                    <a:pos x="45" y="83"/>
                  </a:cxn>
                  <a:cxn ang="0">
                    <a:pos x="52" y="81"/>
                  </a:cxn>
                  <a:cxn ang="0">
                    <a:pos x="58" y="77"/>
                  </a:cxn>
                  <a:cxn ang="0">
                    <a:pos x="64" y="72"/>
                  </a:cxn>
                  <a:cxn ang="0">
                    <a:pos x="69" y="66"/>
                  </a:cxn>
                  <a:cxn ang="0">
                    <a:pos x="72" y="58"/>
                  </a:cxn>
                  <a:cxn ang="0">
                    <a:pos x="74" y="50"/>
                  </a:cxn>
                  <a:cxn ang="0">
                    <a:pos x="75" y="42"/>
                  </a:cxn>
                </a:cxnLst>
                <a:rect l="0" t="0" r="r" b="b"/>
                <a:pathLst>
                  <a:path w="75" h="84">
                    <a:moveTo>
                      <a:pt x="75" y="42"/>
                    </a:moveTo>
                    <a:lnTo>
                      <a:pt x="74" y="34"/>
                    </a:lnTo>
                    <a:lnTo>
                      <a:pt x="72" y="26"/>
                    </a:lnTo>
                    <a:lnTo>
                      <a:pt x="69" y="19"/>
                    </a:lnTo>
                    <a:lnTo>
                      <a:pt x="64" y="12"/>
                    </a:lnTo>
                    <a:lnTo>
                      <a:pt x="58" y="7"/>
                    </a:lnTo>
                    <a:lnTo>
                      <a:pt x="52" y="3"/>
                    </a:lnTo>
                    <a:lnTo>
                      <a:pt x="45" y="1"/>
                    </a:lnTo>
                    <a:lnTo>
                      <a:pt x="38" y="0"/>
                    </a:lnTo>
                    <a:lnTo>
                      <a:pt x="30" y="1"/>
                    </a:lnTo>
                    <a:lnTo>
                      <a:pt x="23" y="3"/>
                    </a:lnTo>
                    <a:lnTo>
                      <a:pt x="17" y="7"/>
                    </a:lnTo>
                    <a:lnTo>
                      <a:pt x="11" y="12"/>
                    </a:lnTo>
                    <a:lnTo>
                      <a:pt x="6" y="19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3" y="58"/>
                    </a:lnTo>
                    <a:lnTo>
                      <a:pt x="6" y="66"/>
                    </a:lnTo>
                    <a:lnTo>
                      <a:pt x="11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8" y="84"/>
                    </a:lnTo>
                    <a:lnTo>
                      <a:pt x="45" y="83"/>
                    </a:lnTo>
                    <a:lnTo>
                      <a:pt x="52" y="81"/>
                    </a:lnTo>
                    <a:lnTo>
                      <a:pt x="58" y="77"/>
                    </a:lnTo>
                    <a:lnTo>
                      <a:pt x="64" y="72"/>
                    </a:lnTo>
                    <a:lnTo>
                      <a:pt x="69" y="66"/>
                    </a:lnTo>
                    <a:lnTo>
                      <a:pt x="72" y="58"/>
                    </a:lnTo>
                    <a:lnTo>
                      <a:pt x="74" y="50"/>
                    </a:lnTo>
                    <a:lnTo>
                      <a:pt x="75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1" name="Freeform 194"/>
              <p:cNvSpPr>
                <a:spLocks/>
              </p:cNvSpPr>
              <p:nvPr/>
            </p:nvSpPr>
            <p:spPr bwMode="auto">
              <a:xfrm>
                <a:off x="328504" y="5992814"/>
                <a:ext cx="72932" cy="87561"/>
              </a:xfrm>
              <a:custGeom>
                <a:avLst/>
                <a:gdLst/>
                <a:ahLst/>
                <a:cxnLst>
                  <a:cxn ang="0">
                    <a:pos x="19" y="42"/>
                  </a:cxn>
                  <a:cxn ang="0">
                    <a:pos x="15" y="41"/>
                  </a:cxn>
                  <a:cxn ang="0">
                    <a:pos x="11" y="39"/>
                  </a:cxn>
                  <a:cxn ang="0">
                    <a:pos x="8" y="37"/>
                  </a:cxn>
                  <a:cxn ang="0">
                    <a:pos x="5" y="35"/>
                  </a:cxn>
                  <a:cxn ang="0">
                    <a:pos x="3" y="32"/>
                  </a:cxn>
                  <a:cxn ang="0">
                    <a:pos x="1" y="28"/>
                  </a:cxn>
                  <a:cxn ang="0">
                    <a:pos x="0" y="24"/>
                  </a:cxn>
                  <a:cxn ang="0">
                    <a:pos x="0" y="20"/>
                  </a:cxn>
                  <a:cxn ang="0">
                    <a:pos x="0" y="16"/>
                  </a:cxn>
                  <a:cxn ang="0">
                    <a:pos x="1" y="13"/>
                  </a:cxn>
                  <a:cxn ang="0">
                    <a:pos x="3" y="9"/>
                  </a:cxn>
                  <a:cxn ang="0">
                    <a:pos x="5" y="6"/>
                  </a:cxn>
                  <a:cxn ang="0">
                    <a:pos x="8" y="3"/>
                  </a:cxn>
                  <a:cxn ang="0">
                    <a:pos x="11" y="1"/>
                  </a:cxn>
                  <a:cxn ang="0">
                    <a:pos x="15" y="0"/>
                  </a:cxn>
                  <a:cxn ang="0">
                    <a:pos x="19" y="0"/>
                  </a:cxn>
                  <a:cxn ang="0">
                    <a:pos x="23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4" y="9"/>
                  </a:cxn>
                  <a:cxn ang="0">
                    <a:pos x="36" y="13"/>
                  </a:cxn>
                  <a:cxn ang="0">
                    <a:pos x="37" y="16"/>
                  </a:cxn>
                  <a:cxn ang="0">
                    <a:pos x="37" y="20"/>
                  </a:cxn>
                  <a:cxn ang="0">
                    <a:pos x="36" y="28"/>
                  </a:cxn>
                  <a:cxn ang="0">
                    <a:pos x="32" y="35"/>
                  </a:cxn>
                  <a:cxn ang="0">
                    <a:pos x="26" y="39"/>
                  </a:cxn>
                  <a:cxn ang="0">
                    <a:pos x="19" y="42"/>
                  </a:cxn>
                </a:cxnLst>
                <a:rect l="0" t="0" r="r" b="b"/>
                <a:pathLst>
                  <a:path w="37" h="42">
                    <a:moveTo>
                      <a:pt x="19" y="42"/>
                    </a:moveTo>
                    <a:lnTo>
                      <a:pt x="15" y="41"/>
                    </a:lnTo>
                    <a:lnTo>
                      <a:pt x="11" y="39"/>
                    </a:lnTo>
                    <a:lnTo>
                      <a:pt x="8" y="37"/>
                    </a:lnTo>
                    <a:lnTo>
                      <a:pt x="5" y="35"/>
                    </a:lnTo>
                    <a:lnTo>
                      <a:pt x="3" y="32"/>
                    </a:lnTo>
                    <a:lnTo>
                      <a:pt x="1" y="28"/>
                    </a:lnTo>
                    <a:lnTo>
                      <a:pt x="0" y="24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1" y="13"/>
                    </a:lnTo>
                    <a:lnTo>
                      <a:pt x="3" y="9"/>
                    </a:lnTo>
                    <a:lnTo>
                      <a:pt x="5" y="6"/>
                    </a:lnTo>
                    <a:lnTo>
                      <a:pt x="8" y="3"/>
                    </a:lnTo>
                    <a:lnTo>
                      <a:pt x="11" y="1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4" y="9"/>
                    </a:lnTo>
                    <a:lnTo>
                      <a:pt x="36" y="13"/>
                    </a:lnTo>
                    <a:lnTo>
                      <a:pt x="37" y="16"/>
                    </a:lnTo>
                    <a:lnTo>
                      <a:pt x="37" y="20"/>
                    </a:lnTo>
                    <a:lnTo>
                      <a:pt x="36" y="28"/>
                    </a:lnTo>
                    <a:lnTo>
                      <a:pt x="32" y="35"/>
                    </a:lnTo>
                    <a:lnTo>
                      <a:pt x="26" y="39"/>
                    </a:lnTo>
                    <a:lnTo>
                      <a:pt x="19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70" name="Group 269"/>
            <p:cNvGrpSpPr/>
            <p:nvPr/>
          </p:nvGrpSpPr>
          <p:grpSpPr>
            <a:xfrm rot="6195151" flipH="1" flipV="1">
              <a:off x="6449088" y="4038190"/>
              <a:ext cx="1038784" cy="835998"/>
              <a:chOff x="854794" y="5509145"/>
              <a:chExt cx="1038784" cy="835998"/>
            </a:xfrm>
          </p:grpSpPr>
          <p:sp>
            <p:nvSpPr>
              <p:cNvPr id="645" name="Freeform 22"/>
              <p:cNvSpPr>
                <a:spLocks/>
              </p:cNvSpPr>
              <p:nvPr/>
            </p:nvSpPr>
            <p:spPr bwMode="auto">
              <a:xfrm>
                <a:off x="854794" y="5755149"/>
                <a:ext cx="451388" cy="371091"/>
              </a:xfrm>
              <a:custGeom>
                <a:avLst/>
                <a:gdLst/>
                <a:ahLst/>
                <a:cxnLst>
                  <a:cxn ang="0">
                    <a:pos x="229" y="0"/>
                  </a:cxn>
                  <a:cxn ang="0">
                    <a:pos x="224" y="19"/>
                  </a:cxn>
                  <a:cxn ang="0">
                    <a:pos x="216" y="36"/>
                  </a:cxn>
                  <a:cxn ang="0">
                    <a:pos x="207" y="54"/>
                  </a:cxn>
                  <a:cxn ang="0">
                    <a:pos x="198" y="72"/>
                  </a:cxn>
                  <a:cxn ang="0">
                    <a:pos x="188" y="89"/>
                  </a:cxn>
                  <a:cxn ang="0">
                    <a:pos x="176" y="105"/>
                  </a:cxn>
                  <a:cxn ang="0">
                    <a:pos x="163" y="121"/>
                  </a:cxn>
                  <a:cxn ang="0">
                    <a:pos x="150" y="135"/>
                  </a:cxn>
                  <a:cxn ang="0">
                    <a:pos x="136" y="147"/>
                  </a:cxn>
                  <a:cxn ang="0">
                    <a:pos x="121" y="159"/>
                  </a:cxn>
                  <a:cxn ang="0">
                    <a:pos x="107" y="167"/>
                  </a:cxn>
                  <a:cxn ang="0">
                    <a:pos x="92" y="173"/>
                  </a:cxn>
                  <a:cxn ang="0">
                    <a:pos x="77" y="177"/>
                  </a:cxn>
                  <a:cxn ang="0">
                    <a:pos x="61" y="178"/>
                  </a:cxn>
                  <a:cxn ang="0">
                    <a:pos x="46" y="176"/>
                  </a:cxn>
                  <a:cxn ang="0">
                    <a:pos x="31" y="171"/>
                  </a:cxn>
                  <a:cxn ang="0">
                    <a:pos x="9" y="156"/>
                  </a:cxn>
                  <a:cxn ang="0">
                    <a:pos x="0" y="137"/>
                  </a:cxn>
                  <a:cxn ang="0">
                    <a:pos x="1" y="117"/>
                  </a:cxn>
                  <a:cxn ang="0">
                    <a:pos x="11" y="97"/>
                  </a:cxn>
                  <a:cxn ang="0">
                    <a:pos x="27" y="82"/>
                  </a:cxn>
                  <a:cxn ang="0">
                    <a:pos x="49" y="71"/>
                  </a:cxn>
                  <a:cxn ang="0">
                    <a:pos x="73" y="66"/>
                  </a:cxn>
                  <a:cxn ang="0">
                    <a:pos x="99" y="71"/>
                  </a:cxn>
                  <a:cxn ang="0">
                    <a:pos x="119" y="74"/>
                  </a:cxn>
                  <a:cxn ang="0">
                    <a:pos x="142" y="69"/>
                  </a:cxn>
                  <a:cxn ang="0">
                    <a:pos x="163" y="57"/>
                  </a:cxn>
                  <a:cxn ang="0">
                    <a:pos x="184" y="43"/>
                  </a:cxn>
                  <a:cxn ang="0">
                    <a:pos x="202" y="28"/>
                  </a:cxn>
                  <a:cxn ang="0">
                    <a:pos x="215" y="15"/>
                  </a:cxn>
                  <a:cxn ang="0">
                    <a:pos x="226" y="4"/>
                  </a:cxn>
                  <a:cxn ang="0">
                    <a:pos x="229" y="0"/>
                  </a:cxn>
                </a:cxnLst>
                <a:rect l="0" t="0" r="r" b="b"/>
                <a:pathLst>
                  <a:path w="229" h="178">
                    <a:moveTo>
                      <a:pt x="229" y="0"/>
                    </a:moveTo>
                    <a:lnTo>
                      <a:pt x="224" y="19"/>
                    </a:lnTo>
                    <a:lnTo>
                      <a:pt x="216" y="36"/>
                    </a:lnTo>
                    <a:lnTo>
                      <a:pt x="207" y="54"/>
                    </a:lnTo>
                    <a:lnTo>
                      <a:pt x="198" y="72"/>
                    </a:lnTo>
                    <a:lnTo>
                      <a:pt x="188" y="89"/>
                    </a:lnTo>
                    <a:lnTo>
                      <a:pt x="176" y="105"/>
                    </a:lnTo>
                    <a:lnTo>
                      <a:pt x="163" y="121"/>
                    </a:lnTo>
                    <a:lnTo>
                      <a:pt x="150" y="135"/>
                    </a:lnTo>
                    <a:lnTo>
                      <a:pt x="136" y="147"/>
                    </a:lnTo>
                    <a:lnTo>
                      <a:pt x="121" y="159"/>
                    </a:lnTo>
                    <a:lnTo>
                      <a:pt x="107" y="167"/>
                    </a:lnTo>
                    <a:lnTo>
                      <a:pt x="92" y="173"/>
                    </a:lnTo>
                    <a:lnTo>
                      <a:pt x="77" y="177"/>
                    </a:lnTo>
                    <a:lnTo>
                      <a:pt x="61" y="178"/>
                    </a:lnTo>
                    <a:lnTo>
                      <a:pt x="46" y="176"/>
                    </a:lnTo>
                    <a:lnTo>
                      <a:pt x="31" y="171"/>
                    </a:lnTo>
                    <a:lnTo>
                      <a:pt x="9" y="156"/>
                    </a:lnTo>
                    <a:lnTo>
                      <a:pt x="0" y="137"/>
                    </a:lnTo>
                    <a:lnTo>
                      <a:pt x="1" y="117"/>
                    </a:lnTo>
                    <a:lnTo>
                      <a:pt x="11" y="97"/>
                    </a:lnTo>
                    <a:lnTo>
                      <a:pt x="27" y="82"/>
                    </a:lnTo>
                    <a:lnTo>
                      <a:pt x="49" y="71"/>
                    </a:lnTo>
                    <a:lnTo>
                      <a:pt x="73" y="66"/>
                    </a:lnTo>
                    <a:lnTo>
                      <a:pt x="99" y="71"/>
                    </a:lnTo>
                    <a:lnTo>
                      <a:pt x="119" y="74"/>
                    </a:lnTo>
                    <a:lnTo>
                      <a:pt x="142" y="69"/>
                    </a:lnTo>
                    <a:lnTo>
                      <a:pt x="163" y="57"/>
                    </a:lnTo>
                    <a:lnTo>
                      <a:pt x="184" y="43"/>
                    </a:lnTo>
                    <a:lnTo>
                      <a:pt x="202" y="28"/>
                    </a:lnTo>
                    <a:lnTo>
                      <a:pt x="215" y="15"/>
                    </a:lnTo>
                    <a:lnTo>
                      <a:pt x="226" y="4"/>
                    </a:lnTo>
                    <a:lnTo>
                      <a:pt x="229" y="0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6" name="Freeform 21"/>
              <p:cNvSpPr>
                <a:spLocks/>
              </p:cNvSpPr>
              <p:nvPr/>
            </p:nvSpPr>
            <p:spPr bwMode="auto">
              <a:xfrm>
                <a:off x="1103156" y="5771827"/>
                <a:ext cx="262160" cy="573316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128" y="37"/>
                  </a:cxn>
                  <a:cxn ang="0">
                    <a:pos x="133" y="78"/>
                  </a:cxn>
                  <a:cxn ang="0">
                    <a:pos x="133" y="120"/>
                  </a:cxn>
                  <a:cxn ang="0">
                    <a:pos x="129" y="161"/>
                  </a:cxn>
                  <a:cxn ang="0">
                    <a:pos x="119" y="199"/>
                  </a:cxn>
                  <a:cxn ang="0">
                    <a:pos x="104" y="231"/>
                  </a:cxn>
                  <a:cxn ang="0">
                    <a:pos x="82" y="257"/>
                  </a:cxn>
                  <a:cxn ang="0">
                    <a:pos x="55" y="272"/>
                  </a:cxn>
                  <a:cxn ang="0">
                    <a:pos x="29" y="275"/>
                  </a:cxn>
                  <a:cxn ang="0">
                    <a:pos x="12" y="267"/>
                  </a:cxn>
                  <a:cxn ang="0">
                    <a:pos x="2" y="250"/>
                  </a:cxn>
                  <a:cxn ang="0">
                    <a:pos x="0" y="228"/>
                  </a:cxn>
                  <a:cxn ang="0">
                    <a:pos x="4" y="205"/>
                  </a:cxn>
                  <a:cxn ang="0">
                    <a:pos x="14" y="181"/>
                  </a:cxn>
                  <a:cxn ang="0">
                    <a:pos x="31" y="161"/>
                  </a:cxn>
                  <a:cxn ang="0">
                    <a:pos x="54" y="147"/>
                  </a:cxn>
                  <a:cxn ang="0">
                    <a:pos x="72" y="134"/>
                  </a:cxn>
                  <a:cxn ang="0">
                    <a:pos x="86" y="115"/>
                  </a:cxn>
                  <a:cxn ang="0">
                    <a:pos x="98" y="91"/>
                  </a:cxn>
                  <a:cxn ang="0">
                    <a:pos x="106" y="66"/>
                  </a:cxn>
                  <a:cxn ang="0">
                    <a:pos x="112" y="41"/>
                  </a:cxn>
                  <a:cxn ang="0">
                    <a:pos x="116" y="20"/>
                  </a:cxn>
                  <a:cxn ang="0">
                    <a:pos x="117" y="6"/>
                  </a:cxn>
                  <a:cxn ang="0">
                    <a:pos x="118" y="0"/>
                  </a:cxn>
                </a:cxnLst>
                <a:rect l="0" t="0" r="r" b="b"/>
                <a:pathLst>
                  <a:path w="133" h="275">
                    <a:moveTo>
                      <a:pt x="118" y="0"/>
                    </a:moveTo>
                    <a:lnTo>
                      <a:pt x="128" y="37"/>
                    </a:lnTo>
                    <a:lnTo>
                      <a:pt x="133" y="78"/>
                    </a:lnTo>
                    <a:lnTo>
                      <a:pt x="133" y="120"/>
                    </a:lnTo>
                    <a:lnTo>
                      <a:pt x="129" y="161"/>
                    </a:lnTo>
                    <a:lnTo>
                      <a:pt x="119" y="199"/>
                    </a:lnTo>
                    <a:lnTo>
                      <a:pt x="104" y="231"/>
                    </a:lnTo>
                    <a:lnTo>
                      <a:pt x="82" y="257"/>
                    </a:lnTo>
                    <a:lnTo>
                      <a:pt x="55" y="272"/>
                    </a:lnTo>
                    <a:lnTo>
                      <a:pt x="29" y="275"/>
                    </a:lnTo>
                    <a:lnTo>
                      <a:pt x="12" y="267"/>
                    </a:lnTo>
                    <a:lnTo>
                      <a:pt x="2" y="250"/>
                    </a:lnTo>
                    <a:lnTo>
                      <a:pt x="0" y="228"/>
                    </a:lnTo>
                    <a:lnTo>
                      <a:pt x="4" y="205"/>
                    </a:lnTo>
                    <a:lnTo>
                      <a:pt x="14" y="181"/>
                    </a:lnTo>
                    <a:lnTo>
                      <a:pt x="31" y="161"/>
                    </a:lnTo>
                    <a:lnTo>
                      <a:pt x="54" y="147"/>
                    </a:lnTo>
                    <a:lnTo>
                      <a:pt x="72" y="134"/>
                    </a:lnTo>
                    <a:lnTo>
                      <a:pt x="86" y="115"/>
                    </a:lnTo>
                    <a:lnTo>
                      <a:pt x="98" y="91"/>
                    </a:lnTo>
                    <a:lnTo>
                      <a:pt x="106" y="66"/>
                    </a:lnTo>
                    <a:lnTo>
                      <a:pt x="112" y="41"/>
                    </a:lnTo>
                    <a:lnTo>
                      <a:pt x="116" y="20"/>
                    </a:lnTo>
                    <a:lnTo>
                      <a:pt x="117" y="6"/>
                    </a:lnTo>
                    <a:lnTo>
                      <a:pt x="118" y="0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7" name="Freeform 23"/>
              <p:cNvSpPr>
                <a:spLocks/>
              </p:cNvSpPr>
              <p:nvPr/>
            </p:nvSpPr>
            <p:spPr bwMode="auto">
              <a:xfrm>
                <a:off x="1351518" y="5765572"/>
                <a:ext cx="254276" cy="57540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0" y="20"/>
                  </a:cxn>
                  <a:cxn ang="0">
                    <a:pos x="58" y="46"/>
                  </a:cxn>
                  <a:cxn ang="0">
                    <a:pos x="84" y="76"/>
                  </a:cxn>
                  <a:cxn ang="0">
                    <a:pos x="105" y="110"/>
                  </a:cxn>
                  <a:cxn ang="0">
                    <a:pos x="121" y="144"/>
                  </a:cxn>
                  <a:cxn ang="0">
                    <a:pos x="129" y="180"/>
                  </a:cxn>
                  <a:cxn ang="0">
                    <a:pos x="129" y="215"/>
                  </a:cxn>
                  <a:cxn ang="0">
                    <a:pos x="118" y="248"/>
                  </a:cxn>
                  <a:cxn ang="0">
                    <a:pos x="100" y="269"/>
                  </a:cxn>
                  <a:cxn ang="0">
                    <a:pos x="83" y="276"/>
                  </a:cxn>
                  <a:cxn ang="0">
                    <a:pos x="66" y="272"/>
                  </a:cxn>
                  <a:cxn ang="0">
                    <a:pos x="50" y="258"/>
                  </a:cxn>
                  <a:cxn ang="0">
                    <a:pos x="39" y="237"/>
                  </a:cxn>
                  <a:cxn ang="0">
                    <a:pos x="32" y="212"/>
                  </a:cxn>
                  <a:cxn ang="0">
                    <a:pos x="33" y="184"/>
                  </a:cxn>
                  <a:cxn ang="0">
                    <a:pos x="41" y="157"/>
                  </a:cxn>
                  <a:cxn ang="0">
                    <a:pos x="47" y="133"/>
                  </a:cxn>
                  <a:cxn ang="0">
                    <a:pos x="46" y="108"/>
                  </a:cxn>
                  <a:cxn ang="0">
                    <a:pos x="40" y="82"/>
                  </a:cxn>
                  <a:cxn ang="0">
                    <a:pos x="31" y="57"/>
                  </a:cxn>
                  <a:cxn ang="0">
                    <a:pos x="21" y="35"/>
                  </a:cxn>
                  <a:cxn ang="0">
                    <a:pos x="10" y="17"/>
                  </a:cxn>
                  <a:cxn ang="0">
                    <a:pos x="3" y="4"/>
                  </a:cxn>
                  <a:cxn ang="0">
                    <a:pos x="0" y="0"/>
                  </a:cxn>
                </a:cxnLst>
                <a:rect l="0" t="0" r="r" b="b"/>
                <a:pathLst>
                  <a:path w="129" h="276">
                    <a:moveTo>
                      <a:pt x="0" y="0"/>
                    </a:moveTo>
                    <a:lnTo>
                      <a:pt x="30" y="20"/>
                    </a:lnTo>
                    <a:lnTo>
                      <a:pt x="58" y="46"/>
                    </a:lnTo>
                    <a:lnTo>
                      <a:pt x="84" y="76"/>
                    </a:lnTo>
                    <a:lnTo>
                      <a:pt x="105" y="110"/>
                    </a:lnTo>
                    <a:lnTo>
                      <a:pt x="121" y="144"/>
                    </a:lnTo>
                    <a:lnTo>
                      <a:pt x="129" y="180"/>
                    </a:lnTo>
                    <a:lnTo>
                      <a:pt x="129" y="215"/>
                    </a:lnTo>
                    <a:lnTo>
                      <a:pt x="118" y="248"/>
                    </a:lnTo>
                    <a:lnTo>
                      <a:pt x="100" y="269"/>
                    </a:lnTo>
                    <a:lnTo>
                      <a:pt x="83" y="276"/>
                    </a:lnTo>
                    <a:lnTo>
                      <a:pt x="66" y="272"/>
                    </a:lnTo>
                    <a:lnTo>
                      <a:pt x="50" y="258"/>
                    </a:lnTo>
                    <a:lnTo>
                      <a:pt x="39" y="237"/>
                    </a:lnTo>
                    <a:lnTo>
                      <a:pt x="32" y="212"/>
                    </a:lnTo>
                    <a:lnTo>
                      <a:pt x="33" y="184"/>
                    </a:lnTo>
                    <a:lnTo>
                      <a:pt x="41" y="157"/>
                    </a:lnTo>
                    <a:lnTo>
                      <a:pt x="47" y="133"/>
                    </a:lnTo>
                    <a:lnTo>
                      <a:pt x="46" y="108"/>
                    </a:lnTo>
                    <a:lnTo>
                      <a:pt x="40" y="82"/>
                    </a:lnTo>
                    <a:lnTo>
                      <a:pt x="31" y="57"/>
                    </a:lnTo>
                    <a:lnTo>
                      <a:pt x="21" y="35"/>
                    </a:lnTo>
                    <a:lnTo>
                      <a:pt x="10" y="17"/>
                    </a:lnTo>
                    <a:lnTo>
                      <a:pt x="3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8" name="Freeform 24"/>
              <p:cNvSpPr>
                <a:spLocks/>
              </p:cNvSpPr>
              <p:nvPr/>
            </p:nvSpPr>
            <p:spPr bwMode="auto">
              <a:xfrm>
                <a:off x="1367287" y="5732216"/>
                <a:ext cx="441532" cy="377346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17" y="1"/>
                  </a:cxn>
                  <a:cxn ang="0">
                    <a:pos x="35" y="0"/>
                  </a:cxn>
                  <a:cxn ang="0">
                    <a:pos x="53" y="0"/>
                  </a:cxn>
                  <a:cxn ang="0">
                    <a:pos x="71" y="2"/>
                  </a:cxn>
                  <a:cxn ang="0">
                    <a:pos x="89" y="5"/>
                  </a:cxn>
                  <a:cxn ang="0">
                    <a:pos x="108" y="9"/>
                  </a:cxn>
                  <a:cxn ang="0">
                    <a:pos x="125" y="15"/>
                  </a:cxn>
                  <a:cxn ang="0">
                    <a:pos x="142" y="22"/>
                  </a:cxn>
                  <a:cxn ang="0">
                    <a:pos x="159" y="32"/>
                  </a:cxn>
                  <a:cxn ang="0">
                    <a:pos x="173" y="41"/>
                  </a:cxn>
                  <a:cxn ang="0">
                    <a:pos x="187" y="52"/>
                  </a:cxn>
                  <a:cxn ang="0">
                    <a:pos x="199" y="64"/>
                  </a:cxn>
                  <a:cxn ang="0">
                    <a:pos x="209" y="79"/>
                  </a:cxn>
                  <a:cxn ang="0">
                    <a:pos x="216" y="93"/>
                  </a:cxn>
                  <a:cxn ang="0">
                    <a:pos x="221" y="109"/>
                  </a:cxn>
                  <a:cxn ang="0">
                    <a:pos x="224" y="127"/>
                  </a:cxn>
                  <a:cxn ang="0">
                    <a:pos x="221" y="155"/>
                  </a:cxn>
                  <a:cxn ang="0">
                    <a:pos x="211" y="173"/>
                  </a:cxn>
                  <a:cxn ang="0">
                    <a:pos x="195" y="181"/>
                  </a:cxn>
                  <a:cxn ang="0">
                    <a:pos x="175" y="180"/>
                  </a:cxn>
                  <a:cxn ang="0">
                    <a:pos x="155" y="171"/>
                  </a:cxn>
                  <a:cxn ang="0">
                    <a:pos x="136" y="154"/>
                  </a:cxn>
                  <a:cxn ang="0">
                    <a:pos x="122" y="131"/>
                  </a:cxn>
                  <a:cxn ang="0">
                    <a:pos x="115" y="103"/>
                  </a:cxn>
                  <a:cxn ang="0">
                    <a:pos x="108" y="81"/>
                  </a:cxn>
                  <a:cxn ang="0">
                    <a:pos x="94" y="61"/>
                  </a:cxn>
                  <a:cxn ang="0">
                    <a:pos x="75" y="44"/>
                  </a:cxn>
                  <a:cxn ang="0">
                    <a:pos x="55" y="30"/>
                  </a:cxn>
                  <a:cxn ang="0">
                    <a:pos x="35" y="18"/>
                  </a:cxn>
                  <a:cxn ang="0">
                    <a:pos x="18" y="10"/>
                  </a:cxn>
                  <a:cxn ang="0">
                    <a:pos x="6" y="5"/>
                  </a:cxn>
                  <a:cxn ang="0">
                    <a:pos x="0" y="3"/>
                  </a:cxn>
                </a:cxnLst>
                <a:rect l="0" t="0" r="r" b="b"/>
                <a:pathLst>
                  <a:path w="224" h="181">
                    <a:moveTo>
                      <a:pt x="0" y="3"/>
                    </a:moveTo>
                    <a:lnTo>
                      <a:pt x="17" y="1"/>
                    </a:lnTo>
                    <a:lnTo>
                      <a:pt x="35" y="0"/>
                    </a:lnTo>
                    <a:lnTo>
                      <a:pt x="53" y="0"/>
                    </a:lnTo>
                    <a:lnTo>
                      <a:pt x="71" y="2"/>
                    </a:lnTo>
                    <a:lnTo>
                      <a:pt x="89" y="5"/>
                    </a:lnTo>
                    <a:lnTo>
                      <a:pt x="108" y="9"/>
                    </a:lnTo>
                    <a:lnTo>
                      <a:pt x="125" y="15"/>
                    </a:lnTo>
                    <a:lnTo>
                      <a:pt x="142" y="22"/>
                    </a:lnTo>
                    <a:lnTo>
                      <a:pt x="159" y="32"/>
                    </a:lnTo>
                    <a:lnTo>
                      <a:pt x="173" y="41"/>
                    </a:lnTo>
                    <a:lnTo>
                      <a:pt x="187" y="52"/>
                    </a:lnTo>
                    <a:lnTo>
                      <a:pt x="199" y="64"/>
                    </a:lnTo>
                    <a:lnTo>
                      <a:pt x="209" y="79"/>
                    </a:lnTo>
                    <a:lnTo>
                      <a:pt x="216" y="93"/>
                    </a:lnTo>
                    <a:lnTo>
                      <a:pt x="221" y="109"/>
                    </a:lnTo>
                    <a:lnTo>
                      <a:pt x="224" y="127"/>
                    </a:lnTo>
                    <a:lnTo>
                      <a:pt x="221" y="155"/>
                    </a:lnTo>
                    <a:lnTo>
                      <a:pt x="211" y="173"/>
                    </a:lnTo>
                    <a:lnTo>
                      <a:pt x="195" y="181"/>
                    </a:lnTo>
                    <a:lnTo>
                      <a:pt x="175" y="180"/>
                    </a:lnTo>
                    <a:lnTo>
                      <a:pt x="155" y="171"/>
                    </a:lnTo>
                    <a:lnTo>
                      <a:pt x="136" y="154"/>
                    </a:lnTo>
                    <a:lnTo>
                      <a:pt x="122" y="131"/>
                    </a:lnTo>
                    <a:lnTo>
                      <a:pt x="115" y="103"/>
                    </a:lnTo>
                    <a:lnTo>
                      <a:pt x="108" y="81"/>
                    </a:lnTo>
                    <a:lnTo>
                      <a:pt x="94" y="61"/>
                    </a:lnTo>
                    <a:lnTo>
                      <a:pt x="75" y="44"/>
                    </a:lnTo>
                    <a:lnTo>
                      <a:pt x="55" y="30"/>
                    </a:lnTo>
                    <a:lnTo>
                      <a:pt x="35" y="18"/>
                    </a:lnTo>
                    <a:lnTo>
                      <a:pt x="18" y="10"/>
                    </a:lnTo>
                    <a:lnTo>
                      <a:pt x="6" y="5"/>
                    </a:lnTo>
                    <a:lnTo>
                      <a:pt x="0" y="3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9" name="Freeform 25"/>
              <p:cNvSpPr>
                <a:spLocks/>
              </p:cNvSpPr>
              <p:nvPr/>
            </p:nvSpPr>
            <p:spPr bwMode="auto">
              <a:xfrm>
                <a:off x="1383056" y="5509145"/>
                <a:ext cx="510522" cy="248090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13" y="63"/>
                  </a:cxn>
                  <a:cxn ang="0">
                    <a:pos x="27" y="51"/>
                  </a:cxn>
                  <a:cxn ang="0">
                    <a:pos x="42" y="41"/>
                  </a:cxn>
                  <a:cxn ang="0">
                    <a:pos x="59" y="30"/>
                  </a:cxn>
                  <a:cxn ang="0">
                    <a:pos x="75" y="22"/>
                  </a:cxn>
                  <a:cxn ang="0">
                    <a:pos x="93" y="14"/>
                  </a:cxn>
                  <a:cxn ang="0">
                    <a:pos x="111" y="8"/>
                  </a:cxn>
                  <a:cxn ang="0">
                    <a:pos x="128" y="4"/>
                  </a:cxn>
                  <a:cxn ang="0">
                    <a:pos x="146" y="1"/>
                  </a:cxn>
                  <a:cxn ang="0">
                    <a:pos x="163" y="0"/>
                  </a:cxn>
                  <a:cxn ang="0">
                    <a:pos x="179" y="1"/>
                  </a:cxn>
                  <a:cxn ang="0">
                    <a:pos x="196" y="4"/>
                  </a:cxn>
                  <a:cxn ang="0">
                    <a:pos x="211" y="9"/>
                  </a:cxn>
                  <a:cxn ang="0">
                    <a:pos x="224" y="17"/>
                  </a:cxn>
                  <a:cxn ang="0">
                    <a:pos x="237" y="27"/>
                  </a:cxn>
                  <a:cxn ang="0">
                    <a:pos x="248" y="41"/>
                  </a:cxn>
                  <a:cxn ang="0">
                    <a:pos x="259" y="66"/>
                  </a:cxn>
                  <a:cxn ang="0">
                    <a:pos x="259" y="88"/>
                  </a:cxn>
                  <a:cxn ang="0">
                    <a:pos x="249" y="104"/>
                  </a:cxn>
                  <a:cxn ang="0">
                    <a:pos x="233" y="115"/>
                  </a:cxn>
                  <a:cxn ang="0">
                    <a:pos x="211" y="119"/>
                  </a:cxn>
                  <a:cxn ang="0">
                    <a:pos x="188" y="117"/>
                  </a:cxn>
                  <a:cxn ang="0">
                    <a:pos x="165" y="107"/>
                  </a:cxn>
                  <a:cxn ang="0">
                    <a:pos x="145" y="89"/>
                  </a:cxn>
                  <a:cxn ang="0">
                    <a:pos x="127" y="74"/>
                  </a:cxn>
                  <a:cxn ang="0">
                    <a:pos x="106" y="66"/>
                  </a:cxn>
                  <a:cxn ang="0">
                    <a:pos x="82" y="63"/>
                  </a:cxn>
                  <a:cxn ang="0">
                    <a:pos x="58" y="63"/>
                  </a:cxn>
                  <a:cxn ang="0">
                    <a:pos x="35" y="66"/>
                  </a:cxn>
                  <a:cxn ang="0">
                    <a:pos x="17" y="70"/>
                  </a:cxn>
                  <a:cxn ang="0">
                    <a:pos x="5" y="74"/>
                  </a:cxn>
                  <a:cxn ang="0">
                    <a:pos x="0" y="75"/>
                  </a:cxn>
                </a:cxnLst>
                <a:rect l="0" t="0" r="r" b="b"/>
                <a:pathLst>
                  <a:path w="259" h="119">
                    <a:moveTo>
                      <a:pt x="0" y="75"/>
                    </a:moveTo>
                    <a:lnTo>
                      <a:pt x="13" y="63"/>
                    </a:lnTo>
                    <a:lnTo>
                      <a:pt x="27" y="51"/>
                    </a:lnTo>
                    <a:lnTo>
                      <a:pt x="42" y="41"/>
                    </a:lnTo>
                    <a:lnTo>
                      <a:pt x="59" y="30"/>
                    </a:lnTo>
                    <a:lnTo>
                      <a:pt x="75" y="22"/>
                    </a:lnTo>
                    <a:lnTo>
                      <a:pt x="93" y="14"/>
                    </a:lnTo>
                    <a:lnTo>
                      <a:pt x="111" y="8"/>
                    </a:lnTo>
                    <a:lnTo>
                      <a:pt x="128" y="4"/>
                    </a:lnTo>
                    <a:lnTo>
                      <a:pt x="146" y="1"/>
                    </a:lnTo>
                    <a:lnTo>
                      <a:pt x="163" y="0"/>
                    </a:lnTo>
                    <a:lnTo>
                      <a:pt x="179" y="1"/>
                    </a:lnTo>
                    <a:lnTo>
                      <a:pt x="196" y="4"/>
                    </a:lnTo>
                    <a:lnTo>
                      <a:pt x="211" y="9"/>
                    </a:lnTo>
                    <a:lnTo>
                      <a:pt x="224" y="17"/>
                    </a:lnTo>
                    <a:lnTo>
                      <a:pt x="237" y="27"/>
                    </a:lnTo>
                    <a:lnTo>
                      <a:pt x="248" y="41"/>
                    </a:lnTo>
                    <a:lnTo>
                      <a:pt x="259" y="66"/>
                    </a:lnTo>
                    <a:lnTo>
                      <a:pt x="259" y="88"/>
                    </a:lnTo>
                    <a:lnTo>
                      <a:pt x="249" y="104"/>
                    </a:lnTo>
                    <a:lnTo>
                      <a:pt x="233" y="115"/>
                    </a:lnTo>
                    <a:lnTo>
                      <a:pt x="211" y="119"/>
                    </a:lnTo>
                    <a:lnTo>
                      <a:pt x="188" y="117"/>
                    </a:lnTo>
                    <a:lnTo>
                      <a:pt x="165" y="107"/>
                    </a:lnTo>
                    <a:lnTo>
                      <a:pt x="145" y="89"/>
                    </a:lnTo>
                    <a:lnTo>
                      <a:pt x="127" y="74"/>
                    </a:lnTo>
                    <a:lnTo>
                      <a:pt x="106" y="66"/>
                    </a:lnTo>
                    <a:lnTo>
                      <a:pt x="82" y="63"/>
                    </a:lnTo>
                    <a:lnTo>
                      <a:pt x="58" y="63"/>
                    </a:lnTo>
                    <a:lnTo>
                      <a:pt x="35" y="66"/>
                    </a:lnTo>
                    <a:lnTo>
                      <a:pt x="17" y="70"/>
                    </a:lnTo>
                    <a:lnTo>
                      <a:pt x="5" y="74"/>
                    </a:lnTo>
                    <a:lnTo>
                      <a:pt x="0" y="75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71" name="Group 246"/>
            <p:cNvGrpSpPr/>
            <p:nvPr/>
          </p:nvGrpSpPr>
          <p:grpSpPr>
            <a:xfrm rot="6195151" flipH="1" flipV="1">
              <a:off x="6421139" y="4541417"/>
              <a:ext cx="145863" cy="175122"/>
              <a:chOff x="1024311" y="5417414"/>
              <a:chExt cx="145863" cy="175122"/>
            </a:xfrm>
          </p:grpSpPr>
          <p:sp>
            <p:nvSpPr>
              <p:cNvPr id="643" name="Freeform 195"/>
              <p:cNvSpPr>
                <a:spLocks/>
              </p:cNvSpPr>
              <p:nvPr/>
            </p:nvSpPr>
            <p:spPr bwMode="auto">
              <a:xfrm>
                <a:off x="1024311" y="5417414"/>
                <a:ext cx="145863" cy="175122"/>
              </a:xfrm>
              <a:custGeom>
                <a:avLst/>
                <a:gdLst/>
                <a:ahLst/>
                <a:cxnLst>
                  <a:cxn ang="0">
                    <a:pos x="74" y="42"/>
                  </a:cxn>
                  <a:cxn ang="0">
                    <a:pos x="73" y="34"/>
                  </a:cxn>
                  <a:cxn ang="0">
                    <a:pos x="71" y="25"/>
                  </a:cxn>
                  <a:cxn ang="0">
                    <a:pos x="68" y="18"/>
                  </a:cxn>
                  <a:cxn ang="0">
                    <a:pos x="63" y="12"/>
                  </a:cxn>
                  <a:cxn ang="0">
                    <a:pos x="57" y="7"/>
                  </a:cxn>
                  <a:cxn ang="0">
                    <a:pos x="51" y="3"/>
                  </a:cxn>
                  <a:cxn ang="0">
                    <a:pos x="44" y="1"/>
                  </a:cxn>
                  <a:cxn ang="0">
                    <a:pos x="36" y="0"/>
                  </a:cxn>
                  <a:cxn ang="0">
                    <a:pos x="29" y="1"/>
                  </a:cxn>
                  <a:cxn ang="0">
                    <a:pos x="22" y="3"/>
                  </a:cxn>
                  <a:cxn ang="0">
                    <a:pos x="16" y="7"/>
                  </a:cxn>
                  <a:cxn ang="0">
                    <a:pos x="11" y="12"/>
                  </a:cxn>
                  <a:cxn ang="0">
                    <a:pos x="6" y="18"/>
                  </a:cxn>
                  <a:cxn ang="0">
                    <a:pos x="3" y="25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2" y="58"/>
                  </a:cxn>
                  <a:cxn ang="0">
                    <a:pos x="5" y="65"/>
                  </a:cxn>
                  <a:cxn ang="0">
                    <a:pos x="10" y="71"/>
                  </a:cxn>
                  <a:cxn ang="0">
                    <a:pos x="16" y="76"/>
                  </a:cxn>
                  <a:cxn ang="0">
                    <a:pos x="22" y="81"/>
                  </a:cxn>
                  <a:cxn ang="0">
                    <a:pos x="29" y="83"/>
                  </a:cxn>
                  <a:cxn ang="0">
                    <a:pos x="36" y="84"/>
                  </a:cxn>
                  <a:cxn ang="0">
                    <a:pos x="44" y="83"/>
                  </a:cxn>
                  <a:cxn ang="0">
                    <a:pos x="51" y="81"/>
                  </a:cxn>
                  <a:cxn ang="0">
                    <a:pos x="57" y="76"/>
                  </a:cxn>
                  <a:cxn ang="0">
                    <a:pos x="63" y="71"/>
                  </a:cxn>
                  <a:cxn ang="0">
                    <a:pos x="68" y="65"/>
                  </a:cxn>
                  <a:cxn ang="0">
                    <a:pos x="71" y="58"/>
                  </a:cxn>
                  <a:cxn ang="0">
                    <a:pos x="73" y="50"/>
                  </a:cxn>
                  <a:cxn ang="0">
                    <a:pos x="74" y="42"/>
                  </a:cxn>
                </a:cxnLst>
                <a:rect l="0" t="0" r="r" b="b"/>
                <a:pathLst>
                  <a:path w="74" h="84">
                    <a:moveTo>
                      <a:pt x="74" y="42"/>
                    </a:moveTo>
                    <a:lnTo>
                      <a:pt x="73" y="34"/>
                    </a:lnTo>
                    <a:lnTo>
                      <a:pt x="71" y="25"/>
                    </a:lnTo>
                    <a:lnTo>
                      <a:pt x="68" y="18"/>
                    </a:lnTo>
                    <a:lnTo>
                      <a:pt x="63" y="12"/>
                    </a:lnTo>
                    <a:lnTo>
                      <a:pt x="57" y="7"/>
                    </a:lnTo>
                    <a:lnTo>
                      <a:pt x="51" y="3"/>
                    </a:lnTo>
                    <a:lnTo>
                      <a:pt x="44" y="1"/>
                    </a:lnTo>
                    <a:lnTo>
                      <a:pt x="36" y="0"/>
                    </a:lnTo>
                    <a:lnTo>
                      <a:pt x="29" y="1"/>
                    </a:lnTo>
                    <a:lnTo>
                      <a:pt x="22" y="3"/>
                    </a:lnTo>
                    <a:lnTo>
                      <a:pt x="16" y="7"/>
                    </a:lnTo>
                    <a:lnTo>
                      <a:pt x="11" y="12"/>
                    </a:lnTo>
                    <a:lnTo>
                      <a:pt x="6" y="18"/>
                    </a:lnTo>
                    <a:lnTo>
                      <a:pt x="3" y="25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2" y="58"/>
                    </a:lnTo>
                    <a:lnTo>
                      <a:pt x="5" y="65"/>
                    </a:lnTo>
                    <a:lnTo>
                      <a:pt x="10" y="71"/>
                    </a:lnTo>
                    <a:lnTo>
                      <a:pt x="16" y="76"/>
                    </a:lnTo>
                    <a:lnTo>
                      <a:pt x="22" y="81"/>
                    </a:lnTo>
                    <a:lnTo>
                      <a:pt x="29" y="83"/>
                    </a:lnTo>
                    <a:lnTo>
                      <a:pt x="36" y="84"/>
                    </a:lnTo>
                    <a:lnTo>
                      <a:pt x="44" y="83"/>
                    </a:lnTo>
                    <a:lnTo>
                      <a:pt x="51" y="81"/>
                    </a:lnTo>
                    <a:lnTo>
                      <a:pt x="57" y="76"/>
                    </a:lnTo>
                    <a:lnTo>
                      <a:pt x="63" y="71"/>
                    </a:lnTo>
                    <a:lnTo>
                      <a:pt x="68" y="65"/>
                    </a:lnTo>
                    <a:lnTo>
                      <a:pt x="71" y="58"/>
                    </a:lnTo>
                    <a:lnTo>
                      <a:pt x="73" y="50"/>
                    </a:lnTo>
                    <a:lnTo>
                      <a:pt x="74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4" name="Freeform 196"/>
              <p:cNvSpPr>
                <a:spLocks/>
              </p:cNvSpPr>
              <p:nvPr/>
            </p:nvSpPr>
            <p:spPr bwMode="auto">
              <a:xfrm>
                <a:off x="1059791" y="5461194"/>
                <a:ext cx="72932" cy="85477"/>
              </a:xfrm>
              <a:custGeom>
                <a:avLst/>
                <a:gdLst/>
                <a:ahLst/>
                <a:cxnLst>
                  <a:cxn ang="0">
                    <a:pos x="18" y="41"/>
                  </a:cxn>
                  <a:cxn ang="0">
                    <a:pos x="14" y="41"/>
                  </a:cxn>
                  <a:cxn ang="0">
                    <a:pos x="11" y="39"/>
                  </a:cxn>
                  <a:cxn ang="0">
                    <a:pos x="8" y="38"/>
                  </a:cxn>
                  <a:cxn ang="0">
                    <a:pos x="5" y="35"/>
                  </a:cxn>
                  <a:cxn ang="0">
                    <a:pos x="3" y="32"/>
                  </a:cxn>
                  <a:cxn ang="0">
                    <a:pos x="1" y="29"/>
                  </a:cxn>
                  <a:cxn ang="0">
                    <a:pos x="0" y="25"/>
                  </a:cxn>
                  <a:cxn ang="0">
                    <a:pos x="0" y="21"/>
                  </a:cxn>
                  <a:cxn ang="0">
                    <a:pos x="0" y="17"/>
                  </a:cxn>
                  <a:cxn ang="0">
                    <a:pos x="1" y="13"/>
                  </a:cxn>
                  <a:cxn ang="0">
                    <a:pos x="3" y="9"/>
                  </a:cxn>
                  <a:cxn ang="0">
                    <a:pos x="5" y="6"/>
                  </a:cxn>
                  <a:cxn ang="0">
                    <a:pos x="8" y="3"/>
                  </a:cxn>
                  <a:cxn ang="0">
                    <a:pos x="11" y="1"/>
                  </a:cxn>
                  <a:cxn ang="0">
                    <a:pos x="14" y="0"/>
                  </a:cxn>
                  <a:cxn ang="0">
                    <a:pos x="18" y="0"/>
                  </a:cxn>
                  <a:cxn ang="0">
                    <a:pos x="23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4" y="9"/>
                  </a:cxn>
                  <a:cxn ang="0">
                    <a:pos x="36" y="13"/>
                  </a:cxn>
                  <a:cxn ang="0">
                    <a:pos x="37" y="17"/>
                  </a:cxn>
                  <a:cxn ang="0">
                    <a:pos x="37" y="21"/>
                  </a:cxn>
                  <a:cxn ang="0">
                    <a:pos x="36" y="29"/>
                  </a:cxn>
                  <a:cxn ang="0">
                    <a:pos x="32" y="35"/>
                  </a:cxn>
                  <a:cxn ang="0">
                    <a:pos x="26" y="39"/>
                  </a:cxn>
                  <a:cxn ang="0">
                    <a:pos x="18" y="41"/>
                  </a:cxn>
                </a:cxnLst>
                <a:rect l="0" t="0" r="r" b="b"/>
                <a:pathLst>
                  <a:path w="37" h="41">
                    <a:moveTo>
                      <a:pt x="18" y="41"/>
                    </a:moveTo>
                    <a:lnTo>
                      <a:pt x="14" y="41"/>
                    </a:lnTo>
                    <a:lnTo>
                      <a:pt x="11" y="39"/>
                    </a:lnTo>
                    <a:lnTo>
                      <a:pt x="8" y="38"/>
                    </a:lnTo>
                    <a:lnTo>
                      <a:pt x="5" y="35"/>
                    </a:lnTo>
                    <a:lnTo>
                      <a:pt x="3" y="32"/>
                    </a:lnTo>
                    <a:lnTo>
                      <a:pt x="1" y="29"/>
                    </a:lnTo>
                    <a:lnTo>
                      <a:pt x="0" y="25"/>
                    </a:lnTo>
                    <a:lnTo>
                      <a:pt x="0" y="21"/>
                    </a:lnTo>
                    <a:lnTo>
                      <a:pt x="0" y="17"/>
                    </a:lnTo>
                    <a:lnTo>
                      <a:pt x="1" y="13"/>
                    </a:lnTo>
                    <a:lnTo>
                      <a:pt x="3" y="9"/>
                    </a:lnTo>
                    <a:lnTo>
                      <a:pt x="5" y="6"/>
                    </a:lnTo>
                    <a:lnTo>
                      <a:pt x="8" y="3"/>
                    </a:lnTo>
                    <a:lnTo>
                      <a:pt x="11" y="1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4" y="9"/>
                    </a:lnTo>
                    <a:lnTo>
                      <a:pt x="36" y="13"/>
                    </a:lnTo>
                    <a:lnTo>
                      <a:pt x="37" y="17"/>
                    </a:lnTo>
                    <a:lnTo>
                      <a:pt x="37" y="21"/>
                    </a:lnTo>
                    <a:lnTo>
                      <a:pt x="36" y="29"/>
                    </a:lnTo>
                    <a:lnTo>
                      <a:pt x="32" y="35"/>
                    </a:lnTo>
                    <a:lnTo>
                      <a:pt x="26" y="39"/>
                    </a:lnTo>
                    <a:lnTo>
                      <a:pt x="18" y="41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72" name="Group 255"/>
            <p:cNvGrpSpPr/>
            <p:nvPr/>
          </p:nvGrpSpPr>
          <p:grpSpPr>
            <a:xfrm rot="6195151" flipH="1" flipV="1">
              <a:off x="4661163" y="4234364"/>
              <a:ext cx="147835" cy="175122"/>
              <a:chOff x="886332" y="3476481"/>
              <a:chExt cx="147835" cy="175122"/>
            </a:xfrm>
          </p:grpSpPr>
          <p:sp>
            <p:nvSpPr>
              <p:cNvPr id="641" name="Freeform 197"/>
              <p:cNvSpPr>
                <a:spLocks/>
              </p:cNvSpPr>
              <p:nvPr/>
            </p:nvSpPr>
            <p:spPr bwMode="auto">
              <a:xfrm>
                <a:off x="886332" y="3476481"/>
                <a:ext cx="147835" cy="175122"/>
              </a:xfrm>
              <a:custGeom>
                <a:avLst/>
                <a:gdLst/>
                <a:ahLst/>
                <a:cxnLst>
                  <a:cxn ang="0">
                    <a:pos x="75" y="42"/>
                  </a:cxn>
                  <a:cxn ang="0">
                    <a:pos x="74" y="34"/>
                  </a:cxn>
                  <a:cxn ang="0">
                    <a:pos x="72" y="26"/>
                  </a:cxn>
                  <a:cxn ang="0">
                    <a:pos x="69" y="18"/>
                  </a:cxn>
                  <a:cxn ang="0">
                    <a:pos x="64" y="12"/>
                  </a:cxn>
                  <a:cxn ang="0">
                    <a:pos x="57" y="7"/>
                  </a:cxn>
                  <a:cxn ang="0">
                    <a:pos x="51" y="3"/>
                  </a:cxn>
                  <a:cxn ang="0">
                    <a:pos x="44" y="1"/>
                  </a:cxn>
                  <a:cxn ang="0">
                    <a:pos x="37" y="0"/>
                  </a:cxn>
                  <a:cxn ang="0">
                    <a:pos x="30" y="1"/>
                  </a:cxn>
                  <a:cxn ang="0">
                    <a:pos x="23" y="3"/>
                  </a:cxn>
                  <a:cxn ang="0">
                    <a:pos x="17" y="7"/>
                  </a:cxn>
                  <a:cxn ang="0">
                    <a:pos x="11" y="12"/>
                  </a:cxn>
                  <a:cxn ang="0">
                    <a:pos x="6" y="18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3" y="58"/>
                  </a:cxn>
                  <a:cxn ang="0">
                    <a:pos x="6" y="65"/>
                  </a:cxn>
                  <a:cxn ang="0">
                    <a:pos x="11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7" y="84"/>
                  </a:cxn>
                  <a:cxn ang="0">
                    <a:pos x="44" y="83"/>
                  </a:cxn>
                  <a:cxn ang="0">
                    <a:pos x="51" y="81"/>
                  </a:cxn>
                  <a:cxn ang="0">
                    <a:pos x="57" y="77"/>
                  </a:cxn>
                  <a:cxn ang="0">
                    <a:pos x="64" y="72"/>
                  </a:cxn>
                  <a:cxn ang="0">
                    <a:pos x="69" y="65"/>
                  </a:cxn>
                  <a:cxn ang="0">
                    <a:pos x="72" y="58"/>
                  </a:cxn>
                  <a:cxn ang="0">
                    <a:pos x="74" y="50"/>
                  </a:cxn>
                  <a:cxn ang="0">
                    <a:pos x="75" y="42"/>
                  </a:cxn>
                </a:cxnLst>
                <a:rect l="0" t="0" r="r" b="b"/>
                <a:pathLst>
                  <a:path w="75" h="84">
                    <a:moveTo>
                      <a:pt x="75" y="42"/>
                    </a:moveTo>
                    <a:lnTo>
                      <a:pt x="74" y="34"/>
                    </a:lnTo>
                    <a:lnTo>
                      <a:pt x="72" y="26"/>
                    </a:lnTo>
                    <a:lnTo>
                      <a:pt x="69" y="18"/>
                    </a:lnTo>
                    <a:lnTo>
                      <a:pt x="64" y="12"/>
                    </a:lnTo>
                    <a:lnTo>
                      <a:pt x="57" y="7"/>
                    </a:lnTo>
                    <a:lnTo>
                      <a:pt x="51" y="3"/>
                    </a:lnTo>
                    <a:lnTo>
                      <a:pt x="44" y="1"/>
                    </a:lnTo>
                    <a:lnTo>
                      <a:pt x="37" y="0"/>
                    </a:lnTo>
                    <a:lnTo>
                      <a:pt x="30" y="1"/>
                    </a:lnTo>
                    <a:lnTo>
                      <a:pt x="23" y="3"/>
                    </a:lnTo>
                    <a:lnTo>
                      <a:pt x="17" y="7"/>
                    </a:lnTo>
                    <a:lnTo>
                      <a:pt x="11" y="12"/>
                    </a:lnTo>
                    <a:lnTo>
                      <a:pt x="6" y="18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3" y="58"/>
                    </a:lnTo>
                    <a:lnTo>
                      <a:pt x="6" y="65"/>
                    </a:lnTo>
                    <a:lnTo>
                      <a:pt x="11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7" y="84"/>
                    </a:lnTo>
                    <a:lnTo>
                      <a:pt x="44" y="83"/>
                    </a:lnTo>
                    <a:lnTo>
                      <a:pt x="51" y="81"/>
                    </a:lnTo>
                    <a:lnTo>
                      <a:pt x="57" y="77"/>
                    </a:lnTo>
                    <a:lnTo>
                      <a:pt x="64" y="72"/>
                    </a:lnTo>
                    <a:lnTo>
                      <a:pt x="69" y="65"/>
                    </a:lnTo>
                    <a:lnTo>
                      <a:pt x="72" y="58"/>
                    </a:lnTo>
                    <a:lnTo>
                      <a:pt x="74" y="50"/>
                    </a:lnTo>
                    <a:lnTo>
                      <a:pt x="75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2" name="Freeform 198"/>
              <p:cNvSpPr>
                <a:spLocks/>
              </p:cNvSpPr>
              <p:nvPr/>
            </p:nvSpPr>
            <p:spPr bwMode="auto">
              <a:xfrm>
                <a:off x="923784" y="3522346"/>
                <a:ext cx="72932" cy="83391"/>
              </a:xfrm>
              <a:custGeom>
                <a:avLst/>
                <a:gdLst/>
                <a:ahLst/>
                <a:cxnLst>
                  <a:cxn ang="0">
                    <a:pos x="18" y="40"/>
                  </a:cxn>
                  <a:cxn ang="0">
                    <a:pos x="15" y="40"/>
                  </a:cxn>
                  <a:cxn ang="0">
                    <a:pos x="12" y="38"/>
                  </a:cxn>
                  <a:cxn ang="0">
                    <a:pos x="9" y="37"/>
                  </a:cxn>
                  <a:cxn ang="0">
                    <a:pos x="6" y="34"/>
                  </a:cxn>
                  <a:cxn ang="0">
                    <a:pos x="3" y="31"/>
                  </a:cxn>
                  <a:cxn ang="0">
                    <a:pos x="2" y="28"/>
                  </a:cxn>
                  <a:cxn ang="0">
                    <a:pos x="0" y="24"/>
                  </a:cxn>
                  <a:cxn ang="0">
                    <a:pos x="0" y="20"/>
                  </a:cxn>
                  <a:cxn ang="0">
                    <a:pos x="0" y="16"/>
                  </a:cxn>
                  <a:cxn ang="0">
                    <a:pos x="2" y="13"/>
                  </a:cxn>
                  <a:cxn ang="0">
                    <a:pos x="3" y="9"/>
                  </a:cxn>
                  <a:cxn ang="0">
                    <a:pos x="6" y="6"/>
                  </a:cxn>
                  <a:cxn ang="0">
                    <a:pos x="9" y="3"/>
                  </a:cxn>
                  <a:cxn ang="0">
                    <a:pos x="12" y="1"/>
                  </a:cxn>
                  <a:cxn ang="0">
                    <a:pos x="15" y="0"/>
                  </a:cxn>
                  <a:cxn ang="0">
                    <a:pos x="18" y="0"/>
                  </a:cxn>
                  <a:cxn ang="0">
                    <a:pos x="22" y="0"/>
                  </a:cxn>
                  <a:cxn ang="0">
                    <a:pos x="25" y="1"/>
                  </a:cxn>
                  <a:cxn ang="0">
                    <a:pos x="28" y="3"/>
                  </a:cxn>
                  <a:cxn ang="0">
                    <a:pos x="31" y="6"/>
                  </a:cxn>
                  <a:cxn ang="0">
                    <a:pos x="34" y="9"/>
                  </a:cxn>
                  <a:cxn ang="0">
                    <a:pos x="36" y="13"/>
                  </a:cxn>
                  <a:cxn ang="0">
                    <a:pos x="37" y="16"/>
                  </a:cxn>
                  <a:cxn ang="0">
                    <a:pos x="37" y="20"/>
                  </a:cxn>
                  <a:cxn ang="0">
                    <a:pos x="35" y="28"/>
                  </a:cxn>
                  <a:cxn ang="0">
                    <a:pos x="31" y="34"/>
                  </a:cxn>
                  <a:cxn ang="0">
                    <a:pos x="25" y="38"/>
                  </a:cxn>
                  <a:cxn ang="0">
                    <a:pos x="18" y="40"/>
                  </a:cxn>
                </a:cxnLst>
                <a:rect l="0" t="0" r="r" b="b"/>
                <a:pathLst>
                  <a:path w="37" h="40">
                    <a:moveTo>
                      <a:pt x="18" y="40"/>
                    </a:moveTo>
                    <a:lnTo>
                      <a:pt x="15" y="40"/>
                    </a:lnTo>
                    <a:lnTo>
                      <a:pt x="12" y="38"/>
                    </a:lnTo>
                    <a:lnTo>
                      <a:pt x="9" y="37"/>
                    </a:lnTo>
                    <a:lnTo>
                      <a:pt x="6" y="34"/>
                    </a:lnTo>
                    <a:lnTo>
                      <a:pt x="3" y="31"/>
                    </a:lnTo>
                    <a:lnTo>
                      <a:pt x="2" y="28"/>
                    </a:lnTo>
                    <a:lnTo>
                      <a:pt x="0" y="24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2" y="13"/>
                    </a:lnTo>
                    <a:lnTo>
                      <a:pt x="3" y="9"/>
                    </a:lnTo>
                    <a:lnTo>
                      <a:pt x="6" y="6"/>
                    </a:lnTo>
                    <a:lnTo>
                      <a:pt x="9" y="3"/>
                    </a:lnTo>
                    <a:lnTo>
                      <a:pt x="12" y="1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2" y="0"/>
                    </a:lnTo>
                    <a:lnTo>
                      <a:pt x="25" y="1"/>
                    </a:lnTo>
                    <a:lnTo>
                      <a:pt x="28" y="3"/>
                    </a:lnTo>
                    <a:lnTo>
                      <a:pt x="31" y="6"/>
                    </a:lnTo>
                    <a:lnTo>
                      <a:pt x="34" y="9"/>
                    </a:lnTo>
                    <a:lnTo>
                      <a:pt x="36" y="13"/>
                    </a:lnTo>
                    <a:lnTo>
                      <a:pt x="37" y="16"/>
                    </a:lnTo>
                    <a:lnTo>
                      <a:pt x="37" y="20"/>
                    </a:lnTo>
                    <a:lnTo>
                      <a:pt x="35" y="28"/>
                    </a:lnTo>
                    <a:lnTo>
                      <a:pt x="31" y="34"/>
                    </a:lnTo>
                    <a:lnTo>
                      <a:pt x="25" y="38"/>
                    </a:lnTo>
                    <a:lnTo>
                      <a:pt x="18" y="40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73" name="Group 254"/>
            <p:cNvGrpSpPr/>
            <p:nvPr/>
          </p:nvGrpSpPr>
          <p:grpSpPr>
            <a:xfrm rot="6195151" flipH="1" flipV="1">
              <a:off x="4341088" y="4919239"/>
              <a:ext cx="145863" cy="177207"/>
              <a:chOff x="178699" y="3478566"/>
              <a:chExt cx="145863" cy="177207"/>
            </a:xfrm>
          </p:grpSpPr>
          <p:sp>
            <p:nvSpPr>
              <p:cNvPr id="639" name="Freeform 199"/>
              <p:cNvSpPr>
                <a:spLocks/>
              </p:cNvSpPr>
              <p:nvPr/>
            </p:nvSpPr>
            <p:spPr bwMode="auto">
              <a:xfrm>
                <a:off x="178699" y="3478566"/>
                <a:ext cx="145863" cy="177207"/>
              </a:xfrm>
              <a:custGeom>
                <a:avLst/>
                <a:gdLst/>
                <a:ahLst/>
                <a:cxnLst>
                  <a:cxn ang="0">
                    <a:pos x="74" y="43"/>
                  </a:cxn>
                  <a:cxn ang="0">
                    <a:pos x="73" y="35"/>
                  </a:cxn>
                  <a:cxn ang="0">
                    <a:pos x="71" y="27"/>
                  </a:cxn>
                  <a:cxn ang="0">
                    <a:pos x="68" y="20"/>
                  </a:cxn>
                  <a:cxn ang="0">
                    <a:pos x="63" y="12"/>
                  </a:cxn>
                  <a:cxn ang="0">
                    <a:pos x="57" y="7"/>
                  </a:cxn>
                  <a:cxn ang="0">
                    <a:pos x="51" y="3"/>
                  </a:cxn>
                  <a:cxn ang="0">
                    <a:pos x="44" y="1"/>
                  </a:cxn>
                  <a:cxn ang="0">
                    <a:pos x="36" y="0"/>
                  </a:cxn>
                  <a:cxn ang="0">
                    <a:pos x="29" y="1"/>
                  </a:cxn>
                  <a:cxn ang="0">
                    <a:pos x="22" y="3"/>
                  </a:cxn>
                  <a:cxn ang="0">
                    <a:pos x="16" y="7"/>
                  </a:cxn>
                  <a:cxn ang="0">
                    <a:pos x="11" y="12"/>
                  </a:cxn>
                  <a:cxn ang="0">
                    <a:pos x="6" y="20"/>
                  </a:cxn>
                  <a:cxn ang="0">
                    <a:pos x="3" y="27"/>
                  </a:cxn>
                  <a:cxn ang="0">
                    <a:pos x="1" y="35"/>
                  </a:cxn>
                  <a:cxn ang="0">
                    <a:pos x="0" y="43"/>
                  </a:cxn>
                  <a:cxn ang="0">
                    <a:pos x="1" y="51"/>
                  </a:cxn>
                  <a:cxn ang="0">
                    <a:pos x="2" y="59"/>
                  </a:cxn>
                  <a:cxn ang="0">
                    <a:pos x="5" y="67"/>
                  </a:cxn>
                  <a:cxn ang="0">
                    <a:pos x="10" y="73"/>
                  </a:cxn>
                  <a:cxn ang="0">
                    <a:pos x="16" y="78"/>
                  </a:cxn>
                  <a:cxn ang="0">
                    <a:pos x="22" y="82"/>
                  </a:cxn>
                  <a:cxn ang="0">
                    <a:pos x="29" y="84"/>
                  </a:cxn>
                  <a:cxn ang="0">
                    <a:pos x="36" y="85"/>
                  </a:cxn>
                  <a:cxn ang="0">
                    <a:pos x="44" y="84"/>
                  </a:cxn>
                  <a:cxn ang="0">
                    <a:pos x="51" y="82"/>
                  </a:cxn>
                  <a:cxn ang="0">
                    <a:pos x="57" y="78"/>
                  </a:cxn>
                  <a:cxn ang="0">
                    <a:pos x="63" y="73"/>
                  </a:cxn>
                  <a:cxn ang="0">
                    <a:pos x="68" y="67"/>
                  </a:cxn>
                  <a:cxn ang="0">
                    <a:pos x="71" y="59"/>
                  </a:cxn>
                  <a:cxn ang="0">
                    <a:pos x="73" y="51"/>
                  </a:cxn>
                  <a:cxn ang="0">
                    <a:pos x="74" y="43"/>
                  </a:cxn>
                </a:cxnLst>
                <a:rect l="0" t="0" r="r" b="b"/>
                <a:pathLst>
                  <a:path w="74" h="85">
                    <a:moveTo>
                      <a:pt x="74" y="43"/>
                    </a:moveTo>
                    <a:lnTo>
                      <a:pt x="73" y="35"/>
                    </a:lnTo>
                    <a:lnTo>
                      <a:pt x="71" y="27"/>
                    </a:lnTo>
                    <a:lnTo>
                      <a:pt x="68" y="20"/>
                    </a:lnTo>
                    <a:lnTo>
                      <a:pt x="63" y="12"/>
                    </a:lnTo>
                    <a:lnTo>
                      <a:pt x="57" y="7"/>
                    </a:lnTo>
                    <a:lnTo>
                      <a:pt x="51" y="3"/>
                    </a:lnTo>
                    <a:lnTo>
                      <a:pt x="44" y="1"/>
                    </a:lnTo>
                    <a:lnTo>
                      <a:pt x="36" y="0"/>
                    </a:lnTo>
                    <a:lnTo>
                      <a:pt x="29" y="1"/>
                    </a:lnTo>
                    <a:lnTo>
                      <a:pt x="22" y="3"/>
                    </a:lnTo>
                    <a:lnTo>
                      <a:pt x="16" y="7"/>
                    </a:lnTo>
                    <a:lnTo>
                      <a:pt x="11" y="12"/>
                    </a:lnTo>
                    <a:lnTo>
                      <a:pt x="6" y="20"/>
                    </a:lnTo>
                    <a:lnTo>
                      <a:pt x="3" y="27"/>
                    </a:lnTo>
                    <a:lnTo>
                      <a:pt x="1" y="35"/>
                    </a:lnTo>
                    <a:lnTo>
                      <a:pt x="0" y="43"/>
                    </a:lnTo>
                    <a:lnTo>
                      <a:pt x="1" y="51"/>
                    </a:lnTo>
                    <a:lnTo>
                      <a:pt x="2" y="59"/>
                    </a:lnTo>
                    <a:lnTo>
                      <a:pt x="5" y="67"/>
                    </a:lnTo>
                    <a:lnTo>
                      <a:pt x="10" y="73"/>
                    </a:lnTo>
                    <a:lnTo>
                      <a:pt x="16" y="78"/>
                    </a:lnTo>
                    <a:lnTo>
                      <a:pt x="22" y="82"/>
                    </a:lnTo>
                    <a:lnTo>
                      <a:pt x="29" y="84"/>
                    </a:lnTo>
                    <a:lnTo>
                      <a:pt x="36" y="85"/>
                    </a:lnTo>
                    <a:lnTo>
                      <a:pt x="44" y="84"/>
                    </a:lnTo>
                    <a:lnTo>
                      <a:pt x="51" y="82"/>
                    </a:lnTo>
                    <a:lnTo>
                      <a:pt x="57" y="78"/>
                    </a:lnTo>
                    <a:lnTo>
                      <a:pt x="63" y="73"/>
                    </a:lnTo>
                    <a:lnTo>
                      <a:pt x="68" y="67"/>
                    </a:lnTo>
                    <a:lnTo>
                      <a:pt x="71" y="59"/>
                    </a:lnTo>
                    <a:lnTo>
                      <a:pt x="73" y="51"/>
                    </a:lnTo>
                    <a:lnTo>
                      <a:pt x="74" y="43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0" name="Freeform 200"/>
              <p:cNvSpPr>
                <a:spLocks/>
              </p:cNvSpPr>
              <p:nvPr/>
            </p:nvSpPr>
            <p:spPr bwMode="auto">
              <a:xfrm>
                <a:off x="214179" y="3524431"/>
                <a:ext cx="72932" cy="85477"/>
              </a:xfrm>
              <a:custGeom>
                <a:avLst/>
                <a:gdLst/>
                <a:ahLst/>
                <a:cxnLst>
                  <a:cxn ang="0">
                    <a:pos x="18" y="41"/>
                  </a:cxn>
                  <a:cxn ang="0">
                    <a:pos x="14" y="41"/>
                  </a:cxn>
                  <a:cxn ang="0">
                    <a:pos x="11" y="39"/>
                  </a:cxn>
                  <a:cxn ang="0">
                    <a:pos x="8" y="38"/>
                  </a:cxn>
                  <a:cxn ang="0">
                    <a:pos x="5" y="35"/>
                  </a:cxn>
                  <a:cxn ang="0">
                    <a:pos x="3" y="32"/>
                  </a:cxn>
                  <a:cxn ang="0">
                    <a:pos x="1" y="28"/>
                  </a:cxn>
                  <a:cxn ang="0">
                    <a:pos x="0" y="25"/>
                  </a:cxn>
                  <a:cxn ang="0">
                    <a:pos x="0" y="21"/>
                  </a:cxn>
                  <a:cxn ang="0">
                    <a:pos x="0" y="17"/>
                  </a:cxn>
                  <a:cxn ang="0">
                    <a:pos x="1" y="13"/>
                  </a:cxn>
                  <a:cxn ang="0">
                    <a:pos x="3" y="9"/>
                  </a:cxn>
                  <a:cxn ang="0">
                    <a:pos x="5" y="6"/>
                  </a:cxn>
                  <a:cxn ang="0">
                    <a:pos x="8" y="3"/>
                  </a:cxn>
                  <a:cxn ang="0">
                    <a:pos x="11" y="1"/>
                  </a:cxn>
                  <a:cxn ang="0">
                    <a:pos x="14" y="0"/>
                  </a:cxn>
                  <a:cxn ang="0">
                    <a:pos x="18" y="0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4" y="9"/>
                  </a:cxn>
                  <a:cxn ang="0">
                    <a:pos x="36" y="13"/>
                  </a:cxn>
                  <a:cxn ang="0">
                    <a:pos x="37" y="17"/>
                  </a:cxn>
                  <a:cxn ang="0">
                    <a:pos x="37" y="21"/>
                  </a:cxn>
                  <a:cxn ang="0">
                    <a:pos x="36" y="29"/>
                  </a:cxn>
                  <a:cxn ang="0">
                    <a:pos x="32" y="35"/>
                  </a:cxn>
                  <a:cxn ang="0">
                    <a:pos x="26" y="39"/>
                  </a:cxn>
                  <a:cxn ang="0">
                    <a:pos x="18" y="41"/>
                  </a:cxn>
                </a:cxnLst>
                <a:rect l="0" t="0" r="r" b="b"/>
                <a:pathLst>
                  <a:path w="37" h="41">
                    <a:moveTo>
                      <a:pt x="18" y="41"/>
                    </a:moveTo>
                    <a:lnTo>
                      <a:pt x="14" y="41"/>
                    </a:lnTo>
                    <a:lnTo>
                      <a:pt x="11" y="39"/>
                    </a:lnTo>
                    <a:lnTo>
                      <a:pt x="8" y="38"/>
                    </a:lnTo>
                    <a:lnTo>
                      <a:pt x="5" y="35"/>
                    </a:lnTo>
                    <a:lnTo>
                      <a:pt x="3" y="32"/>
                    </a:lnTo>
                    <a:lnTo>
                      <a:pt x="1" y="28"/>
                    </a:lnTo>
                    <a:lnTo>
                      <a:pt x="0" y="25"/>
                    </a:lnTo>
                    <a:lnTo>
                      <a:pt x="0" y="21"/>
                    </a:lnTo>
                    <a:lnTo>
                      <a:pt x="0" y="17"/>
                    </a:lnTo>
                    <a:lnTo>
                      <a:pt x="1" y="13"/>
                    </a:lnTo>
                    <a:lnTo>
                      <a:pt x="3" y="9"/>
                    </a:lnTo>
                    <a:lnTo>
                      <a:pt x="5" y="6"/>
                    </a:lnTo>
                    <a:lnTo>
                      <a:pt x="8" y="3"/>
                    </a:lnTo>
                    <a:lnTo>
                      <a:pt x="11" y="1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2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4" y="9"/>
                    </a:lnTo>
                    <a:lnTo>
                      <a:pt x="36" y="13"/>
                    </a:lnTo>
                    <a:lnTo>
                      <a:pt x="37" y="17"/>
                    </a:lnTo>
                    <a:lnTo>
                      <a:pt x="37" y="21"/>
                    </a:lnTo>
                    <a:lnTo>
                      <a:pt x="36" y="29"/>
                    </a:lnTo>
                    <a:lnTo>
                      <a:pt x="32" y="35"/>
                    </a:lnTo>
                    <a:lnTo>
                      <a:pt x="26" y="39"/>
                    </a:lnTo>
                    <a:lnTo>
                      <a:pt x="18" y="41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74" name="Group 251"/>
            <p:cNvGrpSpPr/>
            <p:nvPr/>
          </p:nvGrpSpPr>
          <p:grpSpPr>
            <a:xfrm rot="6195151" flipH="1" flipV="1">
              <a:off x="6312608" y="5184125"/>
              <a:ext cx="145863" cy="175122"/>
              <a:chOff x="373839" y="5459110"/>
              <a:chExt cx="145863" cy="175122"/>
            </a:xfrm>
          </p:grpSpPr>
          <p:sp>
            <p:nvSpPr>
              <p:cNvPr id="637" name="Freeform 201"/>
              <p:cNvSpPr>
                <a:spLocks/>
              </p:cNvSpPr>
              <p:nvPr/>
            </p:nvSpPr>
            <p:spPr bwMode="auto">
              <a:xfrm>
                <a:off x="373839" y="5459110"/>
                <a:ext cx="145863" cy="175122"/>
              </a:xfrm>
              <a:custGeom>
                <a:avLst/>
                <a:gdLst/>
                <a:ahLst/>
                <a:cxnLst>
                  <a:cxn ang="0">
                    <a:pos x="74" y="42"/>
                  </a:cxn>
                  <a:cxn ang="0">
                    <a:pos x="73" y="34"/>
                  </a:cxn>
                  <a:cxn ang="0">
                    <a:pos x="71" y="26"/>
                  </a:cxn>
                  <a:cxn ang="0">
                    <a:pos x="68" y="19"/>
                  </a:cxn>
                  <a:cxn ang="0">
                    <a:pos x="63" y="12"/>
                  </a:cxn>
                  <a:cxn ang="0">
                    <a:pos x="57" y="7"/>
                  </a:cxn>
                  <a:cxn ang="0">
                    <a:pos x="51" y="3"/>
                  </a:cxn>
                  <a:cxn ang="0">
                    <a:pos x="44" y="1"/>
                  </a:cxn>
                  <a:cxn ang="0">
                    <a:pos x="36" y="0"/>
                  </a:cxn>
                  <a:cxn ang="0">
                    <a:pos x="29" y="1"/>
                  </a:cxn>
                  <a:cxn ang="0">
                    <a:pos x="22" y="3"/>
                  </a:cxn>
                  <a:cxn ang="0">
                    <a:pos x="16" y="7"/>
                  </a:cxn>
                  <a:cxn ang="0">
                    <a:pos x="11" y="12"/>
                  </a:cxn>
                  <a:cxn ang="0">
                    <a:pos x="6" y="19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3" y="58"/>
                  </a:cxn>
                  <a:cxn ang="0">
                    <a:pos x="6" y="66"/>
                  </a:cxn>
                  <a:cxn ang="0">
                    <a:pos x="11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29" y="83"/>
                  </a:cxn>
                  <a:cxn ang="0">
                    <a:pos x="36" y="84"/>
                  </a:cxn>
                  <a:cxn ang="0">
                    <a:pos x="44" y="83"/>
                  </a:cxn>
                  <a:cxn ang="0">
                    <a:pos x="51" y="81"/>
                  </a:cxn>
                  <a:cxn ang="0">
                    <a:pos x="57" y="77"/>
                  </a:cxn>
                  <a:cxn ang="0">
                    <a:pos x="63" y="72"/>
                  </a:cxn>
                  <a:cxn ang="0">
                    <a:pos x="68" y="66"/>
                  </a:cxn>
                  <a:cxn ang="0">
                    <a:pos x="71" y="58"/>
                  </a:cxn>
                  <a:cxn ang="0">
                    <a:pos x="73" y="50"/>
                  </a:cxn>
                  <a:cxn ang="0">
                    <a:pos x="74" y="42"/>
                  </a:cxn>
                </a:cxnLst>
                <a:rect l="0" t="0" r="r" b="b"/>
                <a:pathLst>
                  <a:path w="74" h="84">
                    <a:moveTo>
                      <a:pt x="74" y="42"/>
                    </a:moveTo>
                    <a:lnTo>
                      <a:pt x="73" y="34"/>
                    </a:lnTo>
                    <a:lnTo>
                      <a:pt x="71" y="26"/>
                    </a:lnTo>
                    <a:lnTo>
                      <a:pt x="68" y="19"/>
                    </a:lnTo>
                    <a:lnTo>
                      <a:pt x="63" y="12"/>
                    </a:lnTo>
                    <a:lnTo>
                      <a:pt x="57" y="7"/>
                    </a:lnTo>
                    <a:lnTo>
                      <a:pt x="51" y="3"/>
                    </a:lnTo>
                    <a:lnTo>
                      <a:pt x="44" y="1"/>
                    </a:lnTo>
                    <a:lnTo>
                      <a:pt x="36" y="0"/>
                    </a:lnTo>
                    <a:lnTo>
                      <a:pt x="29" y="1"/>
                    </a:lnTo>
                    <a:lnTo>
                      <a:pt x="22" y="3"/>
                    </a:lnTo>
                    <a:lnTo>
                      <a:pt x="16" y="7"/>
                    </a:lnTo>
                    <a:lnTo>
                      <a:pt x="11" y="12"/>
                    </a:lnTo>
                    <a:lnTo>
                      <a:pt x="6" y="19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3" y="58"/>
                    </a:lnTo>
                    <a:lnTo>
                      <a:pt x="6" y="66"/>
                    </a:lnTo>
                    <a:lnTo>
                      <a:pt x="11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29" y="83"/>
                    </a:lnTo>
                    <a:lnTo>
                      <a:pt x="36" y="84"/>
                    </a:lnTo>
                    <a:lnTo>
                      <a:pt x="44" y="83"/>
                    </a:lnTo>
                    <a:lnTo>
                      <a:pt x="51" y="81"/>
                    </a:lnTo>
                    <a:lnTo>
                      <a:pt x="57" y="77"/>
                    </a:lnTo>
                    <a:lnTo>
                      <a:pt x="63" y="72"/>
                    </a:lnTo>
                    <a:lnTo>
                      <a:pt x="68" y="66"/>
                    </a:lnTo>
                    <a:lnTo>
                      <a:pt x="71" y="58"/>
                    </a:lnTo>
                    <a:lnTo>
                      <a:pt x="73" y="50"/>
                    </a:lnTo>
                    <a:lnTo>
                      <a:pt x="74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8" name="Freeform 202"/>
              <p:cNvSpPr>
                <a:spLocks/>
              </p:cNvSpPr>
              <p:nvPr/>
            </p:nvSpPr>
            <p:spPr bwMode="auto">
              <a:xfrm>
                <a:off x="409320" y="5504975"/>
                <a:ext cx="74903" cy="85477"/>
              </a:xfrm>
              <a:custGeom>
                <a:avLst/>
                <a:gdLst/>
                <a:ahLst/>
                <a:cxnLst>
                  <a:cxn ang="0">
                    <a:pos x="18" y="41"/>
                  </a:cxn>
                  <a:cxn ang="0">
                    <a:pos x="15" y="41"/>
                  </a:cxn>
                  <a:cxn ang="0">
                    <a:pos x="12" y="40"/>
                  </a:cxn>
                  <a:cxn ang="0">
                    <a:pos x="9" y="37"/>
                  </a:cxn>
                  <a:cxn ang="0">
                    <a:pos x="6" y="35"/>
                  </a:cxn>
                  <a:cxn ang="0">
                    <a:pos x="3" y="32"/>
                  </a:cxn>
                  <a:cxn ang="0">
                    <a:pos x="2" y="28"/>
                  </a:cxn>
                  <a:cxn ang="0">
                    <a:pos x="0" y="24"/>
                  </a:cxn>
                  <a:cxn ang="0">
                    <a:pos x="0" y="20"/>
                  </a:cxn>
                  <a:cxn ang="0">
                    <a:pos x="0" y="16"/>
                  </a:cxn>
                  <a:cxn ang="0">
                    <a:pos x="2" y="13"/>
                  </a:cxn>
                  <a:cxn ang="0">
                    <a:pos x="3" y="9"/>
                  </a:cxn>
                  <a:cxn ang="0">
                    <a:pos x="6" y="6"/>
                  </a:cxn>
                  <a:cxn ang="0">
                    <a:pos x="9" y="3"/>
                  </a:cxn>
                  <a:cxn ang="0">
                    <a:pos x="12" y="1"/>
                  </a:cxn>
                  <a:cxn ang="0">
                    <a:pos x="15" y="0"/>
                  </a:cxn>
                  <a:cxn ang="0">
                    <a:pos x="18" y="0"/>
                  </a:cxn>
                  <a:cxn ang="0">
                    <a:pos x="23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5" y="9"/>
                  </a:cxn>
                  <a:cxn ang="0">
                    <a:pos x="37" y="13"/>
                  </a:cxn>
                  <a:cxn ang="0">
                    <a:pos x="38" y="16"/>
                  </a:cxn>
                  <a:cxn ang="0">
                    <a:pos x="38" y="20"/>
                  </a:cxn>
                  <a:cxn ang="0">
                    <a:pos x="36" y="28"/>
                  </a:cxn>
                  <a:cxn ang="0">
                    <a:pos x="32" y="34"/>
                  </a:cxn>
                  <a:cxn ang="0">
                    <a:pos x="26" y="39"/>
                  </a:cxn>
                  <a:cxn ang="0">
                    <a:pos x="18" y="41"/>
                  </a:cxn>
                </a:cxnLst>
                <a:rect l="0" t="0" r="r" b="b"/>
                <a:pathLst>
                  <a:path w="38" h="41">
                    <a:moveTo>
                      <a:pt x="18" y="41"/>
                    </a:moveTo>
                    <a:lnTo>
                      <a:pt x="15" y="41"/>
                    </a:lnTo>
                    <a:lnTo>
                      <a:pt x="12" y="40"/>
                    </a:lnTo>
                    <a:lnTo>
                      <a:pt x="9" y="37"/>
                    </a:lnTo>
                    <a:lnTo>
                      <a:pt x="6" y="35"/>
                    </a:lnTo>
                    <a:lnTo>
                      <a:pt x="3" y="32"/>
                    </a:lnTo>
                    <a:lnTo>
                      <a:pt x="2" y="28"/>
                    </a:lnTo>
                    <a:lnTo>
                      <a:pt x="0" y="24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2" y="13"/>
                    </a:lnTo>
                    <a:lnTo>
                      <a:pt x="3" y="9"/>
                    </a:lnTo>
                    <a:lnTo>
                      <a:pt x="6" y="6"/>
                    </a:lnTo>
                    <a:lnTo>
                      <a:pt x="9" y="3"/>
                    </a:lnTo>
                    <a:lnTo>
                      <a:pt x="12" y="1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5" y="9"/>
                    </a:lnTo>
                    <a:lnTo>
                      <a:pt x="37" y="13"/>
                    </a:lnTo>
                    <a:lnTo>
                      <a:pt x="38" y="16"/>
                    </a:lnTo>
                    <a:lnTo>
                      <a:pt x="38" y="20"/>
                    </a:lnTo>
                    <a:lnTo>
                      <a:pt x="36" y="28"/>
                    </a:lnTo>
                    <a:lnTo>
                      <a:pt x="32" y="34"/>
                    </a:lnTo>
                    <a:lnTo>
                      <a:pt x="26" y="39"/>
                    </a:lnTo>
                    <a:lnTo>
                      <a:pt x="18" y="41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75" name="Group 236"/>
            <p:cNvGrpSpPr/>
            <p:nvPr/>
          </p:nvGrpSpPr>
          <p:grpSpPr>
            <a:xfrm flipV="1">
              <a:off x="2534109" y="2667000"/>
              <a:ext cx="894891" cy="1146631"/>
              <a:chOff x="6060537" y="5617553"/>
              <a:chExt cx="894891" cy="1146631"/>
            </a:xfrm>
          </p:grpSpPr>
          <p:sp>
            <p:nvSpPr>
              <p:cNvPr id="629" name="Freeform 51"/>
              <p:cNvSpPr>
                <a:spLocks/>
              </p:cNvSpPr>
              <p:nvPr/>
            </p:nvSpPr>
            <p:spPr bwMode="auto">
              <a:xfrm>
                <a:off x="6440964" y="6115816"/>
                <a:ext cx="130094" cy="150104"/>
              </a:xfrm>
              <a:custGeom>
                <a:avLst/>
                <a:gdLst/>
                <a:ahLst/>
                <a:cxnLst>
                  <a:cxn ang="0">
                    <a:pos x="33" y="72"/>
                  </a:cxn>
                  <a:cxn ang="0">
                    <a:pos x="39" y="71"/>
                  </a:cxn>
                  <a:cxn ang="0">
                    <a:pos x="45" y="69"/>
                  </a:cxn>
                  <a:cxn ang="0">
                    <a:pos x="51" y="66"/>
                  </a:cxn>
                  <a:cxn ang="0">
                    <a:pos x="55" y="61"/>
                  </a:cxn>
                  <a:cxn ang="0">
                    <a:pos x="59" y="56"/>
                  </a:cxn>
                  <a:cxn ang="0">
                    <a:pos x="62" y="50"/>
                  </a:cxn>
                  <a:cxn ang="0">
                    <a:pos x="65" y="43"/>
                  </a:cxn>
                  <a:cxn ang="0">
                    <a:pos x="66" y="36"/>
                  </a:cxn>
                  <a:cxn ang="0">
                    <a:pos x="65" y="28"/>
                  </a:cxn>
                  <a:cxn ang="0">
                    <a:pos x="62" y="22"/>
                  </a:cxn>
                  <a:cxn ang="0">
                    <a:pos x="59" y="16"/>
                  </a:cxn>
                  <a:cxn ang="0">
                    <a:pos x="55" y="10"/>
                  </a:cxn>
                  <a:cxn ang="0">
                    <a:pos x="51" y="6"/>
                  </a:cxn>
                  <a:cxn ang="0">
                    <a:pos x="45" y="3"/>
                  </a:cxn>
                  <a:cxn ang="0">
                    <a:pos x="39" y="1"/>
                  </a:cxn>
                  <a:cxn ang="0">
                    <a:pos x="33" y="0"/>
                  </a:cxn>
                  <a:cxn ang="0">
                    <a:pos x="27" y="1"/>
                  </a:cxn>
                  <a:cxn ang="0">
                    <a:pos x="21" y="3"/>
                  </a:cxn>
                  <a:cxn ang="0">
                    <a:pos x="14" y="6"/>
                  </a:cxn>
                  <a:cxn ang="0">
                    <a:pos x="10" y="10"/>
                  </a:cxn>
                  <a:cxn ang="0">
                    <a:pos x="6" y="16"/>
                  </a:cxn>
                  <a:cxn ang="0">
                    <a:pos x="3" y="22"/>
                  </a:cxn>
                  <a:cxn ang="0">
                    <a:pos x="1" y="28"/>
                  </a:cxn>
                  <a:cxn ang="0">
                    <a:pos x="0" y="36"/>
                  </a:cxn>
                  <a:cxn ang="0">
                    <a:pos x="1" y="43"/>
                  </a:cxn>
                  <a:cxn ang="0">
                    <a:pos x="3" y="50"/>
                  </a:cxn>
                  <a:cxn ang="0">
                    <a:pos x="6" y="56"/>
                  </a:cxn>
                  <a:cxn ang="0">
                    <a:pos x="10" y="61"/>
                  </a:cxn>
                  <a:cxn ang="0">
                    <a:pos x="14" y="66"/>
                  </a:cxn>
                  <a:cxn ang="0">
                    <a:pos x="21" y="69"/>
                  </a:cxn>
                  <a:cxn ang="0">
                    <a:pos x="27" y="71"/>
                  </a:cxn>
                  <a:cxn ang="0">
                    <a:pos x="33" y="72"/>
                  </a:cxn>
                </a:cxnLst>
                <a:rect l="0" t="0" r="r" b="b"/>
                <a:pathLst>
                  <a:path w="66" h="72">
                    <a:moveTo>
                      <a:pt x="33" y="72"/>
                    </a:moveTo>
                    <a:lnTo>
                      <a:pt x="39" y="71"/>
                    </a:lnTo>
                    <a:lnTo>
                      <a:pt x="45" y="69"/>
                    </a:lnTo>
                    <a:lnTo>
                      <a:pt x="51" y="66"/>
                    </a:lnTo>
                    <a:lnTo>
                      <a:pt x="55" y="61"/>
                    </a:lnTo>
                    <a:lnTo>
                      <a:pt x="59" y="56"/>
                    </a:lnTo>
                    <a:lnTo>
                      <a:pt x="62" y="50"/>
                    </a:lnTo>
                    <a:lnTo>
                      <a:pt x="65" y="43"/>
                    </a:lnTo>
                    <a:lnTo>
                      <a:pt x="66" y="36"/>
                    </a:lnTo>
                    <a:lnTo>
                      <a:pt x="65" y="28"/>
                    </a:lnTo>
                    <a:lnTo>
                      <a:pt x="62" y="22"/>
                    </a:lnTo>
                    <a:lnTo>
                      <a:pt x="59" y="16"/>
                    </a:lnTo>
                    <a:lnTo>
                      <a:pt x="55" y="10"/>
                    </a:lnTo>
                    <a:lnTo>
                      <a:pt x="51" y="6"/>
                    </a:lnTo>
                    <a:lnTo>
                      <a:pt x="45" y="3"/>
                    </a:lnTo>
                    <a:lnTo>
                      <a:pt x="39" y="1"/>
                    </a:lnTo>
                    <a:lnTo>
                      <a:pt x="33" y="0"/>
                    </a:lnTo>
                    <a:lnTo>
                      <a:pt x="27" y="1"/>
                    </a:lnTo>
                    <a:lnTo>
                      <a:pt x="21" y="3"/>
                    </a:lnTo>
                    <a:lnTo>
                      <a:pt x="14" y="6"/>
                    </a:lnTo>
                    <a:lnTo>
                      <a:pt x="10" y="10"/>
                    </a:lnTo>
                    <a:lnTo>
                      <a:pt x="6" y="16"/>
                    </a:lnTo>
                    <a:lnTo>
                      <a:pt x="3" y="22"/>
                    </a:lnTo>
                    <a:lnTo>
                      <a:pt x="1" y="28"/>
                    </a:lnTo>
                    <a:lnTo>
                      <a:pt x="0" y="36"/>
                    </a:lnTo>
                    <a:lnTo>
                      <a:pt x="1" y="43"/>
                    </a:lnTo>
                    <a:lnTo>
                      <a:pt x="3" y="50"/>
                    </a:lnTo>
                    <a:lnTo>
                      <a:pt x="6" y="56"/>
                    </a:lnTo>
                    <a:lnTo>
                      <a:pt x="10" y="61"/>
                    </a:lnTo>
                    <a:lnTo>
                      <a:pt x="14" y="66"/>
                    </a:lnTo>
                    <a:lnTo>
                      <a:pt x="21" y="69"/>
                    </a:lnTo>
                    <a:lnTo>
                      <a:pt x="27" y="71"/>
                    </a:lnTo>
                    <a:lnTo>
                      <a:pt x="33" y="72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0" name="Freeform 52"/>
              <p:cNvSpPr>
                <a:spLocks/>
              </p:cNvSpPr>
              <p:nvPr/>
            </p:nvSpPr>
            <p:spPr bwMode="auto">
              <a:xfrm>
                <a:off x="6370003" y="5617553"/>
                <a:ext cx="277929" cy="454483"/>
              </a:xfrm>
              <a:custGeom>
                <a:avLst/>
                <a:gdLst/>
                <a:ahLst/>
                <a:cxnLst>
                  <a:cxn ang="0">
                    <a:pos x="87" y="218"/>
                  </a:cxn>
                  <a:cxn ang="0">
                    <a:pos x="56" y="218"/>
                  </a:cxn>
                  <a:cxn ang="0">
                    <a:pos x="50" y="209"/>
                  </a:cxn>
                  <a:cxn ang="0">
                    <a:pos x="37" y="185"/>
                  </a:cxn>
                  <a:cxn ang="0">
                    <a:pos x="21" y="149"/>
                  </a:cxn>
                  <a:cxn ang="0">
                    <a:pos x="8" y="109"/>
                  </a:cxn>
                  <a:cxn ang="0">
                    <a:pos x="0" y="69"/>
                  </a:cxn>
                  <a:cxn ang="0">
                    <a:pos x="5" y="34"/>
                  </a:cxn>
                  <a:cxn ang="0">
                    <a:pos x="27" y="9"/>
                  </a:cxn>
                  <a:cxn ang="0">
                    <a:pos x="70" y="0"/>
                  </a:cxn>
                  <a:cxn ang="0">
                    <a:pos x="114" y="9"/>
                  </a:cxn>
                  <a:cxn ang="0">
                    <a:pos x="136" y="34"/>
                  </a:cxn>
                  <a:cxn ang="0">
                    <a:pos x="141" y="69"/>
                  </a:cxn>
                  <a:cxn ang="0">
                    <a:pos x="135" y="109"/>
                  </a:cxn>
                  <a:cxn ang="0">
                    <a:pos x="122" y="149"/>
                  </a:cxn>
                  <a:cxn ang="0">
                    <a:pos x="106" y="185"/>
                  </a:cxn>
                  <a:cxn ang="0">
                    <a:pos x="92" y="209"/>
                  </a:cxn>
                  <a:cxn ang="0">
                    <a:pos x="87" y="218"/>
                  </a:cxn>
                </a:cxnLst>
                <a:rect l="0" t="0" r="r" b="b"/>
                <a:pathLst>
                  <a:path w="141" h="218">
                    <a:moveTo>
                      <a:pt x="87" y="218"/>
                    </a:moveTo>
                    <a:lnTo>
                      <a:pt x="56" y="218"/>
                    </a:lnTo>
                    <a:lnTo>
                      <a:pt x="50" y="209"/>
                    </a:lnTo>
                    <a:lnTo>
                      <a:pt x="37" y="185"/>
                    </a:lnTo>
                    <a:lnTo>
                      <a:pt x="21" y="149"/>
                    </a:lnTo>
                    <a:lnTo>
                      <a:pt x="8" y="109"/>
                    </a:lnTo>
                    <a:lnTo>
                      <a:pt x="0" y="69"/>
                    </a:lnTo>
                    <a:lnTo>
                      <a:pt x="5" y="34"/>
                    </a:lnTo>
                    <a:lnTo>
                      <a:pt x="27" y="9"/>
                    </a:lnTo>
                    <a:lnTo>
                      <a:pt x="70" y="0"/>
                    </a:lnTo>
                    <a:lnTo>
                      <a:pt x="114" y="9"/>
                    </a:lnTo>
                    <a:lnTo>
                      <a:pt x="136" y="34"/>
                    </a:lnTo>
                    <a:lnTo>
                      <a:pt x="141" y="69"/>
                    </a:lnTo>
                    <a:lnTo>
                      <a:pt x="135" y="109"/>
                    </a:lnTo>
                    <a:lnTo>
                      <a:pt x="122" y="149"/>
                    </a:lnTo>
                    <a:lnTo>
                      <a:pt x="106" y="185"/>
                    </a:lnTo>
                    <a:lnTo>
                      <a:pt x="92" y="209"/>
                    </a:lnTo>
                    <a:lnTo>
                      <a:pt x="87" y="218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1" name="Freeform 53"/>
              <p:cNvSpPr>
                <a:spLocks/>
              </p:cNvSpPr>
              <p:nvPr/>
            </p:nvSpPr>
            <p:spPr bwMode="auto">
              <a:xfrm>
                <a:off x="6370003" y="5617553"/>
                <a:ext cx="277929" cy="454483"/>
              </a:xfrm>
              <a:custGeom>
                <a:avLst/>
                <a:gdLst/>
                <a:ahLst/>
                <a:cxnLst>
                  <a:cxn ang="0">
                    <a:pos x="87" y="218"/>
                  </a:cxn>
                  <a:cxn ang="0">
                    <a:pos x="56" y="218"/>
                  </a:cxn>
                  <a:cxn ang="0">
                    <a:pos x="50" y="209"/>
                  </a:cxn>
                  <a:cxn ang="0">
                    <a:pos x="37" y="185"/>
                  </a:cxn>
                  <a:cxn ang="0">
                    <a:pos x="21" y="149"/>
                  </a:cxn>
                  <a:cxn ang="0">
                    <a:pos x="8" y="109"/>
                  </a:cxn>
                  <a:cxn ang="0">
                    <a:pos x="0" y="69"/>
                  </a:cxn>
                  <a:cxn ang="0">
                    <a:pos x="5" y="34"/>
                  </a:cxn>
                  <a:cxn ang="0">
                    <a:pos x="27" y="9"/>
                  </a:cxn>
                  <a:cxn ang="0">
                    <a:pos x="70" y="0"/>
                  </a:cxn>
                  <a:cxn ang="0">
                    <a:pos x="114" y="9"/>
                  </a:cxn>
                  <a:cxn ang="0">
                    <a:pos x="136" y="34"/>
                  </a:cxn>
                  <a:cxn ang="0">
                    <a:pos x="141" y="69"/>
                  </a:cxn>
                  <a:cxn ang="0">
                    <a:pos x="135" y="109"/>
                  </a:cxn>
                  <a:cxn ang="0">
                    <a:pos x="122" y="149"/>
                  </a:cxn>
                  <a:cxn ang="0">
                    <a:pos x="106" y="185"/>
                  </a:cxn>
                  <a:cxn ang="0">
                    <a:pos x="92" y="209"/>
                  </a:cxn>
                  <a:cxn ang="0">
                    <a:pos x="87" y="218"/>
                  </a:cxn>
                </a:cxnLst>
                <a:rect l="0" t="0" r="r" b="b"/>
                <a:pathLst>
                  <a:path w="141" h="218">
                    <a:moveTo>
                      <a:pt x="87" y="218"/>
                    </a:moveTo>
                    <a:lnTo>
                      <a:pt x="56" y="218"/>
                    </a:lnTo>
                    <a:lnTo>
                      <a:pt x="50" y="209"/>
                    </a:lnTo>
                    <a:lnTo>
                      <a:pt x="37" y="185"/>
                    </a:lnTo>
                    <a:lnTo>
                      <a:pt x="21" y="149"/>
                    </a:lnTo>
                    <a:lnTo>
                      <a:pt x="8" y="109"/>
                    </a:lnTo>
                    <a:lnTo>
                      <a:pt x="0" y="69"/>
                    </a:lnTo>
                    <a:lnTo>
                      <a:pt x="5" y="34"/>
                    </a:lnTo>
                    <a:lnTo>
                      <a:pt x="27" y="9"/>
                    </a:lnTo>
                    <a:lnTo>
                      <a:pt x="70" y="0"/>
                    </a:lnTo>
                    <a:lnTo>
                      <a:pt x="114" y="9"/>
                    </a:lnTo>
                    <a:lnTo>
                      <a:pt x="136" y="34"/>
                    </a:lnTo>
                    <a:lnTo>
                      <a:pt x="141" y="69"/>
                    </a:lnTo>
                    <a:lnTo>
                      <a:pt x="135" y="109"/>
                    </a:lnTo>
                    <a:lnTo>
                      <a:pt x="122" y="149"/>
                    </a:lnTo>
                    <a:lnTo>
                      <a:pt x="106" y="185"/>
                    </a:lnTo>
                    <a:lnTo>
                      <a:pt x="92" y="209"/>
                    </a:lnTo>
                    <a:lnTo>
                      <a:pt x="87" y="218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2" name="Freeform 54"/>
              <p:cNvSpPr>
                <a:spLocks/>
              </p:cNvSpPr>
              <p:nvPr/>
            </p:nvSpPr>
            <p:spPr bwMode="auto">
              <a:xfrm>
                <a:off x="6578942" y="5807268"/>
                <a:ext cx="376486" cy="360668"/>
              </a:xfrm>
              <a:custGeom>
                <a:avLst/>
                <a:gdLst/>
                <a:ahLst/>
                <a:cxnLst>
                  <a:cxn ang="0">
                    <a:pos x="16" y="172"/>
                  </a:cxn>
                  <a:cxn ang="0">
                    <a:pos x="0" y="142"/>
                  </a:cxn>
                  <a:cxn ang="0">
                    <a:pos x="1" y="139"/>
                  </a:cxn>
                  <a:cxn ang="0">
                    <a:pos x="4" y="132"/>
                  </a:cxn>
                  <a:cxn ang="0">
                    <a:pos x="10" y="120"/>
                  </a:cxn>
                  <a:cxn ang="0">
                    <a:pos x="17" y="106"/>
                  </a:cxn>
                  <a:cxn ang="0">
                    <a:pos x="25" y="91"/>
                  </a:cxn>
                  <a:cxn ang="0">
                    <a:pos x="35" y="73"/>
                  </a:cxn>
                  <a:cxn ang="0">
                    <a:pos x="48" y="56"/>
                  </a:cxn>
                  <a:cxn ang="0">
                    <a:pos x="60" y="40"/>
                  </a:cxn>
                  <a:cxn ang="0">
                    <a:pos x="73" y="25"/>
                  </a:cxn>
                  <a:cxn ang="0">
                    <a:pos x="87" y="13"/>
                  </a:cxn>
                  <a:cxn ang="0">
                    <a:pos x="102" y="4"/>
                  </a:cxn>
                  <a:cxn ang="0">
                    <a:pos x="117" y="0"/>
                  </a:cxn>
                  <a:cxn ang="0">
                    <a:pos x="131" y="1"/>
                  </a:cxn>
                  <a:cxn ang="0">
                    <a:pos x="147" y="9"/>
                  </a:cxn>
                  <a:cxn ang="0">
                    <a:pos x="161" y="23"/>
                  </a:cxn>
                  <a:cxn ang="0">
                    <a:pos x="175" y="46"/>
                  </a:cxn>
                  <a:cxn ang="0">
                    <a:pos x="186" y="71"/>
                  </a:cxn>
                  <a:cxn ang="0">
                    <a:pos x="191" y="94"/>
                  </a:cxn>
                  <a:cxn ang="0">
                    <a:pos x="189" y="112"/>
                  </a:cxn>
                  <a:cxn ang="0">
                    <a:pos x="183" y="127"/>
                  </a:cxn>
                  <a:cxn ang="0">
                    <a:pos x="172" y="141"/>
                  </a:cxn>
                  <a:cxn ang="0">
                    <a:pos x="158" y="151"/>
                  </a:cxn>
                  <a:cxn ang="0">
                    <a:pos x="142" y="158"/>
                  </a:cxn>
                  <a:cxn ang="0">
                    <a:pos x="124" y="164"/>
                  </a:cxn>
                  <a:cxn ang="0">
                    <a:pos x="105" y="168"/>
                  </a:cxn>
                  <a:cxn ang="0">
                    <a:pos x="86" y="171"/>
                  </a:cxn>
                  <a:cxn ang="0">
                    <a:pos x="68" y="172"/>
                  </a:cxn>
                  <a:cxn ang="0">
                    <a:pos x="52" y="173"/>
                  </a:cxn>
                  <a:cxn ang="0">
                    <a:pos x="37" y="173"/>
                  </a:cxn>
                  <a:cxn ang="0">
                    <a:pos x="26" y="173"/>
                  </a:cxn>
                  <a:cxn ang="0">
                    <a:pos x="19" y="172"/>
                  </a:cxn>
                  <a:cxn ang="0">
                    <a:pos x="16" y="172"/>
                  </a:cxn>
                </a:cxnLst>
                <a:rect l="0" t="0" r="r" b="b"/>
                <a:pathLst>
                  <a:path w="191" h="173">
                    <a:moveTo>
                      <a:pt x="16" y="172"/>
                    </a:moveTo>
                    <a:lnTo>
                      <a:pt x="0" y="142"/>
                    </a:lnTo>
                    <a:lnTo>
                      <a:pt x="1" y="139"/>
                    </a:lnTo>
                    <a:lnTo>
                      <a:pt x="4" y="132"/>
                    </a:lnTo>
                    <a:lnTo>
                      <a:pt x="10" y="120"/>
                    </a:lnTo>
                    <a:lnTo>
                      <a:pt x="17" y="106"/>
                    </a:lnTo>
                    <a:lnTo>
                      <a:pt x="25" y="91"/>
                    </a:lnTo>
                    <a:lnTo>
                      <a:pt x="35" y="73"/>
                    </a:lnTo>
                    <a:lnTo>
                      <a:pt x="48" y="56"/>
                    </a:lnTo>
                    <a:lnTo>
                      <a:pt x="60" y="40"/>
                    </a:lnTo>
                    <a:lnTo>
                      <a:pt x="73" y="25"/>
                    </a:lnTo>
                    <a:lnTo>
                      <a:pt x="87" y="13"/>
                    </a:lnTo>
                    <a:lnTo>
                      <a:pt x="102" y="4"/>
                    </a:lnTo>
                    <a:lnTo>
                      <a:pt x="117" y="0"/>
                    </a:lnTo>
                    <a:lnTo>
                      <a:pt x="131" y="1"/>
                    </a:lnTo>
                    <a:lnTo>
                      <a:pt x="147" y="9"/>
                    </a:lnTo>
                    <a:lnTo>
                      <a:pt x="161" y="23"/>
                    </a:lnTo>
                    <a:lnTo>
                      <a:pt x="175" y="46"/>
                    </a:lnTo>
                    <a:lnTo>
                      <a:pt x="186" y="71"/>
                    </a:lnTo>
                    <a:lnTo>
                      <a:pt x="191" y="94"/>
                    </a:lnTo>
                    <a:lnTo>
                      <a:pt x="189" y="112"/>
                    </a:lnTo>
                    <a:lnTo>
                      <a:pt x="183" y="127"/>
                    </a:lnTo>
                    <a:lnTo>
                      <a:pt x="172" y="141"/>
                    </a:lnTo>
                    <a:lnTo>
                      <a:pt x="158" y="151"/>
                    </a:lnTo>
                    <a:lnTo>
                      <a:pt x="142" y="158"/>
                    </a:lnTo>
                    <a:lnTo>
                      <a:pt x="124" y="164"/>
                    </a:lnTo>
                    <a:lnTo>
                      <a:pt x="105" y="168"/>
                    </a:lnTo>
                    <a:lnTo>
                      <a:pt x="86" y="171"/>
                    </a:lnTo>
                    <a:lnTo>
                      <a:pt x="68" y="172"/>
                    </a:lnTo>
                    <a:lnTo>
                      <a:pt x="52" y="173"/>
                    </a:lnTo>
                    <a:lnTo>
                      <a:pt x="37" y="173"/>
                    </a:lnTo>
                    <a:lnTo>
                      <a:pt x="26" y="173"/>
                    </a:lnTo>
                    <a:lnTo>
                      <a:pt x="19" y="172"/>
                    </a:lnTo>
                    <a:lnTo>
                      <a:pt x="16" y="172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3" name="Freeform 55"/>
              <p:cNvSpPr>
                <a:spLocks/>
              </p:cNvSpPr>
              <p:nvPr/>
            </p:nvSpPr>
            <p:spPr bwMode="auto">
              <a:xfrm>
                <a:off x="6576972" y="6217971"/>
                <a:ext cx="378456" cy="36066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6" y="0"/>
                  </a:cxn>
                  <a:cxn ang="0">
                    <a:pos x="37" y="0"/>
                  </a:cxn>
                  <a:cxn ang="0">
                    <a:pos x="52" y="0"/>
                  </a:cxn>
                  <a:cxn ang="0">
                    <a:pos x="68" y="0"/>
                  </a:cxn>
                  <a:cxn ang="0">
                    <a:pos x="86" y="2"/>
                  </a:cxn>
                  <a:cxn ang="0">
                    <a:pos x="106" y="4"/>
                  </a:cxn>
                  <a:cxn ang="0">
                    <a:pos x="124" y="8"/>
                  </a:cxn>
                  <a:cxn ang="0">
                    <a:pos x="143" y="14"/>
                  </a:cxn>
                  <a:cxn ang="0">
                    <a:pos x="159" y="21"/>
                  </a:cxn>
                  <a:cxn ang="0">
                    <a:pos x="172" y="32"/>
                  </a:cxn>
                  <a:cxn ang="0">
                    <a:pos x="184" y="44"/>
                  </a:cxn>
                  <a:cxn ang="0">
                    <a:pos x="190" y="59"/>
                  </a:cxn>
                  <a:cxn ang="0">
                    <a:pos x="192" y="78"/>
                  </a:cxn>
                  <a:cxn ang="0">
                    <a:pos x="188" y="99"/>
                  </a:cxn>
                  <a:cxn ang="0">
                    <a:pos x="177" y="125"/>
                  </a:cxn>
                  <a:cxn ang="0">
                    <a:pos x="163" y="148"/>
                  </a:cxn>
                  <a:cxn ang="0">
                    <a:pos x="148" y="162"/>
                  </a:cxn>
                  <a:cxn ang="0">
                    <a:pos x="132" y="171"/>
                  </a:cxn>
                  <a:cxn ang="0">
                    <a:pos x="118" y="173"/>
                  </a:cxn>
                  <a:cxn ang="0">
                    <a:pos x="103" y="168"/>
                  </a:cxn>
                  <a:cxn ang="0">
                    <a:pos x="87" y="159"/>
                  </a:cxn>
                  <a:cxn ang="0">
                    <a:pos x="73" y="148"/>
                  </a:cxn>
                  <a:cxn ang="0">
                    <a:pos x="60" y="133"/>
                  </a:cxn>
                  <a:cxn ang="0">
                    <a:pos x="48" y="117"/>
                  </a:cxn>
                  <a:cxn ang="0">
                    <a:pos x="36" y="100"/>
                  </a:cxn>
                  <a:cxn ang="0">
                    <a:pos x="25" y="83"/>
                  </a:cxn>
                  <a:cxn ang="0">
                    <a:pos x="17" y="66"/>
                  </a:cxn>
                  <a:cxn ang="0">
                    <a:pos x="10" y="53"/>
                  </a:cxn>
                  <a:cxn ang="0">
                    <a:pos x="4" y="42"/>
                  </a:cxn>
                  <a:cxn ang="0">
                    <a:pos x="1" y="35"/>
                  </a:cxn>
                  <a:cxn ang="0">
                    <a:pos x="0" y="32"/>
                  </a:cxn>
                </a:cxnLst>
                <a:rect l="0" t="0" r="r" b="b"/>
                <a:pathLst>
                  <a:path w="192" h="173">
                    <a:moveTo>
                      <a:pt x="0" y="32"/>
                    </a:moveTo>
                    <a:lnTo>
                      <a:pt x="16" y="1"/>
                    </a:lnTo>
                    <a:lnTo>
                      <a:pt x="19" y="1"/>
                    </a:lnTo>
                    <a:lnTo>
                      <a:pt x="26" y="0"/>
                    </a:lnTo>
                    <a:lnTo>
                      <a:pt x="37" y="0"/>
                    </a:lnTo>
                    <a:lnTo>
                      <a:pt x="52" y="0"/>
                    </a:lnTo>
                    <a:lnTo>
                      <a:pt x="68" y="0"/>
                    </a:lnTo>
                    <a:lnTo>
                      <a:pt x="86" y="2"/>
                    </a:lnTo>
                    <a:lnTo>
                      <a:pt x="106" y="4"/>
                    </a:lnTo>
                    <a:lnTo>
                      <a:pt x="124" y="8"/>
                    </a:lnTo>
                    <a:lnTo>
                      <a:pt x="143" y="14"/>
                    </a:lnTo>
                    <a:lnTo>
                      <a:pt x="159" y="21"/>
                    </a:lnTo>
                    <a:lnTo>
                      <a:pt x="172" y="32"/>
                    </a:lnTo>
                    <a:lnTo>
                      <a:pt x="184" y="44"/>
                    </a:lnTo>
                    <a:lnTo>
                      <a:pt x="190" y="59"/>
                    </a:lnTo>
                    <a:lnTo>
                      <a:pt x="192" y="78"/>
                    </a:lnTo>
                    <a:lnTo>
                      <a:pt x="188" y="99"/>
                    </a:lnTo>
                    <a:lnTo>
                      <a:pt x="177" y="125"/>
                    </a:lnTo>
                    <a:lnTo>
                      <a:pt x="163" y="148"/>
                    </a:lnTo>
                    <a:lnTo>
                      <a:pt x="148" y="162"/>
                    </a:lnTo>
                    <a:lnTo>
                      <a:pt x="132" y="171"/>
                    </a:lnTo>
                    <a:lnTo>
                      <a:pt x="118" y="173"/>
                    </a:lnTo>
                    <a:lnTo>
                      <a:pt x="103" y="168"/>
                    </a:lnTo>
                    <a:lnTo>
                      <a:pt x="87" y="159"/>
                    </a:lnTo>
                    <a:lnTo>
                      <a:pt x="73" y="148"/>
                    </a:lnTo>
                    <a:lnTo>
                      <a:pt x="60" y="133"/>
                    </a:lnTo>
                    <a:lnTo>
                      <a:pt x="48" y="117"/>
                    </a:lnTo>
                    <a:lnTo>
                      <a:pt x="36" y="100"/>
                    </a:lnTo>
                    <a:lnTo>
                      <a:pt x="25" y="83"/>
                    </a:lnTo>
                    <a:lnTo>
                      <a:pt x="17" y="66"/>
                    </a:lnTo>
                    <a:lnTo>
                      <a:pt x="10" y="53"/>
                    </a:lnTo>
                    <a:lnTo>
                      <a:pt x="4" y="42"/>
                    </a:lnTo>
                    <a:lnTo>
                      <a:pt x="1" y="35"/>
                    </a:lnTo>
                    <a:lnTo>
                      <a:pt x="0" y="32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4" name="Freeform 56"/>
              <p:cNvSpPr>
                <a:spLocks/>
              </p:cNvSpPr>
              <p:nvPr/>
            </p:nvSpPr>
            <p:spPr bwMode="auto">
              <a:xfrm>
                <a:off x="6366061" y="6307616"/>
                <a:ext cx="277929" cy="456568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86" y="0"/>
                  </a:cxn>
                  <a:cxn ang="0">
                    <a:pos x="91" y="9"/>
                  </a:cxn>
                  <a:cxn ang="0">
                    <a:pos x="105" y="35"/>
                  </a:cxn>
                  <a:cxn ang="0">
                    <a:pos x="121" y="69"/>
                  </a:cxn>
                  <a:cxn ang="0">
                    <a:pos x="134" y="109"/>
                  </a:cxn>
                  <a:cxn ang="0">
                    <a:pos x="141" y="150"/>
                  </a:cxn>
                  <a:cxn ang="0">
                    <a:pos x="136" y="185"/>
                  </a:cxn>
                  <a:cxn ang="0">
                    <a:pos x="115" y="210"/>
                  </a:cxn>
                  <a:cxn ang="0">
                    <a:pos x="72" y="219"/>
                  </a:cxn>
                  <a:cxn ang="0">
                    <a:pos x="28" y="210"/>
                  </a:cxn>
                  <a:cxn ang="0">
                    <a:pos x="5" y="185"/>
                  </a:cxn>
                  <a:cxn ang="0">
                    <a:pos x="0" y="150"/>
                  </a:cxn>
                  <a:cxn ang="0">
                    <a:pos x="6" y="109"/>
                  </a:cxn>
                  <a:cxn ang="0">
                    <a:pos x="20" y="69"/>
                  </a:cxn>
                  <a:cxn ang="0">
                    <a:pos x="36" y="35"/>
                  </a:cxn>
                  <a:cxn ang="0">
                    <a:pos x="49" y="9"/>
                  </a:cxn>
                  <a:cxn ang="0">
                    <a:pos x="54" y="0"/>
                  </a:cxn>
                </a:cxnLst>
                <a:rect l="0" t="0" r="r" b="b"/>
                <a:pathLst>
                  <a:path w="141" h="219">
                    <a:moveTo>
                      <a:pt x="54" y="0"/>
                    </a:moveTo>
                    <a:lnTo>
                      <a:pt x="86" y="0"/>
                    </a:lnTo>
                    <a:lnTo>
                      <a:pt x="91" y="9"/>
                    </a:lnTo>
                    <a:lnTo>
                      <a:pt x="105" y="35"/>
                    </a:lnTo>
                    <a:lnTo>
                      <a:pt x="121" y="69"/>
                    </a:lnTo>
                    <a:lnTo>
                      <a:pt x="134" y="109"/>
                    </a:lnTo>
                    <a:lnTo>
                      <a:pt x="141" y="150"/>
                    </a:lnTo>
                    <a:lnTo>
                      <a:pt x="136" y="185"/>
                    </a:lnTo>
                    <a:lnTo>
                      <a:pt x="115" y="210"/>
                    </a:lnTo>
                    <a:lnTo>
                      <a:pt x="72" y="219"/>
                    </a:lnTo>
                    <a:lnTo>
                      <a:pt x="28" y="210"/>
                    </a:lnTo>
                    <a:lnTo>
                      <a:pt x="5" y="185"/>
                    </a:lnTo>
                    <a:lnTo>
                      <a:pt x="0" y="150"/>
                    </a:lnTo>
                    <a:lnTo>
                      <a:pt x="6" y="109"/>
                    </a:lnTo>
                    <a:lnTo>
                      <a:pt x="20" y="69"/>
                    </a:lnTo>
                    <a:lnTo>
                      <a:pt x="36" y="35"/>
                    </a:lnTo>
                    <a:lnTo>
                      <a:pt x="49" y="9"/>
                    </a:lnTo>
                    <a:lnTo>
                      <a:pt x="54" y="0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" name="Freeform 57"/>
              <p:cNvSpPr>
                <a:spLocks/>
              </p:cNvSpPr>
              <p:nvPr/>
            </p:nvSpPr>
            <p:spPr bwMode="auto">
              <a:xfrm>
                <a:off x="6060537" y="6211716"/>
                <a:ext cx="376486" cy="362752"/>
              </a:xfrm>
              <a:custGeom>
                <a:avLst/>
                <a:gdLst/>
                <a:ahLst/>
                <a:cxnLst>
                  <a:cxn ang="0">
                    <a:pos x="175" y="1"/>
                  </a:cxn>
                  <a:cxn ang="0">
                    <a:pos x="191" y="33"/>
                  </a:cxn>
                  <a:cxn ang="0">
                    <a:pos x="190" y="36"/>
                  </a:cxn>
                  <a:cxn ang="0">
                    <a:pos x="187" y="43"/>
                  </a:cxn>
                  <a:cxn ang="0">
                    <a:pos x="181" y="54"/>
                  </a:cxn>
                  <a:cxn ang="0">
                    <a:pos x="174" y="67"/>
                  </a:cxn>
                  <a:cxn ang="0">
                    <a:pos x="166" y="84"/>
                  </a:cxn>
                  <a:cxn ang="0">
                    <a:pos x="155" y="101"/>
                  </a:cxn>
                  <a:cxn ang="0">
                    <a:pos x="143" y="117"/>
                  </a:cxn>
                  <a:cxn ang="0">
                    <a:pos x="131" y="134"/>
                  </a:cxn>
                  <a:cxn ang="0">
                    <a:pos x="118" y="149"/>
                  </a:cxn>
                  <a:cxn ang="0">
                    <a:pos x="103" y="161"/>
                  </a:cxn>
                  <a:cxn ang="0">
                    <a:pos x="89" y="169"/>
                  </a:cxn>
                  <a:cxn ang="0">
                    <a:pos x="74" y="174"/>
                  </a:cxn>
                  <a:cxn ang="0">
                    <a:pos x="59" y="173"/>
                  </a:cxn>
                  <a:cxn ang="0">
                    <a:pos x="44" y="164"/>
                  </a:cxn>
                  <a:cxn ang="0">
                    <a:pos x="30" y="150"/>
                  </a:cxn>
                  <a:cxn ang="0">
                    <a:pos x="15" y="128"/>
                  </a:cxn>
                  <a:cxn ang="0">
                    <a:pos x="5" y="102"/>
                  </a:cxn>
                  <a:cxn ang="0">
                    <a:pos x="0" y="80"/>
                  </a:cxn>
                  <a:cxn ang="0">
                    <a:pos x="2" y="61"/>
                  </a:cxn>
                  <a:cxn ang="0">
                    <a:pos x="8" y="46"/>
                  </a:cxn>
                  <a:cxn ang="0">
                    <a:pos x="18" y="33"/>
                  </a:cxn>
                  <a:cxn ang="0">
                    <a:pos x="33" y="22"/>
                  </a:cxn>
                  <a:cxn ang="0">
                    <a:pos x="49" y="15"/>
                  </a:cxn>
                  <a:cxn ang="0">
                    <a:pos x="66" y="9"/>
                  </a:cxn>
                  <a:cxn ang="0">
                    <a:pos x="86" y="5"/>
                  </a:cxn>
                  <a:cxn ang="0">
                    <a:pos x="104" y="2"/>
                  </a:cxn>
                  <a:cxn ang="0">
                    <a:pos x="123" y="1"/>
                  </a:cxn>
                  <a:cxn ang="0">
                    <a:pos x="139" y="0"/>
                  </a:cxn>
                  <a:cxn ang="0">
                    <a:pos x="153" y="0"/>
                  </a:cxn>
                  <a:cxn ang="0">
                    <a:pos x="165" y="0"/>
                  </a:cxn>
                  <a:cxn ang="0">
                    <a:pos x="172" y="1"/>
                  </a:cxn>
                  <a:cxn ang="0">
                    <a:pos x="175" y="1"/>
                  </a:cxn>
                </a:cxnLst>
                <a:rect l="0" t="0" r="r" b="b"/>
                <a:pathLst>
                  <a:path w="191" h="174">
                    <a:moveTo>
                      <a:pt x="175" y="1"/>
                    </a:moveTo>
                    <a:lnTo>
                      <a:pt x="191" y="33"/>
                    </a:lnTo>
                    <a:lnTo>
                      <a:pt x="190" y="36"/>
                    </a:lnTo>
                    <a:lnTo>
                      <a:pt x="187" y="43"/>
                    </a:lnTo>
                    <a:lnTo>
                      <a:pt x="181" y="54"/>
                    </a:lnTo>
                    <a:lnTo>
                      <a:pt x="174" y="67"/>
                    </a:lnTo>
                    <a:lnTo>
                      <a:pt x="166" y="84"/>
                    </a:lnTo>
                    <a:lnTo>
                      <a:pt x="155" y="101"/>
                    </a:lnTo>
                    <a:lnTo>
                      <a:pt x="143" y="117"/>
                    </a:lnTo>
                    <a:lnTo>
                      <a:pt x="131" y="134"/>
                    </a:lnTo>
                    <a:lnTo>
                      <a:pt x="118" y="149"/>
                    </a:lnTo>
                    <a:lnTo>
                      <a:pt x="103" y="161"/>
                    </a:lnTo>
                    <a:lnTo>
                      <a:pt x="89" y="169"/>
                    </a:lnTo>
                    <a:lnTo>
                      <a:pt x="74" y="174"/>
                    </a:lnTo>
                    <a:lnTo>
                      <a:pt x="59" y="173"/>
                    </a:lnTo>
                    <a:lnTo>
                      <a:pt x="44" y="164"/>
                    </a:lnTo>
                    <a:lnTo>
                      <a:pt x="30" y="150"/>
                    </a:lnTo>
                    <a:lnTo>
                      <a:pt x="15" y="128"/>
                    </a:lnTo>
                    <a:lnTo>
                      <a:pt x="5" y="102"/>
                    </a:lnTo>
                    <a:lnTo>
                      <a:pt x="0" y="80"/>
                    </a:lnTo>
                    <a:lnTo>
                      <a:pt x="2" y="61"/>
                    </a:lnTo>
                    <a:lnTo>
                      <a:pt x="8" y="46"/>
                    </a:lnTo>
                    <a:lnTo>
                      <a:pt x="18" y="33"/>
                    </a:lnTo>
                    <a:lnTo>
                      <a:pt x="33" y="22"/>
                    </a:lnTo>
                    <a:lnTo>
                      <a:pt x="49" y="15"/>
                    </a:lnTo>
                    <a:lnTo>
                      <a:pt x="66" y="9"/>
                    </a:lnTo>
                    <a:lnTo>
                      <a:pt x="86" y="5"/>
                    </a:lnTo>
                    <a:lnTo>
                      <a:pt x="104" y="2"/>
                    </a:lnTo>
                    <a:lnTo>
                      <a:pt x="123" y="1"/>
                    </a:lnTo>
                    <a:lnTo>
                      <a:pt x="139" y="0"/>
                    </a:lnTo>
                    <a:lnTo>
                      <a:pt x="153" y="0"/>
                    </a:lnTo>
                    <a:lnTo>
                      <a:pt x="165" y="0"/>
                    </a:lnTo>
                    <a:lnTo>
                      <a:pt x="172" y="1"/>
                    </a:lnTo>
                    <a:lnTo>
                      <a:pt x="175" y="1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6" name="Freeform 58"/>
              <p:cNvSpPr>
                <a:spLocks/>
              </p:cNvSpPr>
              <p:nvPr/>
            </p:nvSpPr>
            <p:spPr bwMode="auto">
              <a:xfrm>
                <a:off x="6060537" y="5805184"/>
                <a:ext cx="378456" cy="358583"/>
              </a:xfrm>
              <a:custGeom>
                <a:avLst/>
                <a:gdLst/>
                <a:ahLst/>
                <a:cxnLst>
                  <a:cxn ang="0">
                    <a:pos x="192" y="140"/>
                  </a:cxn>
                  <a:cxn ang="0">
                    <a:pos x="176" y="171"/>
                  </a:cxn>
                  <a:cxn ang="0">
                    <a:pos x="173" y="171"/>
                  </a:cxn>
                  <a:cxn ang="0">
                    <a:pos x="166" y="172"/>
                  </a:cxn>
                  <a:cxn ang="0">
                    <a:pos x="154" y="172"/>
                  </a:cxn>
                  <a:cxn ang="0">
                    <a:pos x="140" y="172"/>
                  </a:cxn>
                  <a:cxn ang="0">
                    <a:pos x="124" y="171"/>
                  </a:cxn>
                  <a:cxn ang="0">
                    <a:pos x="105" y="170"/>
                  </a:cxn>
                  <a:cxn ang="0">
                    <a:pos x="86" y="167"/>
                  </a:cxn>
                  <a:cxn ang="0">
                    <a:pos x="67" y="163"/>
                  </a:cxn>
                  <a:cxn ang="0">
                    <a:pos x="49" y="158"/>
                  </a:cxn>
                  <a:cxn ang="0">
                    <a:pos x="33" y="150"/>
                  </a:cxn>
                  <a:cxn ang="0">
                    <a:pos x="19" y="141"/>
                  </a:cxn>
                  <a:cxn ang="0">
                    <a:pos x="8" y="127"/>
                  </a:cxn>
                  <a:cxn ang="0">
                    <a:pos x="2" y="113"/>
                  </a:cxn>
                  <a:cxn ang="0">
                    <a:pos x="0" y="95"/>
                  </a:cxn>
                  <a:cxn ang="0">
                    <a:pos x="4" y="73"/>
                  </a:cxn>
                  <a:cxn ang="0">
                    <a:pos x="14" y="48"/>
                  </a:cxn>
                  <a:cxn ang="0">
                    <a:pos x="29" y="24"/>
                  </a:cxn>
                  <a:cxn ang="0">
                    <a:pos x="44" y="10"/>
                  </a:cxn>
                  <a:cxn ang="0">
                    <a:pos x="59" y="2"/>
                  </a:cxn>
                  <a:cxn ang="0">
                    <a:pos x="74" y="0"/>
                  </a:cxn>
                  <a:cxn ang="0">
                    <a:pos x="89" y="4"/>
                  </a:cxn>
                  <a:cxn ang="0">
                    <a:pos x="104" y="12"/>
                  </a:cxn>
                  <a:cxn ang="0">
                    <a:pos x="119" y="24"/>
                  </a:cxn>
                  <a:cxn ang="0">
                    <a:pos x="132" y="39"/>
                  </a:cxn>
                  <a:cxn ang="0">
                    <a:pos x="144" y="55"/>
                  </a:cxn>
                  <a:cxn ang="0">
                    <a:pos x="155" y="72"/>
                  </a:cxn>
                  <a:cxn ang="0">
                    <a:pos x="167" y="89"/>
                  </a:cxn>
                  <a:cxn ang="0">
                    <a:pos x="175" y="105"/>
                  </a:cxn>
                  <a:cxn ang="0">
                    <a:pos x="182" y="118"/>
                  </a:cxn>
                  <a:cxn ang="0">
                    <a:pos x="188" y="129"/>
                  </a:cxn>
                  <a:cxn ang="0">
                    <a:pos x="191" y="137"/>
                  </a:cxn>
                  <a:cxn ang="0">
                    <a:pos x="192" y="140"/>
                  </a:cxn>
                </a:cxnLst>
                <a:rect l="0" t="0" r="r" b="b"/>
                <a:pathLst>
                  <a:path w="192" h="172">
                    <a:moveTo>
                      <a:pt x="192" y="140"/>
                    </a:moveTo>
                    <a:lnTo>
                      <a:pt x="176" y="171"/>
                    </a:lnTo>
                    <a:lnTo>
                      <a:pt x="173" y="171"/>
                    </a:lnTo>
                    <a:lnTo>
                      <a:pt x="166" y="172"/>
                    </a:lnTo>
                    <a:lnTo>
                      <a:pt x="154" y="172"/>
                    </a:lnTo>
                    <a:lnTo>
                      <a:pt x="140" y="172"/>
                    </a:lnTo>
                    <a:lnTo>
                      <a:pt x="124" y="171"/>
                    </a:lnTo>
                    <a:lnTo>
                      <a:pt x="105" y="170"/>
                    </a:lnTo>
                    <a:lnTo>
                      <a:pt x="86" y="167"/>
                    </a:lnTo>
                    <a:lnTo>
                      <a:pt x="67" y="163"/>
                    </a:lnTo>
                    <a:lnTo>
                      <a:pt x="49" y="158"/>
                    </a:lnTo>
                    <a:lnTo>
                      <a:pt x="33" y="150"/>
                    </a:lnTo>
                    <a:lnTo>
                      <a:pt x="19" y="141"/>
                    </a:lnTo>
                    <a:lnTo>
                      <a:pt x="8" y="127"/>
                    </a:lnTo>
                    <a:lnTo>
                      <a:pt x="2" y="113"/>
                    </a:lnTo>
                    <a:lnTo>
                      <a:pt x="0" y="95"/>
                    </a:lnTo>
                    <a:lnTo>
                      <a:pt x="4" y="73"/>
                    </a:lnTo>
                    <a:lnTo>
                      <a:pt x="14" y="48"/>
                    </a:lnTo>
                    <a:lnTo>
                      <a:pt x="29" y="24"/>
                    </a:lnTo>
                    <a:lnTo>
                      <a:pt x="44" y="10"/>
                    </a:lnTo>
                    <a:lnTo>
                      <a:pt x="59" y="2"/>
                    </a:lnTo>
                    <a:lnTo>
                      <a:pt x="74" y="0"/>
                    </a:lnTo>
                    <a:lnTo>
                      <a:pt x="89" y="4"/>
                    </a:lnTo>
                    <a:lnTo>
                      <a:pt x="104" y="12"/>
                    </a:lnTo>
                    <a:lnTo>
                      <a:pt x="119" y="24"/>
                    </a:lnTo>
                    <a:lnTo>
                      <a:pt x="132" y="39"/>
                    </a:lnTo>
                    <a:lnTo>
                      <a:pt x="144" y="55"/>
                    </a:lnTo>
                    <a:lnTo>
                      <a:pt x="155" y="72"/>
                    </a:lnTo>
                    <a:lnTo>
                      <a:pt x="167" y="89"/>
                    </a:lnTo>
                    <a:lnTo>
                      <a:pt x="175" y="105"/>
                    </a:lnTo>
                    <a:lnTo>
                      <a:pt x="182" y="118"/>
                    </a:lnTo>
                    <a:lnTo>
                      <a:pt x="188" y="129"/>
                    </a:lnTo>
                    <a:lnTo>
                      <a:pt x="191" y="137"/>
                    </a:lnTo>
                    <a:lnTo>
                      <a:pt x="192" y="140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76" name="Group 236"/>
            <p:cNvGrpSpPr/>
            <p:nvPr/>
          </p:nvGrpSpPr>
          <p:grpSpPr>
            <a:xfrm flipV="1">
              <a:off x="5410200" y="2743200"/>
              <a:ext cx="894891" cy="1146631"/>
              <a:chOff x="6060537" y="5617553"/>
              <a:chExt cx="894891" cy="1146631"/>
            </a:xfrm>
          </p:grpSpPr>
          <p:sp>
            <p:nvSpPr>
              <p:cNvPr id="621" name="Freeform 51"/>
              <p:cNvSpPr>
                <a:spLocks/>
              </p:cNvSpPr>
              <p:nvPr/>
            </p:nvSpPr>
            <p:spPr bwMode="auto">
              <a:xfrm>
                <a:off x="6440964" y="6115816"/>
                <a:ext cx="130094" cy="150104"/>
              </a:xfrm>
              <a:custGeom>
                <a:avLst/>
                <a:gdLst/>
                <a:ahLst/>
                <a:cxnLst>
                  <a:cxn ang="0">
                    <a:pos x="33" y="72"/>
                  </a:cxn>
                  <a:cxn ang="0">
                    <a:pos x="39" y="71"/>
                  </a:cxn>
                  <a:cxn ang="0">
                    <a:pos x="45" y="69"/>
                  </a:cxn>
                  <a:cxn ang="0">
                    <a:pos x="51" y="66"/>
                  </a:cxn>
                  <a:cxn ang="0">
                    <a:pos x="55" y="61"/>
                  </a:cxn>
                  <a:cxn ang="0">
                    <a:pos x="59" y="56"/>
                  </a:cxn>
                  <a:cxn ang="0">
                    <a:pos x="62" y="50"/>
                  </a:cxn>
                  <a:cxn ang="0">
                    <a:pos x="65" y="43"/>
                  </a:cxn>
                  <a:cxn ang="0">
                    <a:pos x="66" y="36"/>
                  </a:cxn>
                  <a:cxn ang="0">
                    <a:pos x="65" y="28"/>
                  </a:cxn>
                  <a:cxn ang="0">
                    <a:pos x="62" y="22"/>
                  </a:cxn>
                  <a:cxn ang="0">
                    <a:pos x="59" y="16"/>
                  </a:cxn>
                  <a:cxn ang="0">
                    <a:pos x="55" y="10"/>
                  </a:cxn>
                  <a:cxn ang="0">
                    <a:pos x="51" y="6"/>
                  </a:cxn>
                  <a:cxn ang="0">
                    <a:pos x="45" y="3"/>
                  </a:cxn>
                  <a:cxn ang="0">
                    <a:pos x="39" y="1"/>
                  </a:cxn>
                  <a:cxn ang="0">
                    <a:pos x="33" y="0"/>
                  </a:cxn>
                  <a:cxn ang="0">
                    <a:pos x="27" y="1"/>
                  </a:cxn>
                  <a:cxn ang="0">
                    <a:pos x="21" y="3"/>
                  </a:cxn>
                  <a:cxn ang="0">
                    <a:pos x="14" y="6"/>
                  </a:cxn>
                  <a:cxn ang="0">
                    <a:pos x="10" y="10"/>
                  </a:cxn>
                  <a:cxn ang="0">
                    <a:pos x="6" y="16"/>
                  </a:cxn>
                  <a:cxn ang="0">
                    <a:pos x="3" y="22"/>
                  </a:cxn>
                  <a:cxn ang="0">
                    <a:pos x="1" y="28"/>
                  </a:cxn>
                  <a:cxn ang="0">
                    <a:pos x="0" y="36"/>
                  </a:cxn>
                  <a:cxn ang="0">
                    <a:pos x="1" y="43"/>
                  </a:cxn>
                  <a:cxn ang="0">
                    <a:pos x="3" y="50"/>
                  </a:cxn>
                  <a:cxn ang="0">
                    <a:pos x="6" y="56"/>
                  </a:cxn>
                  <a:cxn ang="0">
                    <a:pos x="10" y="61"/>
                  </a:cxn>
                  <a:cxn ang="0">
                    <a:pos x="14" y="66"/>
                  </a:cxn>
                  <a:cxn ang="0">
                    <a:pos x="21" y="69"/>
                  </a:cxn>
                  <a:cxn ang="0">
                    <a:pos x="27" y="71"/>
                  </a:cxn>
                  <a:cxn ang="0">
                    <a:pos x="33" y="72"/>
                  </a:cxn>
                </a:cxnLst>
                <a:rect l="0" t="0" r="r" b="b"/>
                <a:pathLst>
                  <a:path w="66" h="72">
                    <a:moveTo>
                      <a:pt x="33" y="72"/>
                    </a:moveTo>
                    <a:lnTo>
                      <a:pt x="39" y="71"/>
                    </a:lnTo>
                    <a:lnTo>
                      <a:pt x="45" y="69"/>
                    </a:lnTo>
                    <a:lnTo>
                      <a:pt x="51" y="66"/>
                    </a:lnTo>
                    <a:lnTo>
                      <a:pt x="55" y="61"/>
                    </a:lnTo>
                    <a:lnTo>
                      <a:pt x="59" y="56"/>
                    </a:lnTo>
                    <a:lnTo>
                      <a:pt x="62" y="50"/>
                    </a:lnTo>
                    <a:lnTo>
                      <a:pt x="65" y="43"/>
                    </a:lnTo>
                    <a:lnTo>
                      <a:pt x="66" y="36"/>
                    </a:lnTo>
                    <a:lnTo>
                      <a:pt x="65" y="28"/>
                    </a:lnTo>
                    <a:lnTo>
                      <a:pt x="62" y="22"/>
                    </a:lnTo>
                    <a:lnTo>
                      <a:pt x="59" y="16"/>
                    </a:lnTo>
                    <a:lnTo>
                      <a:pt x="55" y="10"/>
                    </a:lnTo>
                    <a:lnTo>
                      <a:pt x="51" y="6"/>
                    </a:lnTo>
                    <a:lnTo>
                      <a:pt x="45" y="3"/>
                    </a:lnTo>
                    <a:lnTo>
                      <a:pt x="39" y="1"/>
                    </a:lnTo>
                    <a:lnTo>
                      <a:pt x="33" y="0"/>
                    </a:lnTo>
                    <a:lnTo>
                      <a:pt x="27" y="1"/>
                    </a:lnTo>
                    <a:lnTo>
                      <a:pt x="21" y="3"/>
                    </a:lnTo>
                    <a:lnTo>
                      <a:pt x="14" y="6"/>
                    </a:lnTo>
                    <a:lnTo>
                      <a:pt x="10" y="10"/>
                    </a:lnTo>
                    <a:lnTo>
                      <a:pt x="6" y="16"/>
                    </a:lnTo>
                    <a:lnTo>
                      <a:pt x="3" y="22"/>
                    </a:lnTo>
                    <a:lnTo>
                      <a:pt x="1" y="28"/>
                    </a:lnTo>
                    <a:lnTo>
                      <a:pt x="0" y="36"/>
                    </a:lnTo>
                    <a:lnTo>
                      <a:pt x="1" y="43"/>
                    </a:lnTo>
                    <a:lnTo>
                      <a:pt x="3" y="50"/>
                    </a:lnTo>
                    <a:lnTo>
                      <a:pt x="6" y="56"/>
                    </a:lnTo>
                    <a:lnTo>
                      <a:pt x="10" y="61"/>
                    </a:lnTo>
                    <a:lnTo>
                      <a:pt x="14" y="66"/>
                    </a:lnTo>
                    <a:lnTo>
                      <a:pt x="21" y="69"/>
                    </a:lnTo>
                    <a:lnTo>
                      <a:pt x="27" y="71"/>
                    </a:lnTo>
                    <a:lnTo>
                      <a:pt x="33" y="72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2" name="Freeform 52"/>
              <p:cNvSpPr>
                <a:spLocks/>
              </p:cNvSpPr>
              <p:nvPr/>
            </p:nvSpPr>
            <p:spPr bwMode="auto">
              <a:xfrm>
                <a:off x="6370003" y="5617553"/>
                <a:ext cx="277929" cy="454483"/>
              </a:xfrm>
              <a:custGeom>
                <a:avLst/>
                <a:gdLst/>
                <a:ahLst/>
                <a:cxnLst>
                  <a:cxn ang="0">
                    <a:pos x="87" y="218"/>
                  </a:cxn>
                  <a:cxn ang="0">
                    <a:pos x="56" y="218"/>
                  </a:cxn>
                  <a:cxn ang="0">
                    <a:pos x="50" y="209"/>
                  </a:cxn>
                  <a:cxn ang="0">
                    <a:pos x="37" y="185"/>
                  </a:cxn>
                  <a:cxn ang="0">
                    <a:pos x="21" y="149"/>
                  </a:cxn>
                  <a:cxn ang="0">
                    <a:pos x="8" y="109"/>
                  </a:cxn>
                  <a:cxn ang="0">
                    <a:pos x="0" y="69"/>
                  </a:cxn>
                  <a:cxn ang="0">
                    <a:pos x="5" y="34"/>
                  </a:cxn>
                  <a:cxn ang="0">
                    <a:pos x="27" y="9"/>
                  </a:cxn>
                  <a:cxn ang="0">
                    <a:pos x="70" y="0"/>
                  </a:cxn>
                  <a:cxn ang="0">
                    <a:pos x="114" y="9"/>
                  </a:cxn>
                  <a:cxn ang="0">
                    <a:pos x="136" y="34"/>
                  </a:cxn>
                  <a:cxn ang="0">
                    <a:pos x="141" y="69"/>
                  </a:cxn>
                  <a:cxn ang="0">
                    <a:pos x="135" y="109"/>
                  </a:cxn>
                  <a:cxn ang="0">
                    <a:pos x="122" y="149"/>
                  </a:cxn>
                  <a:cxn ang="0">
                    <a:pos x="106" y="185"/>
                  </a:cxn>
                  <a:cxn ang="0">
                    <a:pos x="92" y="209"/>
                  </a:cxn>
                  <a:cxn ang="0">
                    <a:pos x="87" y="218"/>
                  </a:cxn>
                </a:cxnLst>
                <a:rect l="0" t="0" r="r" b="b"/>
                <a:pathLst>
                  <a:path w="141" h="218">
                    <a:moveTo>
                      <a:pt x="87" y="218"/>
                    </a:moveTo>
                    <a:lnTo>
                      <a:pt x="56" y="218"/>
                    </a:lnTo>
                    <a:lnTo>
                      <a:pt x="50" y="209"/>
                    </a:lnTo>
                    <a:lnTo>
                      <a:pt x="37" y="185"/>
                    </a:lnTo>
                    <a:lnTo>
                      <a:pt x="21" y="149"/>
                    </a:lnTo>
                    <a:lnTo>
                      <a:pt x="8" y="109"/>
                    </a:lnTo>
                    <a:lnTo>
                      <a:pt x="0" y="69"/>
                    </a:lnTo>
                    <a:lnTo>
                      <a:pt x="5" y="34"/>
                    </a:lnTo>
                    <a:lnTo>
                      <a:pt x="27" y="9"/>
                    </a:lnTo>
                    <a:lnTo>
                      <a:pt x="70" y="0"/>
                    </a:lnTo>
                    <a:lnTo>
                      <a:pt x="114" y="9"/>
                    </a:lnTo>
                    <a:lnTo>
                      <a:pt x="136" y="34"/>
                    </a:lnTo>
                    <a:lnTo>
                      <a:pt x="141" y="69"/>
                    </a:lnTo>
                    <a:lnTo>
                      <a:pt x="135" y="109"/>
                    </a:lnTo>
                    <a:lnTo>
                      <a:pt x="122" y="149"/>
                    </a:lnTo>
                    <a:lnTo>
                      <a:pt x="106" y="185"/>
                    </a:lnTo>
                    <a:lnTo>
                      <a:pt x="92" y="209"/>
                    </a:lnTo>
                    <a:lnTo>
                      <a:pt x="87" y="218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3" name="Freeform 53"/>
              <p:cNvSpPr>
                <a:spLocks/>
              </p:cNvSpPr>
              <p:nvPr/>
            </p:nvSpPr>
            <p:spPr bwMode="auto">
              <a:xfrm>
                <a:off x="6370003" y="5617553"/>
                <a:ext cx="277929" cy="454483"/>
              </a:xfrm>
              <a:custGeom>
                <a:avLst/>
                <a:gdLst/>
                <a:ahLst/>
                <a:cxnLst>
                  <a:cxn ang="0">
                    <a:pos x="87" y="218"/>
                  </a:cxn>
                  <a:cxn ang="0">
                    <a:pos x="56" y="218"/>
                  </a:cxn>
                  <a:cxn ang="0">
                    <a:pos x="50" y="209"/>
                  </a:cxn>
                  <a:cxn ang="0">
                    <a:pos x="37" y="185"/>
                  </a:cxn>
                  <a:cxn ang="0">
                    <a:pos x="21" y="149"/>
                  </a:cxn>
                  <a:cxn ang="0">
                    <a:pos x="8" y="109"/>
                  </a:cxn>
                  <a:cxn ang="0">
                    <a:pos x="0" y="69"/>
                  </a:cxn>
                  <a:cxn ang="0">
                    <a:pos x="5" y="34"/>
                  </a:cxn>
                  <a:cxn ang="0">
                    <a:pos x="27" y="9"/>
                  </a:cxn>
                  <a:cxn ang="0">
                    <a:pos x="70" y="0"/>
                  </a:cxn>
                  <a:cxn ang="0">
                    <a:pos x="114" y="9"/>
                  </a:cxn>
                  <a:cxn ang="0">
                    <a:pos x="136" y="34"/>
                  </a:cxn>
                  <a:cxn ang="0">
                    <a:pos x="141" y="69"/>
                  </a:cxn>
                  <a:cxn ang="0">
                    <a:pos x="135" y="109"/>
                  </a:cxn>
                  <a:cxn ang="0">
                    <a:pos x="122" y="149"/>
                  </a:cxn>
                  <a:cxn ang="0">
                    <a:pos x="106" y="185"/>
                  </a:cxn>
                  <a:cxn ang="0">
                    <a:pos x="92" y="209"/>
                  </a:cxn>
                  <a:cxn ang="0">
                    <a:pos x="87" y="218"/>
                  </a:cxn>
                </a:cxnLst>
                <a:rect l="0" t="0" r="r" b="b"/>
                <a:pathLst>
                  <a:path w="141" h="218">
                    <a:moveTo>
                      <a:pt x="87" y="218"/>
                    </a:moveTo>
                    <a:lnTo>
                      <a:pt x="56" y="218"/>
                    </a:lnTo>
                    <a:lnTo>
                      <a:pt x="50" y="209"/>
                    </a:lnTo>
                    <a:lnTo>
                      <a:pt x="37" y="185"/>
                    </a:lnTo>
                    <a:lnTo>
                      <a:pt x="21" y="149"/>
                    </a:lnTo>
                    <a:lnTo>
                      <a:pt x="8" y="109"/>
                    </a:lnTo>
                    <a:lnTo>
                      <a:pt x="0" y="69"/>
                    </a:lnTo>
                    <a:lnTo>
                      <a:pt x="5" y="34"/>
                    </a:lnTo>
                    <a:lnTo>
                      <a:pt x="27" y="9"/>
                    </a:lnTo>
                    <a:lnTo>
                      <a:pt x="70" y="0"/>
                    </a:lnTo>
                    <a:lnTo>
                      <a:pt x="114" y="9"/>
                    </a:lnTo>
                    <a:lnTo>
                      <a:pt x="136" y="34"/>
                    </a:lnTo>
                    <a:lnTo>
                      <a:pt x="141" y="69"/>
                    </a:lnTo>
                    <a:lnTo>
                      <a:pt x="135" y="109"/>
                    </a:lnTo>
                    <a:lnTo>
                      <a:pt x="122" y="149"/>
                    </a:lnTo>
                    <a:lnTo>
                      <a:pt x="106" y="185"/>
                    </a:lnTo>
                    <a:lnTo>
                      <a:pt x="92" y="209"/>
                    </a:lnTo>
                    <a:lnTo>
                      <a:pt x="87" y="218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4" name="Freeform 54"/>
              <p:cNvSpPr>
                <a:spLocks/>
              </p:cNvSpPr>
              <p:nvPr/>
            </p:nvSpPr>
            <p:spPr bwMode="auto">
              <a:xfrm>
                <a:off x="6578942" y="5807268"/>
                <a:ext cx="376486" cy="360668"/>
              </a:xfrm>
              <a:custGeom>
                <a:avLst/>
                <a:gdLst/>
                <a:ahLst/>
                <a:cxnLst>
                  <a:cxn ang="0">
                    <a:pos x="16" y="172"/>
                  </a:cxn>
                  <a:cxn ang="0">
                    <a:pos x="0" y="142"/>
                  </a:cxn>
                  <a:cxn ang="0">
                    <a:pos x="1" y="139"/>
                  </a:cxn>
                  <a:cxn ang="0">
                    <a:pos x="4" y="132"/>
                  </a:cxn>
                  <a:cxn ang="0">
                    <a:pos x="10" y="120"/>
                  </a:cxn>
                  <a:cxn ang="0">
                    <a:pos x="17" y="106"/>
                  </a:cxn>
                  <a:cxn ang="0">
                    <a:pos x="25" y="91"/>
                  </a:cxn>
                  <a:cxn ang="0">
                    <a:pos x="35" y="73"/>
                  </a:cxn>
                  <a:cxn ang="0">
                    <a:pos x="48" y="56"/>
                  </a:cxn>
                  <a:cxn ang="0">
                    <a:pos x="60" y="40"/>
                  </a:cxn>
                  <a:cxn ang="0">
                    <a:pos x="73" y="25"/>
                  </a:cxn>
                  <a:cxn ang="0">
                    <a:pos x="87" y="13"/>
                  </a:cxn>
                  <a:cxn ang="0">
                    <a:pos x="102" y="4"/>
                  </a:cxn>
                  <a:cxn ang="0">
                    <a:pos x="117" y="0"/>
                  </a:cxn>
                  <a:cxn ang="0">
                    <a:pos x="131" y="1"/>
                  </a:cxn>
                  <a:cxn ang="0">
                    <a:pos x="147" y="9"/>
                  </a:cxn>
                  <a:cxn ang="0">
                    <a:pos x="161" y="23"/>
                  </a:cxn>
                  <a:cxn ang="0">
                    <a:pos x="175" y="46"/>
                  </a:cxn>
                  <a:cxn ang="0">
                    <a:pos x="186" y="71"/>
                  </a:cxn>
                  <a:cxn ang="0">
                    <a:pos x="191" y="94"/>
                  </a:cxn>
                  <a:cxn ang="0">
                    <a:pos x="189" y="112"/>
                  </a:cxn>
                  <a:cxn ang="0">
                    <a:pos x="183" y="127"/>
                  </a:cxn>
                  <a:cxn ang="0">
                    <a:pos x="172" y="141"/>
                  </a:cxn>
                  <a:cxn ang="0">
                    <a:pos x="158" y="151"/>
                  </a:cxn>
                  <a:cxn ang="0">
                    <a:pos x="142" y="158"/>
                  </a:cxn>
                  <a:cxn ang="0">
                    <a:pos x="124" y="164"/>
                  </a:cxn>
                  <a:cxn ang="0">
                    <a:pos x="105" y="168"/>
                  </a:cxn>
                  <a:cxn ang="0">
                    <a:pos x="86" y="171"/>
                  </a:cxn>
                  <a:cxn ang="0">
                    <a:pos x="68" y="172"/>
                  </a:cxn>
                  <a:cxn ang="0">
                    <a:pos x="52" y="173"/>
                  </a:cxn>
                  <a:cxn ang="0">
                    <a:pos x="37" y="173"/>
                  </a:cxn>
                  <a:cxn ang="0">
                    <a:pos x="26" y="173"/>
                  </a:cxn>
                  <a:cxn ang="0">
                    <a:pos x="19" y="172"/>
                  </a:cxn>
                  <a:cxn ang="0">
                    <a:pos x="16" y="172"/>
                  </a:cxn>
                </a:cxnLst>
                <a:rect l="0" t="0" r="r" b="b"/>
                <a:pathLst>
                  <a:path w="191" h="173">
                    <a:moveTo>
                      <a:pt x="16" y="172"/>
                    </a:moveTo>
                    <a:lnTo>
                      <a:pt x="0" y="142"/>
                    </a:lnTo>
                    <a:lnTo>
                      <a:pt x="1" y="139"/>
                    </a:lnTo>
                    <a:lnTo>
                      <a:pt x="4" y="132"/>
                    </a:lnTo>
                    <a:lnTo>
                      <a:pt x="10" y="120"/>
                    </a:lnTo>
                    <a:lnTo>
                      <a:pt x="17" y="106"/>
                    </a:lnTo>
                    <a:lnTo>
                      <a:pt x="25" y="91"/>
                    </a:lnTo>
                    <a:lnTo>
                      <a:pt x="35" y="73"/>
                    </a:lnTo>
                    <a:lnTo>
                      <a:pt x="48" y="56"/>
                    </a:lnTo>
                    <a:lnTo>
                      <a:pt x="60" y="40"/>
                    </a:lnTo>
                    <a:lnTo>
                      <a:pt x="73" y="25"/>
                    </a:lnTo>
                    <a:lnTo>
                      <a:pt x="87" y="13"/>
                    </a:lnTo>
                    <a:lnTo>
                      <a:pt x="102" y="4"/>
                    </a:lnTo>
                    <a:lnTo>
                      <a:pt x="117" y="0"/>
                    </a:lnTo>
                    <a:lnTo>
                      <a:pt x="131" y="1"/>
                    </a:lnTo>
                    <a:lnTo>
                      <a:pt x="147" y="9"/>
                    </a:lnTo>
                    <a:lnTo>
                      <a:pt x="161" y="23"/>
                    </a:lnTo>
                    <a:lnTo>
                      <a:pt x="175" y="46"/>
                    </a:lnTo>
                    <a:lnTo>
                      <a:pt x="186" y="71"/>
                    </a:lnTo>
                    <a:lnTo>
                      <a:pt x="191" y="94"/>
                    </a:lnTo>
                    <a:lnTo>
                      <a:pt x="189" y="112"/>
                    </a:lnTo>
                    <a:lnTo>
                      <a:pt x="183" y="127"/>
                    </a:lnTo>
                    <a:lnTo>
                      <a:pt x="172" y="141"/>
                    </a:lnTo>
                    <a:lnTo>
                      <a:pt x="158" y="151"/>
                    </a:lnTo>
                    <a:lnTo>
                      <a:pt x="142" y="158"/>
                    </a:lnTo>
                    <a:lnTo>
                      <a:pt x="124" y="164"/>
                    </a:lnTo>
                    <a:lnTo>
                      <a:pt x="105" y="168"/>
                    </a:lnTo>
                    <a:lnTo>
                      <a:pt x="86" y="171"/>
                    </a:lnTo>
                    <a:lnTo>
                      <a:pt x="68" y="172"/>
                    </a:lnTo>
                    <a:lnTo>
                      <a:pt x="52" y="173"/>
                    </a:lnTo>
                    <a:lnTo>
                      <a:pt x="37" y="173"/>
                    </a:lnTo>
                    <a:lnTo>
                      <a:pt x="26" y="173"/>
                    </a:lnTo>
                    <a:lnTo>
                      <a:pt x="19" y="172"/>
                    </a:lnTo>
                    <a:lnTo>
                      <a:pt x="16" y="172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5" name="Freeform 55"/>
              <p:cNvSpPr>
                <a:spLocks/>
              </p:cNvSpPr>
              <p:nvPr/>
            </p:nvSpPr>
            <p:spPr bwMode="auto">
              <a:xfrm>
                <a:off x="6576972" y="6217971"/>
                <a:ext cx="378456" cy="36066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6" y="0"/>
                  </a:cxn>
                  <a:cxn ang="0">
                    <a:pos x="37" y="0"/>
                  </a:cxn>
                  <a:cxn ang="0">
                    <a:pos x="52" y="0"/>
                  </a:cxn>
                  <a:cxn ang="0">
                    <a:pos x="68" y="0"/>
                  </a:cxn>
                  <a:cxn ang="0">
                    <a:pos x="86" y="2"/>
                  </a:cxn>
                  <a:cxn ang="0">
                    <a:pos x="106" y="4"/>
                  </a:cxn>
                  <a:cxn ang="0">
                    <a:pos x="124" y="8"/>
                  </a:cxn>
                  <a:cxn ang="0">
                    <a:pos x="143" y="14"/>
                  </a:cxn>
                  <a:cxn ang="0">
                    <a:pos x="159" y="21"/>
                  </a:cxn>
                  <a:cxn ang="0">
                    <a:pos x="172" y="32"/>
                  </a:cxn>
                  <a:cxn ang="0">
                    <a:pos x="184" y="44"/>
                  </a:cxn>
                  <a:cxn ang="0">
                    <a:pos x="190" y="59"/>
                  </a:cxn>
                  <a:cxn ang="0">
                    <a:pos x="192" y="78"/>
                  </a:cxn>
                  <a:cxn ang="0">
                    <a:pos x="188" y="99"/>
                  </a:cxn>
                  <a:cxn ang="0">
                    <a:pos x="177" y="125"/>
                  </a:cxn>
                  <a:cxn ang="0">
                    <a:pos x="163" y="148"/>
                  </a:cxn>
                  <a:cxn ang="0">
                    <a:pos x="148" y="162"/>
                  </a:cxn>
                  <a:cxn ang="0">
                    <a:pos x="132" y="171"/>
                  </a:cxn>
                  <a:cxn ang="0">
                    <a:pos x="118" y="173"/>
                  </a:cxn>
                  <a:cxn ang="0">
                    <a:pos x="103" y="168"/>
                  </a:cxn>
                  <a:cxn ang="0">
                    <a:pos x="87" y="159"/>
                  </a:cxn>
                  <a:cxn ang="0">
                    <a:pos x="73" y="148"/>
                  </a:cxn>
                  <a:cxn ang="0">
                    <a:pos x="60" y="133"/>
                  </a:cxn>
                  <a:cxn ang="0">
                    <a:pos x="48" y="117"/>
                  </a:cxn>
                  <a:cxn ang="0">
                    <a:pos x="36" y="100"/>
                  </a:cxn>
                  <a:cxn ang="0">
                    <a:pos x="25" y="83"/>
                  </a:cxn>
                  <a:cxn ang="0">
                    <a:pos x="17" y="66"/>
                  </a:cxn>
                  <a:cxn ang="0">
                    <a:pos x="10" y="53"/>
                  </a:cxn>
                  <a:cxn ang="0">
                    <a:pos x="4" y="42"/>
                  </a:cxn>
                  <a:cxn ang="0">
                    <a:pos x="1" y="35"/>
                  </a:cxn>
                  <a:cxn ang="0">
                    <a:pos x="0" y="32"/>
                  </a:cxn>
                </a:cxnLst>
                <a:rect l="0" t="0" r="r" b="b"/>
                <a:pathLst>
                  <a:path w="192" h="173">
                    <a:moveTo>
                      <a:pt x="0" y="32"/>
                    </a:moveTo>
                    <a:lnTo>
                      <a:pt x="16" y="1"/>
                    </a:lnTo>
                    <a:lnTo>
                      <a:pt x="19" y="1"/>
                    </a:lnTo>
                    <a:lnTo>
                      <a:pt x="26" y="0"/>
                    </a:lnTo>
                    <a:lnTo>
                      <a:pt x="37" y="0"/>
                    </a:lnTo>
                    <a:lnTo>
                      <a:pt x="52" y="0"/>
                    </a:lnTo>
                    <a:lnTo>
                      <a:pt x="68" y="0"/>
                    </a:lnTo>
                    <a:lnTo>
                      <a:pt x="86" y="2"/>
                    </a:lnTo>
                    <a:lnTo>
                      <a:pt x="106" y="4"/>
                    </a:lnTo>
                    <a:lnTo>
                      <a:pt x="124" y="8"/>
                    </a:lnTo>
                    <a:lnTo>
                      <a:pt x="143" y="14"/>
                    </a:lnTo>
                    <a:lnTo>
                      <a:pt x="159" y="21"/>
                    </a:lnTo>
                    <a:lnTo>
                      <a:pt x="172" y="32"/>
                    </a:lnTo>
                    <a:lnTo>
                      <a:pt x="184" y="44"/>
                    </a:lnTo>
                    <a:lnTo>
                      <a:pt x="190" y="59"/>
                    </a:lnTo>
                    <a:lnTo>
                      <a:pt x="192" y="78"/>
                    </a:lnTo>
                    <a:lnTo>
                      <a:pt x="188" y="99"/>
                    </a:lnTo>
                    <a:lnTo>
                      <a:pt x="177" y="125"/>
                    </a:lnTo>
                    <a:lnTo>
                      <a:pt x="163" y="148"/>
                    </a:lnTo>
                    <a:lnTo>
                      <a:pt x="148" y="162"/>
                    </a:lnTo>
                    <a:lnTo>
                      <a:pt x="132" y="171"/>
                    </a:lnTo>
                    <a:lnTo>
                      <a:pt x="118" y="173"/>
                    </a:lnTo>
                    <a:lnTo>
                      <a:pt x="103" y="168"/>
                    </a:lnTo>
                    <a:lnTo>
                      <a:pt x="87" y="159"/>
                    </a:lnTo>
                    <a:lnTo>
                      <a:pt x="73" y="148"/>
                    </a:lnTo>
                    <a:lnTo>
                      <a:pt x="60" y="133"/>
                    </a:lnTo>
                    <a:lnTo>
                      <a:pt x="48" y="117"/>
                    </a:lnTo>
                    <a:lnTo>
                      <a:pt x="36" y="100"/>
                    </a:lnTo>
                    <a:lnTo>
                      <a:pt x="25" y="83"/>
                    </a:lnTo>
                    <a:lnTo>
                      <a:pt x="17" y="66"/>
                    </a:lnTo>
                    <a:lnTo>
                      <a:pt x="10" y="53"/>
                    </a:lnTo>
                    <a:lnTo>
                      <a:pt x="4" y="42"/>
                    </a:lnTo>
                    <a:lnTo>
                      <a:pt x="1" y="35"/>
                    </a:lnTo>
                    <a:lnTo>
                      <a:pt x="0" y="32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6" name="Freeform 56"/>
              <p:cNvSpPr>
                <a:spLocks/>
              </p:cNvSpPr>
              <p:nvPr/>
            </p:nvSpPr>
            <p:spPr bwMode="auto">
              <a:xfrm>
                <a:off x="6366061" y="6307616"/>
                <a:ext cx="277929" cy="456568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86" y="0"/>
                  </a:cxn>
                  <a:cxn ang="0">
                    <a:pos x="91" y="9"/>
                  </a:cxn>
                  <a:cxn ang="0">
                    <a:pos x="105" y="35"/>
                  </a:cxn>
                  <a:cxn ang="0">
                    <a:pos x="121" y="69"/>
                  </a:cxn>
                  <a:cxn ang="0">
                    <a:pos x="134" y="109"/>
                  </a:cxn>
                  <a:cxn ang="0">
                    <a:pos x="141" y="150"/>
                  </a:cxn>
                  <a:cxn ang="0">
                    <a:pos x="136" y="185"/>
                  </a:cxn>
                  <a:cxn ang="0">
                    <a:pos x="115" y="210"/>
                  </a:cxn>
                  <a:cxn ang="0">
                    <a:pos x="72" y="219"/>
                  </a:cxn>
                  <a:cxn ang="0">
                    <a:pos x="28" y="210"/>
                  </a:cxn>
                  <a:cxn ang="0">
                    <a:pos x="5" y="185"/>
                  </a:cxn>
                  <a:cxn ang="0">
                    <a:pos x="0" y="150"/>
                  </a:cxn>
                  <a:cxn ang="0">
                    <a:pos x="6" y="109"/>
                  </a:cxn>
                  <a:cxn ang="0">
                    <a:pos x="20" y="69"/>
                  </a:cxn>
                  <a:cxn ang="0">
                    <a:pos x="36" y="35"/>
                  </a:cxn>
                  <a:cxn ang="0">
                    <a:pos x="49" y="9"/>
                  </a:cxn>
                  <a:cxn ang="0">
                    <a:pos x="54" y="0"/>
                  </a:cxn>
                </a:cxnLst>
                <a:rect l="0" t="0" r="r" b="b"/>
                <a:pathLst>
                  <a:path w="141" h="219">
                    <a:moveTo>
                      <a:pt x="54" y="0"/>
                    </a:moveTo>
                    <a:lnTo>
                      <a:pt x="86" y="0"/>
                    </a:lnTo>
                    <a:lnTo>
                      <a:pt x="91" y="9"/>
                    </a:lnTo>
                    <a:lnTo>
                      <a:pt x="105" y="35"/>
                    </a:lnTo>
                    <a:lnTo>
                      <a:pt x="121" y="69"/>
                    </a:lnTo>
                    <a:lnTo>
                      <a:pt x="134" y="109"/>
                    </a:lnTo>
                    <a:lnTo>
                      <a:pt x="141" y="150"/>
                    </a:lnTo>
                    <a:lnTo>
                      <a:pt x="136" y="185"/>
                    </a:lnTo>
                    <a:lnTo>
                      <a:pt x="115" y="210"/>
                    </a:lnTo>
                    <a:lnTo>
                      <a:pt x="72" y="219"/>
                    </a:lnTo>
                    <a:lnTo>
                      <a:pt x="28" y="210"/>
                    </a:lnTo>
                    <a:lnTo>
                      <a:pt x="5" y="185"/>
                    </a:lnTo>
                    <a:lnTo>
                      <a:pt x="0" y="150"/>
                    </a:lnTo>
                    <a:lnTo>
                      <a:pt x="6" y="109"/>
                    </a:lnTo>
                    <a:lnTo>
                      <a:pt x="20" y="69"/>
                    </a:lnTo>
                    <a:lnTo>
                      <a:pt x="36" y="35"/>
                    </a:lnTo>
                    <a:lnTo>
                      <a:pt x="49" y="9"/>
                    </a:lnTo>
                    <a:lnTo>
                      <a:pt x="54" y="0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7" name="Freeform 57"/>
              <p:cNvSpPr>
                <a:spLocks/>
              </p:cNvSpPr>
              <p:nvPr/>
            </p:nvSpPr>
            <p:spPr bwMode="auto">
              <a:xfrm>
                <a:off x="6060537" y="6211716"/>
                <a:ext cx="376486" cy="362752"/>
              </a:xfrm>
              <a:custGeom>
                <a:avLst/>
                <a:gdLst/>
                <a:ahLst/>
                <a:cxnLst>
                  <a:cxn ang="0">
                    <a:pos x="175" y="1"/>
                  </a:cxn>
                  <a:cxn ang="0">
                    <a:pos x="191" y="33"/>
                  </a:cxn>
                  <a:cxn ang="0">
                    <a:pos x="190" y="36"/>
                  </a:cxn>
                  <a:cxn ang="0">
                    <a:pos x="187" y="43"/>
                  </a:cxn>
                  <a:cxn ang="0">
                    <a:pos x="181" y="54"/>
                  </a:cxn>
                  <a:cxn ang="0">
                    <a:pos x="174" y="67"/>
                  </a:cxn>
                  <a:cxn ang="0">
                    <a:pos x="166" y="84"/>
                  </a:cxn>
                  <a:cxn ang="0">
                    <a:pos x="155" y="101"/>
                  </a:cxn>
                  <a:cxn ang="0">
                    <a:pos x="143" y="117"/>
                  </a:cxn>
                  <a:cxn ang="0">
                    <a:pos x="131" y="134"/>
                  </a:cxn>
                  <a:cxn ang="0">
                    <a:pos x="118" y="149"/>
                  </a:cxn>
                  <a:cxn ang="0">
                    <a:pos x="103" y="161"/>
                  </a:cxn>
                  <a:cxn ang="0">
                    <a:pos x="89" y="169"/>
                  </a:cxn>
                  <a:cxn ang="0">
                    <a:pos x="74" y="174"/>
                  </a:cxn>
                  <a:cxn ang="0">
                    <a:pos x="59" y="173"/>
                  </a:cxn>
                  <a:cxn ang="0">
                    <a:pos x="44" y="164"/>
                  </a:cxn>
                  <a:cxn ang="0">
                    <a:pos x="30" y="150"/>
                  </a:cxn>
                  <a:cxn ang="0">
                    <a:pos x="15" y="128"/>
                  </a:cxn>
                  <a:cxn ang="0">
                    <a:pos x="5" y="102"/>
                  </a:cxn>
                  <a:cxn ang="0">
                    <a:pos x="0" y="80"/>
                  </a:cxn>
                  <a:cxn ang="0">
                    <a:pos x="2" y="61"/>
                  </a:cxn>
                  <a:cxn ang="0">
                    <a:pos x="8" y="46"/>
                  </a:cxn>
                  <a:cxn ang="0">
                    <a:pos x="18" y="33"/>
                  </a:cxn>
                  <a:cxn ang="0">
                    <a:pos x="33" y="22"/>
                  </a:cxn>
                  <a:cxn ang="0">
                    <a:pos x="49" y="15"/>
                  </a:cxn>
                  <a:cxn ang="0">
                    <a:pos x="66" y="9"/>
                  </a:cxn>
                  <a:cxn ang="0">
                    <a:pos x="86" y="5"/>
                  </a:cxn>
                  <a:cxn ang="0">
                    <a:pos x="104" y="2"/>
                  </a:cxn>
                  <a:cxn ang="0">
                    <a:pos x="123" y="1"/>
                  </a:cxn>
                  <a:cxn ang="0">
                    <a:pos x="139" y="0"/>
                  </a:cxn>
                  <a:cxn ang="0">
                    <a:pos x="153" y="0"/>
                  </a:cxn>
                  <a:cxn ang="0">
                    <a:pos x="165" y="0"/>
                  </a:cxn>
                  <a:cxn ang="0">
                    <a:pos x="172" y="1"/>
                  </a:cxn>
                  <a:cxn ang="0">
                    <a:pos x="175" y="1"/>
                  </a:cxn>
                </a:cxnLst>
                <a:rect l="0" t="0" r="r" b="b"/>
                <a:pathLst>
                  <a:path w="191" h="174">
                    <a:moveTo>
                      <a:pt x="175" y="1"/>
                    </a:moveTo>
                    <a:lnTo>
                      <a:pt x="191" y="33"/>
                    </a:lnTo>
                    <a:lnTo>
                      <a:pt x="190" y="36"/>
                    </a:lnTo>
                    <a:lnTo>
                      <a:pt x="187" y="43"/>
                    </a:lnTo>
                    <a:lnTo>
                      <a:pt x="181" y="54"/>
                    </a:lnTo>
                    <a:lnTo>
                      <a:pt x="174" y="67"/>
                    </a:lnTo>
                    <a:lnTo>
                      <a:pt x="166" y="84"/>
                    </a:lnTo>
                    <a:lnTo>
                      <a:pt x="155" y="101"/>
                    </a:lnTo>
                    <a:lnTo>
                      <a:pt x="143" y="117"/>
                    </a:lnTo>
                    <a:lnTo>
                      <a:pt x="131" y="134"/>
                    </a:lnTo>
                    <a:lnTo>
                      <a:pt x="118" y="149"/>
                    </a:lnTo>
                    <a:lnTo>
                      <a:pt x="103" y="161"/>
                    </a:lnTo>
                    <a:lnTo>
                      <a:pt x="89" y="169"/>
                    </a:lnTo>
                    <a:lnTo>
                      <a:pt x="74" y="174"/>
                    </a:lnTo>
                    <a:lnTo>
                      <a:pt x="59" y="173"/>
                    </a:lnTo>
                    <a:lnTo>
                      <a:pt x="44" y="164"/>
                    </a:lnTo>
                    <a:lnTo>
                      <a:pt x="30" y="150"/>
                    </a:lnTo>
                    <a:lnTo>
                      <a:pt x="15" y="128"/>
                    </a:lnTo>
                    <a:lnTo>
                      <a:pt x="5" y="102"/>
                    </a:lnTo>
                    <a:lnTo>
                      <a:pt x="0" y="80"/>
                    </a:lnTo>
                    <a:lnTo>
                      <a:pt x="2" y="61"/>
                    </a:lnTo>
                    <a:lnTo>
                      <a:pt x="8" y="46"/>
                    </a:lnTo>
                    <a:lnTo>
                      <a:pt x="18" y="33"/>
                    </a:lnTo>
                    <a:lnTo>
                      <a:pt x="33" y="22"/>
                    </a:lnTo>
                    <a:lnTo>
                      <a:pt x="49" y="15"/>
                    </a:lnTo>
                    <a:lnTo>
                      <a:pt x="66" y="9"/>
                    </a:lnTo>
                    <a:lnTo>
                      <a:pt x="86" y="5"/>
                    </a:lnTo>
                    <a:lnTo>
                      <a:pt x="104" y="2"/>
                    </a:lnTo>
                    <a:lnTo>
                      <a:pt x="123" y="1"/>
                    </a:lnTo>
                    <a:lnTo>
                      <a:pt x="139" y="0"/>
                    </a:lnTo>
                    <a:lnTo>
                      <a:pt x="153" y="0"/>
                    </a:lnTo>
                    <a:lnTo>
                      <a:pt x="165" y="0"/>
                    </a:lnTo>
                    <a:lnTo>
                      <a:pt x="172" y="1"/>
                    </a:lnTo>
                    <a:lnTo>
                      <a:pt x="175" y="1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8" name="Freeform 58"/>
              <p:cNvSpPr>
                <a:spLocks/>
              </p:cNvSpPr>
              <p:nvPr/>
            </p:nvSpPr>
            <p:spPr bwMode="auto">
              <a:xfrm>
                <a:off x="6060537" y="5805184"/>
                <a:ext cx="378456" cy="358583"/>
              </a:xfrm>
              <a:custGeom>
                <a:avLst/>
                <a:gdLst/>
                <a:ahLst/>
                <a:cxnLst>
                  <a:cxn ang="0">
                    <a:pos x="192" y="140"/>
                  </a:cxn>
                  <a:cxn ang="0">
                    <a:pos x="176" y="171"/>
                  </a:cxn>
                  <a:cxn ang="0">
                    <a:pos x="173" y="171"/>
                  </a:cxn>
                  <a:cxn ang="0">
                    <a:pos x="166" y="172"/>
                  </a:cxn>
                  <a:cxn ang="0">
                    <a:pos x="154" y="172"/>
                  </a:cxn>
                  <a:cxn ang="0">
                    <a:pos x="140" y="172"/>
                  </a:cxn>
                  <a:cxn ang="0">
                    <a:pos x="124" y="171"/>
                  </a:cxn>
                  <a:cxn ang="0">
                    <a:pos x="105" y="170"/>
                  </a:cxn>
                  <a:cxn ang="0">
                    <a:pos x="86" y="167"/>
                  </a:cxn>
                  <a:cxn ang="0">
                    <a:pos x="67" y="163"/>
                  </a:cxn>
                  <a:cxn ang="0">
                    <a:pos x="49" y="158"/>
                  </a:cxn>
                  <a:cxn ang="0">
                    <a:pos x="33" y="150"/>
                  </a:cxn>
                  <a:cxn ang="0">
                    <a:pos x="19" y="141"/>
                  </a:cxn>
                  <a:cxn ang="0">
                    <a:pos x="8" y="127"/>
                  </a:cxn>
                  <a:cxn ang="0">
                    <a:pos x="2" y="113"/>
                  </a:cxn>
                  <a:cxn ang="0">
                    <a:pos x="0" y="95"/>
                  </a:cxn>
                  <a:cxn ang="0">
                    <a:pos x="4" y="73"/>
                  </a:cxn>
                  <a:cxn ang="0">
                    <a:pos x="14" y="48"/>
                  </a:cxn>
                  <a:cxn ang="0">
                    <a:pos x="29" y="24"/>
                  </a:cxn>
                  <a:cxn ang="0">
                    <a:pos x="44" y="10"/>
                  </a:cxn>
                  <a:cxn ang="0">
                    <a:pos x="59" y="2"/>
                  </a:cxn>
                  <a:cxn ang="0">
                    <a:pos x="74" y="0"/>
                  </a:cxn>
                  <a:cxn ang="0">
                    <a:pos x="89" y="4"/>
                  </a:cxn>
                  <a:cxn ang="0">
                    <a:pos x="104" y="12"/>
                  </a:cxn>
                  <a:cxn ang="0">
                    <a:pos x="119" y="24"/>
                  </a:cxn>
                  <a:cxn ang="0">
                    <a:pos x="132" y="39"/>
                  </a:cxn>
                  <a:cxn ang="0">
                    <a:pos x="144" y="55"/>
                  </a:cxn>
                  <a:cxn ang="0">
                    <a:pos x="155" y="72"/>
                  </a:cxn>
                  <a:cxn ang="0">
                    <a:pos x="167" y="89"/>
                  </a:cxn>
                  <a:cxn ang="0">
                    <a:pos x="175" y="105"/>
                  </a:cxn>
                  <a:cxn ang="0">
                    <a:pos x="182" y="118"/>
                  </a:cxn>
                  <a:cxn ang="0">
                    <a:pos x="188" y="129"/>
                  </a:cxn>
                  <a:cxn ang="0">
                    <a:pos x="191" y="137"/>
                  </a:cxn>
                  <a:cxn ang="0">
                    <a:pos x="192" y="140"/>
                  </a:cxn>
                </a:cxnLst>
                <a:rect l="0" t="0" r="r" b="b"/>
                <a:pathLst>
                  <a:path w="192" h="172">
                    <a:moveTo>
                      <a:pt x="192" y="140"/>
                    </a:moveTo>
                    <a:lnTo>
                      <a:pt x="176" y="171"/>
                    </a:lnTo>
                    <a:lnTo>
                      <a:pt x="173" y="171"/>
                    </a:lnTo>
                    <a:lnTo>
                      <a:pt x="166" y="172"/>
                    </a:lnTo>
                    <a:lnTo>
                      <a:pt x="154" y="172"/>
                    </a:lnTo>
                    <a:lnTo>
                      <a:pt x="140" y="172"/>
                    </a:lnTo>
                    <a:lnTo>
                      <a:pt x="124" y="171"/>
                    </a:lnTo>
                    <a:lnTo>
                      <a:pt x="105" y="170"/>
                    </a:lnTo>
                    <a:lnTo>
                      <a:pt x="86" y="167"/>
                    </a:lnTo>
                    <a:lnTo>
                      <a:pt x="67" y="163"/>
                    </a:lnTo>
                    <a:lnTo>
                      <a:pt x="49" y="158"/>
                    </a:lnTo>
                    <a:lnTo>
                      <a:pt x="33" y="150"/>
                    </a:lnTo>
                    <a:lnTo>
                      <a:pt x="19" y="141"/>
                    </a:lnTo>
                    <a:lnTo>
                      <a:pt x="8" y="127"/>
                    </a:lnTo>
                    <a:lnTo>
                      <a:pt x="2" y="113"/>
                    </a:lnTo>
                    <a:lnTo>
                      <a:pt x="0" y="95"/>
                    </a:lnTo>
                    <a:lnTo>
                      <a:pt x="4" y="73"/>
                    </a:lnTo>
                    <a:lnTo>
                      <a:pt x="14" y="48"/>
                    </a:lnTo>
                    <a:lnTo>
                      <a:pt x="29" y="24"/>
                    </a:lnTo>
                    <a:lnTo>
                      <a:pt x="44" y="10"/>
                    </a:lnTo>
                    <a:lnTo>
                      <a:pt x="59" y="2"/>
                    </a:lnTo>
                    <a:lnTo>
                      <a:pt x="74" y="0"/>
                    </a:lnTo>
                    <a:lnTo>
                      <a:pt x="89" y="4"/>
                    </a:lnTo>
                    <a:lnTo>
                      <a:pt x="104" y="12"/>
                    </a:lnTo>
                    <a:lnTo>
                      <a:pt x="119" y="24"/>
                    </a:lnTo>
                    <a:lnTo>
                      <a:pt x="132" y="39"/>
                    </a:lnTo>
                    <a:lnTo>
                      <a:pt x="144" y="55"/>
                    </a:lnTo>
                    <a:lnTo>
                      <a:pt x="155" y="72"/>
                    </a:lnTo>
                    <a:lnTo>
                      <a:pt x="167" y="89"/>
                    </a:lnTo>
                    <a:lnTo>
                      <a:pt x="175" y="105"/>
                    </a:lnTo>
                    <a:lnTo>
                      <a:pt x="182" y="118"/>
                    </a:lnTo>
                    <a:lnTo>
                      <a:pt x="188" y="129"/>
                    </a:lnTo>
                    <a:lnTo>
                      <a:pt x="191" y="137"/>
                    </a:lnTo>
                    <a:lnTo>
                      <a:pt x="192" y="140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77" name="Freeform 89"/>
            <p:cNvSpPr>
              <a:spLocks/>
            </p:cNvSpPr>
            <p:nvPr/>
          </p:nvSpPr>
          <p:spPr bwMode="auto">
            <a:xfrm rot="17943561" flipV="1">
              <a:off x="1468999" y="3110697"/>
              <a:ext cx="796335" cy="517026"/>
            </a:xfrm>
            <a:custGeom>
              <a:avLst/>
              <a:gdLst/>
              <a:ahLst/>
              <a:cxnLst>
                <a:cxn ang="0">
                  <a:pos x="404" y="0"/>
                </a:cxn>
                <a:cxn ang="0">
                  <a:pos x="399" y="21"/>
                </a:cxn>
                <a:cxn ang="0">
                  <a:pos x="389" y="43"/>
                </a:cxn>
                <a:cxn ang="0">
                  <a:pos x="374" y="68"/>
                </a:cxn>
                <a:cxn ang="0">
                  <a:pos x="357" y="93"/>
                </a:cxn>
                <a:cxn ang="0">
                  <a:pos x="337" y="118"/>
                </a:cxn>
                <a:cxn ang="0">
                  <a:pos x="313" y="142"/>
                </a:cxn>
                <a:cxn ang="0">
                  <a:pos x="288" y="167"/>
                </a:cxn>
                <a:cxn ang="0">
                  <a:pos x="259" y="188"/>
                </a:cxn>
                <a:cxn ang="0">
                  <a:pos x="229" y="207"/>
                </a:cxn>
                <a:cxn ang="0">
                  <a:pos x="198" y="224"/>
                </a:cxn>
                <a:cxn ang="0">
                  <a:pos x="165" y="237"/>
                </a:cxn>
                <a:cxn ang="0">
                  <a:pos x="132" y="245"/>
                </a:cxn>
                <a:cxn ang="0">
                  <a:pos x="98" y="248"/>
                </a:cxn>
                <a:cxn ang="0">
                  <a:pos x="66" y="246"/>
                </a:cxn>
                <a:cxn ang="0">
                  <a:pos x="32" y="238"/>
                </a:cxn>
                <a:cxn ang="0">
                  <a:pos x="0" y="223"/>
                </a:cxn>
                <a:cxn ang="0">
                  <a:pos x="1" y="223"/>
                </a:cxn>
                <a:cxn ang="0">
                  <a:pos x="6" y="224"/>
                </a:cxn>
                <a:cxn ang="0">
                  <a:pos x="12" y="225"/>
                </a:cxn>
                <a:cxn ang="0">
                  <a:pos x="20" y="226"/>
                </a:cxn>
                <a:cxn ang="0">
                  <a:pos x="29" y="227"/>
                </a:cxn>
                <a:cxn ang="0">
                  <a:pos x="41" y="227"/>
                </a:cxn>
                <a:cxn ang="0">
                  <a:pos x="54" y="228"/>
                </a:cxn>
                <a:cxn ang="0">
                  <a:pos x="68" y="228"/>
                </a:cxn>
                <a:cxn ang="0">
                  <a:pos x="83" y="228"/>
                </a:cxn>
                <a:cxn ang="0">
                  <a:pos x="98" y="228"/>
                </a:cxn>
                <a:cxn ang="0">
                  <a:pos x="115" y="227"/>
                </a:cxn>
                <a:cxn ang="0">
                  <a:pos x="131" y="225"/>
                </a:cxn>
                <a:cxn ang="0">
                  <a:pos x="148" y="222"/>
                </a:cxn>
                <a:cxn ang="0">
                  <a:pos x="164" y="218"/>
                </a:cxn>
                <a:cxn ang="0">
                  <a:pos x="180" y="213"/>
                </a:cxn>
                <a:cxn ang="0">
                  <a:pos x="196" y="206"/>
                </a:cxn>
                <a:cxn ang="0">
                  <a:pos x="218" y="195"/>
                </a:cxn>
                <a:cxn ang="0">
                  <a:pos x="239" y="182"/>
                </a:cxn>
                <a:cxn ang="0">
                  <a:pos x="260" y="167"/>
                </a:cxn>
                <a:cxn ang="0">
                  <a:pos x="279" y="151"/>
                </a:cxn>
                <a:cxn ang="0">
                  <a:pos x="298" y="134"/>
                </a:cxn>
                <a:cxn ang="0">
                  <a:pos x="315" y="117"/>
                </a:cxn>
                <a:cxn ang="0">
                  <a:pos x="330" y="99"/>
                </a:cxn>
                <a:cxn ang="0">
                  <a:pos x="346" y="83"/>
                </a:cxn>
                <a:cxn ang="0">
                  <a:pos x="358" y="67"/>
                </a:cxn>
                <a:cxn ang="0">
                  <a:pos x="370" y="51"/>
                </a:cxn>
                <a:cxn ang="0">
                  <a:pos x="380" y="37"/>
                </a:cxn>
                <a:cxn ang="0">
                  <a:pos x="389" y="25"/>
                </a:cxn>
                <a:cxn ang="0">
                  <a:pos x="395" y="14"/>
                </a:cxn>
                <a:cxn ang="0">
                  <a:pos x="400" y="6"/>
                </a:cxn>
                <a:cxn ang="0">
                  <a:pos x="403" y="2"/>
                </a:cxn>
                <a:cxn ang="0">
                  <a:pos x="404" y="0"/>
                </a:cxn>
              </a:cxnLst>
              <a:rect l="0" t="0" r="r" b="b"/>
              <a:pathLst>
                <a:path w="404" h="248">
                  <a:moveTo>
                    <a:pt x="404" y="0"/>
                  </a:moveTo>
                  <a:lnTo>
                    <a:pt x="399" y="21"/>
                  </a:lnTo>
                  <a:lnTo>
                    <a:pt x="389" y="43"/>
                  </a:lnTo>
                  <a:lnTo>
                    <a:pt x="374" y="68"/>
                  </a:lnTo>
                  <a:lnTo>
                    <a:pt x="357" y="93"/>
                  </a:lnTo>
                  <a:lnTo>
                    <a:pt x="337" y="118"/>
                  </a:lnTo>
                  <a:lnTo>
                    <a:pt x="313" y="142"/>
                  </a:lnTo>
                  <a:lnTo>
                    <a:pt x="288" y="167"/>
                  </a:lnTo>
                  <a:lnTo>
                    <a:pt x="259" y="188"/>
                  </a:lnTo>
                  <a:lnTo>
                    <a:pt x="229" y="207"/>
                  </a:lnTo>
                  <a:lnTo>
                    <a:pt x="198" y="224"/>
                  </a:lnTo>
                  <a:lnTo>
                    <a:pt x="165" y="237"/>
                  </a:lnTo>
                  <a:lnTo>
                    <a:pt x="132" y="245"/>
                  </a:lnTo>
                  <a:lnTo>
                    <a:pt x="98" y="248"/>
                  </a:lnTo>
                  <a:lnTo>
                    <a:pt x="66" y="246"/>
                  </a:lnTo>
                  <a:lnTo>
                    <a:pt x="32" y="238"/>
                  </a:lnTo>
                  <a:lnTo>
                    <a:pt x="0" y="223"/>
                  </a:lnTo>
                  <a:lnTo>
                    <a:pt x="1" y="223"/>
                  </a:lnTo>
                  <a:lnTo>
                    <a:pt x="6" y="224"/>
                  </a:lnTo>
                  <a:lnTo>
                    <a:pt x="12" y="225"/>
                  </a:lnTo>
                  <a:lnTo>
                    <a:pt x="20" y="226"/>
                  </a:lnTo>
                  <a:lnTo>
                    <a:pt x="29" y="227"/>
                  </a:lnTo>
                  <a:lnTo>
                    <a:pt x="41" y="227"/>
                  </a:lnTo>
                  <a:lnTo>
                    <a:pt x="54" y="228"/>
                  </a:lnTo>
                  <a:lnTo>
                    <a:pt x="68" y="228"/>
                  </a:lnTo>
                  <a:lnTo>
                    <a:pt x="83" y="228"/>
                  </a:lnTo>
                  <a:lnTo>
                    <a:pt x="98" y="228"/>
                  </a:lnTo>
                  <a:lnTo>
                    <a:pt x="115" y="227"/>
                  </a:lnTo>
                  <a:lnTo>
                    <a:pt x="131" y="225"/>
                  </a:lnTo>
                  <a:lnTo>
                    <a:pt x="148" y="222"/>
                  </a:lnTo>
                  <a:lnTo>
                    <a:pt x="164" y="218"/>
                  </a:lnTo>
                  <a:lnTo>
                    <a:pt x="180" y="213"/>
                  </a:lnTo>
                  <a:lnTo>
                    <a:pt x="196" y="206"/>
                  </a:lnTo>
                  <a:lnTo>
                    <a:pt x="218" y="195"/>
                  </a:lnTo>
                  <a:lnTo>
                    <a:pt x="239" y="182"/>
                  </a:lnTo>
                  <a:lnTo>
                    <a:pt x="260" y="167"/>
                  </a:lnTo>
                  <a:lnTo>
                    <a:pt x="279" y="151"/>
                  </a:lnTo>
                  <a:lnTo>
                    <a:pt x="298" y="134"/>
                  </a:lnTo>
                  <a:lnTo>
                    <a:pt x="315" y="117"/>
                  </a:lnTo>
                  <a:lnTo>
                    <a:pt x="330" y="99"/>
                  </a:lnTo>
                  <a:lnTo>
                    <a:pt x="346" y="83"/>
                  </a:lnTo>
                  <a:lnTo>
                    <a:pt x="358" y="67"/>
                  </a:lnTo>
                  <a:lnTo>
                    <a:pt x="370" y="51"/>
                  </a:lnTo>
                  <a:lnTo>
                    <a:pt x="380" y="37"/>
                  </a:lnTo>
                  <a:lnTo>
                    <a:pt x="389" y="25"/>
                  </a:lnTo>
                  <a:lnTo>
                    <a:pt x="395" y="14"/>
                  </a:lnTo>
                  <a:lnTo>
                    <a:pt x="400" y="6"/>
                  </a:lnTo>
                  <a:lnTo>
                    <a:pt x="403" y="2"/>
                  </a:lnTo>
                  <a:lnTo>
                    <a:pt x="404" y="0"/>
                  </a:lnTo>
                  <a:close/>
                </a:path>
              </a:pathLst>
            </a:custGeom>
            <a:noFill/>
            <a:ln w="25400">
              <a:solidFill>
                <a:srgbClr val="00B0F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8" name="Freeform 89"/>
            <p:cNvSpPr>
              <a:spLocks/>
            </p:cNvSpPr>
            <p:nvPr/>
          </p:nvSpPr>
          <p:spPr bwMode="auto">
            <a:xfrm rot="16624318" flipH="1">
              <a:off x="6155800" y="3339296"/>
              <a:ext cx="796335" cy="517026"/>
            </a:xfrm>
            <a:custGeom>
              <a:avLst/>
              <a:gdLst/>
              <a:ahLst/>
              <a:cxnLst>
                <a:cxn ang="0">
                  <a:pos x="404" y="0"/>
                </a:cxn>
                <a:cxn ang="0">
                  <a:pos x="399" y="21"/>
                </a:cxn>
                <a:cxn ang="0">
                  <a:pos x="389" y="43"/>
                </a:cxn>
                <a:cxn ang="0">
                  <a:pos x="374" y="68"/>
                </a:cxn>
                <a:cxn ang="0">
                  <a:pos x="357" y="93"/>
                </a:cxn>
                <a:cxn ang="0">
                  <a:pos x="337" y="118"/>
                </a:cxn>
                <a:cxn ang="0">
                  <a:pos x="313" y="142"/>
                </a:cxn>
                <a:cxn ang="0">
                  <a:pos x="288" y="167"/>
                </a:cxn>
                <a:cxn ang="0">
                  <a:pos x="259" y="188"/>
                </a:cxn>
                <a:cxn ang="0">
                  <a:pos x="229" y="207"/>
                </a:cxn>
                <a:cxn ang="0">
                  <a:pos x="198" y="224"/>
                </a:cxn>
                <a:cxn ang="0">
                  <a:pos x="165" y="237"/>
                </a:cxn>
                <a:cxn ang="0">
                  <a:pos x="132" y="245"/>
                </a:cxn>
                <a:cxn ang="0">
                  <a:pos x="98" y="248"/>
                </a:cxn>
                <a:cxn ang="0">
                  <a:pos x="66" y="246"/>
                </a:cxn>
                <a:cxn ang="0">
                  <a:pos x="32" y="238"/>
                </a:cxn>
                <a:cxn ang="0">
                  <a:pos x="0" y="223"/>
                </a:cxn>
                <a:cxn ang="0">
                  <a:pos x="1" y="223"/>
                </a:cxn>
                <a:cxn ang="0">
                  <a:pos x="6" y="224"/>
                </a:cxn>
                <a:cxn ang="0">
                  <a:pos x="12" y="225"/>
                </a:cxn>
                <a:cxn ang="0">
                  <a:pos x="20" y="226"/>
                </a:cxn>
                <a:cxn ang="0">
                  <a:pos x="29" y="227"/>
                </a:cxn>
                <a:cxn ang="0">
                  <a:pos x="41" y="227"/>
                </a:cxn>
                <a:cxn ang="0">
                  <a:pos x="54" y="228"/>
                </a:cxn>
                <a:cxn ang="0">
                  <a:pos x="68" y="228"/>
                </a:cxn>
                <a:cxn ang="0">
                  <a:pos x="83" y="228"/>
                </a:cxn>
                <a:cxn ang="0">
                  <a:pos x="98" y="228"/>
                </a:cxn>
                <a:cxn ang="0">
                  <a:pos x="115" y="227"/>
                </a:cxn>
                <a:cxn ang="0">
                  <a:pos x="131" y="225"/>
                </a:cxn>
                <a:cxn ang="0">
                  <a:pos x="148" y="222"/>
                </a:cxn>
                <a:cxn ang="0">
                  <a:pos x="164" y="218"/>
                </a:cxn>
                <a:cxn ang="0">
                  <a:pos x="180" y="213"/>
                </a:cxn>
                <a:cxn ang="0">
                  <a:pos x="196" y="206"/>
                </a:cxn>
                <a:cxn ang="0">
                  <a:pos x="218" y="195"/>
                </a:cxn>
                <a:cxn ang="0">
                  <a:pos x="239" y="182"/>
                </a:cxn>
                <a:cxn ang="0">
                  <a:pos x="260" y="167"/>
                </a:cxn>
                <a:cxn ang="0">
                  <a:pos x="279" y="151"/>
                </a:cxn>
                <a:cxn ang="0">
                  <a:pos x="298" y="134"/>
                </a:cxn>
                <a:cxn ang="0">
                  <a:pos x="315" y="117"/>
                </a:cxn>
                <a:cxn ang="0">
                  <a:pos x="330" y="99"/>
                </a:cxn>
                <a:cxn ang="0">
                  <a:pos x="346" y="83"/>
                </a:cxn>
                <a:cxn ang="0">
                  <a:pos x="358" y="67"/>
                </a:cxn>
                <a:cxn ang="0">
                  <a:pos x="370" y="51"/>
                </a:cxn>
                <a:cxn ang="0">
                  <a:pos x="380" y="37"/>
                </a:cxn>
                <a:cxn ang="0">
                  <a:pos x="389" y="25"/>
                </a:cxn>
                <a:cxn ang="0">
                  <a:pos x="395" y="14"/>
                </a:cxn>
                <a:cxn ang="0">
                  <a:pos x="400" y="6"/>
                </a:cxn>
                <a:cxn ang="0">
                  <a:pos x="403" y="2"/>
                </a:cxn>
                <a:cxn ang="0">
                  <a:pos x="404" y="0"/>
                </a:cxn>
              </a:cxnLst>
              <a:rect l="0" t="0" r="r" b="b"/>
              <a:pathLst>
                <a:path w="404" h="248">
                  <a:moveTo>
                    <a:pt x="404" y="0"/>
                  </a:moveTo>
                  <a:lnTo>
                    <a:pt x="399" y="21"/>
                  </a:lnTo>
                  <a:lnTo>
                    <a:pt x="389" y="43"/>
                  </a:lnTo>
                  <a:lnTo>
                    <a:pt x="374" y="68"/>
                  </a:lnTo>
                  <a:lnTo>
                    <a:pt x="357" y="93"/>
                  </a:lnTo>
                  <a:lnTo>
                    <a:pt x="337" y="118"/>
                  </a:lnTo>
                  <a:lnTo>
                    <a:pt x="313" y="142"/>
                  </a:lnTo>
                  <a:lnTo>
                    <a:pt x="288" y="167"/>
                  </a:lnTo>
                  <a:lnTo>
                    <a:pt x="259" y="188"/>
                  </a:lnTo>
                  <a:lnTo>
                    <a:pt x="229" y="207"/>
                  </a:lnTo>
                  <a:lnTo>
                    <a:pt x="198" y="224"/>
                  </a:lnTo>
                  <a:lnTo>
                    <a:pt x="165" y="237"/>
                  </a:lnTo>
                  <a:lnTo>
                    <a:pt x="132" y="245"/>
                  </a:lnTo>
                  <a:lnTo>
                    <a:pt x="98" y="248"/>
                  </a:lnTo>
                  <a:lnTo>
                    <a:pt x="66" y="246"/>
                  </a:lnTo>
                  <a:lnTo>
                    <a:pt x="32" y="238"/>
                  </a:lnTo>
                  <a:lnTo>
                    <a:pt x="0" y="223"/>
                  </a:lnTo>
                  <a:lnTo>
                    <a:pt x="1" y="223"/>
                  </a:lnTo>
                  <a:lnTo>
                    <a:pt x="6" y="224"/>
                  </a:lnTo>
                  <a:lnTo>
                    <a:pt x="12" y="225"/>
                  </a:lnTo>
                  <a:lnTo>
                    <a:pt x="20" y="226"/>
                  </a:lnTo>
                  <a:lnTo>
                    <a:pt x="29" y="227"/>
                  </a:lnTo>
                  <a:lnTo>
                    <a:pt x="41" y="227"/>
                  </a:lnTo>
                  <a:lnTo>
                    <a:pt x="54" y="228"/>
                  </a:lnTo>
                  <a:lnTo>
                    <a:pt x="68" y="228"/>
                  </a:lnTo>
                  <a:lnTo>
                    <a:pt x="83" y="228"/>
                  </a:lnTo>
                  <a:lnTo>
                    <a:pt x="98" y="228"/>
                  </a:lnTo>
                  <a:lnTo>
                    <a:pt x="115" y="227"/>
                  </a:lnTo>
                  <a:lnTo>
                    <a:pt x="131" y="225"/>
                  </a:lnTo>
                  <a:lnTo>
                    <a:pt x="148" y="222"/>
                  </a:lnTo>
                  <a:lnTo>
                    <a:pt x="164" y="218"/>
                  </a:lnTo>
                  <a:lnTo>
                    <a:pt x="180" y="213"/>
                  </a:lnTo>
                  <a:lnTo>
                    <a:pt x="196" y="206"/>
                  </a:lnTo>
                  <a:lnTo>
                    <a:pt x="218" y="195"/>
                  </a:lnTo>
                  <a:lnTo>
                    <a:pt x="239" y="182"/>
                  </a:lnTo>
                  <a:lnTo>
                    <a:pt x="260" y="167"/>
                  </a:lnTo>
                  <a:lnTo>
                    <a:pt x="279" y="151"/>
                  </a:lnTo>
                  <a:lnTo>
                    <a:pt x="298" y="134"/>
                  </a:lnTo>
                  <a:lnTo>
                    <a:pt x="315" y="117"/>
                  </a:lnTo>
                  <a:lnTo>
                    <a:pt x="330" y="99"/>
                  </a:lnTo>
                  <a:lnTo>
                    <a:pt x="346" y="83"/>
                  </a:lnTo>
                  <a:lnTo>
                    <a:pt x="358" y="67"/>
                  </a:lnTo>
                  <a:lnTo>
                    <a:pt x="370" y="51"/>
                  </a:lnTo>
                  <a:lnTo>
                    <a:pt x="380" y="37"/>
                  </a:lnTo>
                  <a:lnTo>
                    <a:pt x="389" y="25"/>
                  </a:lnTo>
                  <a:lnTo>
                    <a:pt x="395" y="14"/>
                  </a:lnTo>
                  <a:lnTo>
                    <a:pt x="400" y="6"/>
                  </a:lnTo>
                  <a:lnTo>
                    <a:pt x="403" y="2"/>
                  </a:lnTo>
                  <a:lnTo>
                    <a:pt x="404" y="0"/>
                  </a:lnTo>
                  <a:close/>
                </a:path>
              </a:pathLst>
            </a:custGeom>
            <a:noFill/>
            <a:ln w="25400">
              <a:solidFill>
                <a:srgbClr val="00B0F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79" name="Group 266"/>
            <p:cNvGrpSpPr/>
            <p:nvPr/>
          </p:nvGrpSpPr>
          <p:grpSpPr>
            <a:xfrm rot="1182546" flipV="1">
              <a:off x="3234743" y="4652129"/>
              <a:ext cx="1038784" cy="835998"/>
              <a:chOff x="7158453" y="5509145"/>
              <a:chExt cx="1038784" cy="835998"/>
            </a:xfrm>
          </p:grpSpPr>
          <p:sp>
            <p:nvSpPr>
              <p:cNvPr id="616" name="Freeform 72"/>
              <p:cNvSpPr>
                <a:spLocks/>
              </p:cNvSpPr>
              <p:nvPr/>
            </p:nvSpPr>
            <p:spPr bwMode="auto">
              <a:xfrm>
                <a:off x="7686715" y="5771827"/>
                <a:ext cx="264131" cy="573316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6" y="37"/>
                  </a:cxn>
                  <a:cxn ang="0">
                    <a:pos x="1" y="78"/>
                  </a:cxn>
                  <a:cxn ang="0">
                    <a:pos x="0" y="120"/>
                  </a:cxn>
                  <a:cxn ang="0">
                    <a:pos x="5" y="161"/>
                  </a:cxn>
                  <a:cxn ang="0">
                    <a:pos x="14" y="199"/>
                  </a:cxn>
                  <a:cxn ang="0">
                    <a:pos x="29" y="231"/>
                  </a:cxn>
                  <a:cxn ang="0">
                    <a:pos x="51" y="257"/>
                  </a:cxn>
                  <a:cxn ang="0">
                    <a:pos x="78" y="272"/>
                  </a:cxn>
                  <a:cxn ang="0">
                    <a:pos x="104" y="275"/>
                  </a:cxn>
                  <a:cxn ang="0">
                    <a:pos x="121" y="267"/>
                  </a:cxn>
                  <a:cxn ang="0">
                    <a:pos x="131" y="250"/>
                  </a:cxn>
                  <a:cxn ang="0">
                    <a:pos x="134" y="228"/>
                  </a:cxn>
                  <a:cxn ang="0">
                    <a:pos x="130" y="205"/>
                  </a:cxn>
                  <a:cxn ang="0">
                    <a:pos x="120" y="181"/>
                  </a:cxn>
                  <a:cxn ang="0">
                    <a:pos x="103" y="161"/>
                  </a:cxn>
                  <a:cxn ang="0">
                    <a:pos x="80" y="147"/>
                  </a:cxn>
                  <a:cxn ang="0">
                    <a:pos x="62" y="134"/>
                  </a:cxn>
                  <a:cxn ang="0">
                    <a:pos x="48" y="115"/>
                  </a:cxn>
                  <a:cxn ang="0">
                    <a:pos x="36" y="91"/>
                  </a:cxn>
                  <a:cxn ang="0">
                    <a:pos x="28" y="66"/>
                  </a:cxn>
                  <a:cxn ang="0">
                    <a:pos x="22" y="41"/>
                  </a:cxn>
                  <a:cxn ang="0">
                    <a:pos x="18" y="20"/>
                  </a:cxn>
                  <a:cxn ang="0">
                    <a:pos x="17" y="6"/>
                  </a:cxn>
                  <a:cxn ang="0">
                    <a:pos x="16" y="0"/>
                  </a:cxn>
                </a:cxnLst>
                <a:rect l="0" t="0" r="r" b="b"/>
                <a:pathLst>
                  <a:path w="134" h="275">
                    <a:moveTo>
                      <a:pt x="16" y="0"/>
                    </a:moveTo>
                    <a:lnTo>
                      <a:pt x="6" y="37"/>
                    </a:lnTo>
                    <a:lnTo>
                      <a:pt x="1" y="78"/>
                    </a:lnTo>
                    <a:lnTo>
                      <a:pt x="0" y="120"/>
                    </a:lnTo>
                    <a:lnTo>
                      <a:pt x="5" y="161"/>
                    </a:lnTo>
                    <a:lnTo>
                      <a:pt x="14" y="199"/>
                    </a:lnTo>
                    <a:lnTo>
                      <a:pt x="29" y="231"/>
                    </a:lnTo>
                    <a:lnTo>
                      <a:pt x="51" y="257"/>
                    </a:lnTo>
                    <a:lnTo>
                      <a:pt x="78" y="272"/>
                    </a:lnTo>
                    <a:lnTo>
                      <a:pt x="104" y="275"/>
                    </a:lnTo>
                    <a:lnTo>
                      <a:pt x="121" y="267"/>
                    </a:lnTo>
                    <a:lnTo>
                      <a:pt x="131" y="250"/>
                    </a:lnTo>
                    <a:lnTo>
                      <a:pt x="134" y="228"/>
                    </a:lnTo>
                    <a:lnTo>
                      <a:pt x="130" y="205"/>
                    </a:lnTo>
                    <a:lnTo>
                      <a:pt x="120" y="181"/>
                    </a:lnTo>
                    <a:lnTo>
                      <a:pt x="103" y="161"/>
                    </a:lnTo>
                    <a:lnTo>
                      <a:pt x="80" y="147"/>
                    </a:lnTo>
                    <a:lnTo>
                      <a:pt x="62" y="134"/>
                    </a:lnTo>
                    <a:lnTo>
                      <a:pt x="48" y="115"/>
                    </a:lnTo>
                    <a:lnTo>
                      <a:pt x="36" y="91"/>
                    </a:lnTo>
                    <a:lnTo>
                      <a:pt x="28" y="66"/>
                    </a:lnTo>
                    <a:lnTo>
                      <a:pt x="22" y="41"/>
                    </a:lnTo>
                    <a:lnTo>
                      <a:pt x="18" y="20"/>
                    </a:lnTo>
                    <a:lnTo>
                      <a:pt x="17" y="6"/>
                    </a:lnTo>
                    <a:lnTo>
                      <a:pt x="16" y="0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7" name="Freeform 73"/>
              <p:cNvSpPr>
                <a:spLocks/>
              </p:cNvSpPr>
              <p:nvPr/>
            </p:nvSpPr>
            <p:spPr bwMode="auto">
              <a:xfrm>
                <a:off x="7745849" y="5755149"/>
                <a:ext cx="451388" cy="37109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19"/>
                  </a:cxn>
                  <a:cxn ang="0">
                    <a:pos x="14" y="36"/>
                  </a:cxn>
                  <a:cxn ang="0">
                    <a:pos x="22" y="54"/>
                  </a:cxn>
                  <a:cxn ang="0">
                    <a:pos x="31" y="72"/>
                  </a:cxn>
                  <a:cxn ang="0">
                    <a:pos x="42" y="89"/>
                  </a:cxn>
                  <a:cxn ang="0">
                    <a:pos x="53" y="105"/>
                  </a:cxn>
                  <a:cxn ang="0">
                    <a:pos x="67" y="121"/>
                  </a:cxn>
                  <a:cxn ang="0">
                    <a:pos x="80" y="135"/>
                  </a:cxn>
                  <a:cxn ang="0">
                    <a:pos x="93" y="147"/>
                  </a:cxn>
                  <a:cxn ang="0">
                    <a:pos x="108" y="159"/>
                  </a:cxn>
                  <a:cxn ang="0">
                    <a:pos x="123" y="167"/>
                  </a:cxn>
                  <a:cxn ang="0">
                    <a:pos x="137" y="173"/>
                  </a:cxn>
                  <a:cxn ang="0">
                    <a:pos x="152" y="177"/>
                  </a:cxn>
                  <a:cxn ang="0">
                    <a:pos x="168" y="178"/>
                  </a:cxn>
                  <a:cxn ang="0">
                    <a:pos x="183" y="176"/>
                  </a:cxn>
                  <a:cxn ang="0">
                    <a:pos x="198" y="171"/>
                  </a:cxn>
                  <a:cxn ang="0">
                    <a:pos x="220" y="156"/>
                  </a:cxn>
                  <a:cxn ang="0">
                    <a:pos x="229" y="137"/>
                  </a:cxn>
                  <a:cxn ang="0">
                    <a:pos x="228" y="117"/>
                  </a:cxn>
                  <a:cxn ang="0">
                    <a:pos x="219" y="97"/>
                  </a:cxn>
                  <a:cxn ang="0">
                    <a:pos x="203" y="82"/>
                  </a:cxn>
                  <a:cxn ang="0">
                    <a:pos x="181" y="71"/>
                  </a:cxn>
                  <a:cxn ang="0">
                    <a:pos x="157" y="66"/>
                  </a:cxn>
                  <a:cxn ang="0">
                    <a:pos x="131" y="71"/>
                  </a:cxn>
                  <a:cxn ang="0">
                    <a:pos x="110" y="74"/>
                  </a:cxn>
                  <a:cxn ang="0">
                    <a:pos x="88" y="69"/>
                  </a:cxn>
                  <a:cxn ang="0">
                    <a:pos x="66" y="57"/>
                  </a:cxn>
                  <a:cxn ang="0">
                    <a:pos x="45" y="43"/>
                  </a:cxn>
                  <a:cxn ang="0">
                    <a:pos x="28" y="28"/>
                  </a:cxn>
                  <a:cxn ang="0">
                    <a:pos x="14" y="15"/>
                  </a:cxn>
                  <a:cxn ang="0">
                    <a:pos x="3" y="4"/>
                  </a:cxn>
                  <a:cxn ang="0">
                    <a:pos x="0" y="0"/>
                  </a:cxn>
                </a:cxnLst>
                <a:rect l="0" t="0" r="r" b="b"/>
                <a:pathLst>
                  <a:path w="229" h="178">
                    <a:moveTo>
                      <a:pt x="0" y="0"/>
                    </a:moveTo>
                    <a:lnTo>
                      <a:pt x="6" y="19"/>
                    </a:lnTo>
                    <a:lnTo>
                      <a:pt x="14" y="36"/>
                    </a:lnTo>
                    <a:lnTo>
                      <a:pt x="22" y="54"/>
                    </a:lnTo>
                    <a:lnTo>
                      <a:pt x="31" y="72"/>
                    </a:lnTo>
                    <a:lnTo>
                      <a:pt x="42" y="89"/>
                    </a:lnTo>
                    <a:lnTo>
                      <a:pt x="53" y="105"/>
                    </a:lnTo>
                    <a:lnTo>
                      <a:pt x="67" y="121"/>
                    </a:lnTo>
                    <a:lnTo>
                      <a:pt x="80" y="135"/>
                    </a:lnTo>
                    <a:lnTo>
                      <a:pt x="93" y="147"/>
                    </a:lnTo>
                    <a:lnTo>
                      <a:pt x="108" y="159"/>
                    </a:lnTo>
                    <a:lnTo>
                      <a:pt x="123" y="167"/>
                    </a:lnTo>
                    <a:lnTo>
                      <a:pt x="137" y="173"/>
                    </a:lnTo>
                    <a:lnTo>
                      <a:pt x="152" y="177"/>
                    </a:lnTo>
                    <a:lnTo>
                      <a:pt x="168" y="178"/>
                    </a:lnTo>
                    <a:lnTo>
                      <a:pt x="183" y="176"/>
                    </a:lnTo>
                    <a:lnTo>
                      <a:pt x="198" y="171"/>
                    </a:lnTo>
                    <a:lnTo>
                      <a:pt x="220" y="156"/>
                    </a:lnTo>
                    <a:lnTo>
                      <a:pt x="229" y="137"/>
                    </a:lnTo>
                    <a:lnTo>
                      <a:pt x="228" y="117"/>
                    </a:lnTo>
                    <a:lnTo>
                      <a:pt x="219" y="97"/>
                    </a:lnTo>
                    <a:lnTo>
                      <a:pt x="203" y="82"/>
                    </a:lnTo>
                    <a:lnTo>
                      <a:pt x="181" y="71"/>
                    </a:lnTo>
                    <a:lnTo>
                      <a:pt x="157" y="66"/>
                    </a:lnTo>
                    <a:lnTo>
                      <a:pt x="131" y="71"/>
                    </a:lnTo>
                    <a:lnTo>
                      <a:pt x="110" y="74"/>
                    </a:lnTo>
                    <a:lnTo>
                      <a:pt x="88" y="69"/>
                    </a:lnTo>
                    <a:lnTo>
                      <a:pt x="66" y="57"/>
                    </a:lnTo>
                    <a:lnTo>
                      <a:pt x="45" y="43"/>
                    </a:lnTo>
                    <a:lnTo>
                      <a:pt x="28" y="28"/>
                    </a:lnTo>
                    <a:lnTo>
                      <a:pt x="14" y="15"/>
                    </a:lnTo>
                    <a:lnTo>
                      <a:pt x="3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8" name="Freeform 74"/>
              <p:cNvSpPr>
                <a:spLocks/>
              </p:cNvSpPr>
              <p:nvPr/>
            </p:nvSpPr>
            <p:spPr bwMode="auto">
              <a:xfrm>
                <a:off x="7446238" y="5765572"/>
                <a:ext cx="256246" cy="575400"/>
              </a:xfrm>
              <a:custGeom>
                <a:avLst/>
                <a:gdLst/>
                <a:ahLst/>
                <a:cxnLst>
                  <a:cxn ang="0">
                    <a:pos x="130" y="0"/>
                  </a:cxn>
                  <a:cxn ang="0">
                    <a:pos x="100" y="20"/>
                  </a:cxn>
                  <a:cxn ang="0">
                    <a:pos x="72" y="46"/>
                  </a:cxn>
                  <a:cxn ang="0">
                    <a:pos x="46" y="76"/>
                  </a:cxn>
                  <a:cxn ang="0">
                    <a:pos x="25" y="110"/>
                  </a:cxn>
                  <a:cxn ang="0">
                    <a:pos x="8" y="144"/>
                  </a:cxn>
                  <a:cxn ang="0">
                    <a:pos x="0" y="180"/>
                  </a:cxn>
                  <a:cxn ang="0">
                    <a:pos x="1" y="215"/>
                  </a:cxn>
                  <a:cxn ang="0">
                    <a:pos x="12" y="248"/>
                  </a:cxn>
                  <a:cxn ang="0">
                    <a:pos x="30" y="269"/>
                  </a:cxn>
                  <a:cxn ang="0">
                    <a:pos x="47" y="276"/>
                  </a:cxn>
                  <a:cxn ang="0">
                    <a:pos x="64" y="272"/>
                  </a:cxn>
                  <a:cxn ang="0">
                    <a:pos x="80" y="258"/>
                  </a:cxn>
                  <a:cxn ang="0">
                    <a:pos x="91" y="237"/>
                  </a:cxn>
                  <a:cxn ang="0">
                    <a:pos x="98" y="212"/>
                  </a:cxn>
                  <a:cxn ang="0">
                    <a:pos x="97" y="184"/>
                  </a:cxn>
                  <a:cxn ang="0">
                    <a:pos x="89" y="157"/>
                  </a:cxn>
                  <a:cxn ang="0">
                    <a:pos x="83" y="133"/>
                  </a:cxn>
                  <a:cxn ang="0">
                    <a:pos x="84" y="108"/>
                  </a:cxn>
                  <a:cxn ang="0">
                    <a:pos x="90" y="82"/>
                  </a:cxn>
                  <a:cxn ang="0">
                    <a:pos x="99" y="57"/>
                  </a:cxn>
                  <a:cxn ang="0">
                    <a:pos x="109" y="35"/>
                  </a:cxn>
                  <a:cxn ang="0">
                    <a:pos x="120" y="17"/>
                  </a:cxn>
                  <a:cxn ang="0">
                    <a:pos x="127" y="4"/>
                  </a:cxn>
                  <a:cxn ang="0">
                    <a:pos x="130" y="0"/>
                  </a:cxn>
                </a:cxnLst>
                <a:rect l="0" t="0" r="r" b="b"/>
                <a:pathLst>
                  <a:path w="130" h="276">
                    <a:moveTo>
                      <a:pt x="130" y="0"/>
                    </a:moveTo>
                    <a:lnTo>
                      <a:pt x="100" y="20"/>
                    </a:lnTo>
                    <a:lnTo>
                      <a:pt x="72" y="46"/>
                    </a:lnTo>
                    <a:lnTo>
                      <a:pt x="46" y="76"/>
                    </a:lnTo>
                    <a:lnTo>
                      <a:pt x="25" y="110"/>
                    </a:lnTo>
                    <a:lnTo>
                      <a:pt x="8" y="144"/>
                    </a:lnTo>
                    <a:lnTo>
                      <a:pt x="0" y="180"/>
                    </a:lnTo>
                    <a:lnTo>
                      <a:pt x="1" y="215"/>
                    </a:lnTo>
                    <a:lnTo>
                      <a:pt x="12" y="248"/>
                    </a:lnTo>
                    <a:lnTo>
                      <a:pt x="30" y="269"/>
                    </a:lnTo>
                    <a:lnTo>
                      <a:pt x="47" y="276"/>
                    </a:lnTo>
                    <a:lnTo>
                      <a:pt x="64" y="272"/>
                    </a:lnTo>
                    <a:lnTo>
                      <a:pt x="80" y="258"/>
                    </a:lnTo>
                    <a:lnTo>
                      <a:pt x="91" y="237"/>
                    </a:lnTo>
                    <a:lnTo>
                      <a:pt x="98" y="212"/>
                    </a:lnTo>
                    <a:lnTo>
                      <a:pt x="97" y="184"/>
                    </a:lnTo>
                    <a:lnTo>
                      <a:pt x="89" y="157"/>
                    </a:lnTo>
                    <a:lnTo>
                      <a:pt x="83" y="133"/>
                    </a:lnTo>
                    <a:lnTo>
                      <a:pt x="84" y="108"/>
                    </a:lnTo>
                    <a:lnTo>
                      <a:pt x="90" y="82"/>
                    </a:lnTo>
                    <a:lnTo>
                      <a:pt x="99" y="57"/>
                    </a:lnTo>
                    <a:lnTo>
                      <a:pt x="109" y="35"/>
                    </a:lnTo>
                    <a:lnTo>
                      <a:pt x="120" y="17"/>
                    </a:lnTo>
                    <a:lnTo>
                      <a:pt x="127" y="4"/>
                    </a:lnTo>
                    <a:lnTo>
                      <a:pt x="130" y="0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9" name="Freeform 75"/>
              <p:cNvSpPr>
                <a:spLocks/>
              </p:cNvSpPr>
              <p:nvPr/>
            </p:nvSpPr>
            <p:spPr bwMode="auto">
              <a:xfrm>
                <a:off x="7243212" y="5732216"/>
                <a:ext cx="441532" cy="377346"/>
              </a:xfrm>
              <a:custGeom>
                <a:avLst/>
                <a:gdLst/>
                <a:ahLst/>
                <a:cxnLst>
                  <a:cxn ang="0">
                    <a:pos x="224" y="3"/>
                  </a:cxn>
                  <a:cxn ang="0">
                    <a:pos x="207" y="1"/>
                  </a:cxn>
                  <a:cxn ang="0">
                    <a:pos x="189" y="0"/>
                  </a:cxn>
                  <a:cxn ang="0">
                    <a:pos x="171" y="0"/>
                  </a:cxn>
                  <a:cxn ang="0">
                    <a:pos x="153" y="2"/>
                  </a:cxn>
                  <a:cxn ang="0">
                    <a:pos x="135" y="5"/>
                  </a:cxn>
                  <a:cxn ang="0">
                    <a:pos x="116" y="9"/>
                  </a:cxn>
                  <a:cxn ang="0">
                    <a:pos x="99" y="15"/>
                  </a:cxn>
                  <a:cxn ang="0">
                    <a:pos x="82" y="22"/>
                  </a:cxn>
                  <a:cxn ang="0">
                    <a:pos x="65" y="32"/>
                  </a:cxn>
                  <a:cxn ang="0">
                    <a:pos x="51" y="41"/>
                  </a:cxn>
                  <a:cxn ang="0">
                    <a:pos x="37" y="52"/>
                  </a:cxn>
                  <a:cxn ang="0">
                    <a:pos x="25" y="64"/>
                  </a:cxn>
                  <a:cxn ang="0">
                    <a:pos x="15" y="79"/>
                  </a:cxn>
                  <a:cxn ang="0">
                    <a:pos x="8" y="93"/>
                  </a:cxn>
                  <a:cxn ang="0">
                    <a:pos x="3" y="109"/>
                  </a:cxn>
                  <a:cxn ang="0">
                    <a:pos x="0" y="127"/>
                  </a:cxn>
                  <a:cxn ang="0">
                    <a:pos x="3" y="155"/>
                  </a:cxn>
                  <a:cxn ang="0">
                    <a:pos x="13" y="173"/>
                  </a:cxn>
                  <a:cxn ang="0">
                    <a:pos x="29" y="181"/>
                  </a:cxn>
                  <a:cxn ang="0">
                    <a:pos x="49" y="180"/>
                  </a:cxn>
                  <a:cxn ang="0">
                    <a:pos x="69" y="171"/>
                  </a:cxn>
                  <a:cxn ang="0">
                    <a:pos x="88" y="154"/>
                  </a:cxn>
                  <a:cxn ang="0">
                    <a:pos x="102" y="131"/>
                  </a:cxn>
                  <a:cxn ang="0">
                    <a:pos x="109" y="103"/>
                  </a:cxn>
                  <a:cxn ang="0">
                    <a:pos x="116" y="81"/>
                  </a:cxn>
                  <a:cxn ang="0">
                    <a:pos x="131" y="61"/>
                  </a:cxn>
                  <a:cxn ang="0">
                    <a:pos x="149" y="44"/>
                  </a:cxn>
                  <a:cxn ang="0">
                    <a:pos x="169" y="30"/>
                  </a:cxn>
                  <a:cxn ang="0">
                    <a:pos x="190" y="18"/>
                  </a:cxn>
                  <a:cxn ang="0">
                    <a:pos x="207" y="10"/>
                  </a:cxn>
                  <a:cxn ang="0">
                    <a:pos x="219" y="5"/>
                  </a:cxn>
                  <a:cxn ang="0">
                    <a:pos x="224" y="3"/>
                  </a:cxn>
                </a:cxnLst>
                <a:rect l="0" t="0" r="r" b="b"/>
                <a:pathLst>
                  <a:path w="224" h="181">
                    <a:moveTo>
                      <a:pt x="224" y="3"/>
                    </a:moveTo>
                    <a:lnTo>
                      <a:pt x="207" y="1"/>
                    </a:lnTo>
                    <a:lnTo>
                      <a:pt x="189" y="0"/>
                    </a:lnTo>
                    <a:lnTo>
                      <a:pt x="171" y="0"/>
                    </a:lnTo>
                    <a:lnTo>
                      <a:pt x="153" y="2"/>
                    </a:lnTo>
                    <a:lnTo>
                      <a:pt x="135" y="5"/>
                    </a:lnTo>
                    <a:lnTo>
                      <a:pt x="116" y="9"/>
                    </a:lnTo>
                    <a:lnTo>
                      <a:pt x="99" y="15"/>
                    </a:lnTo>
                    <a:lnTo>
                      <a:pt x="82" y="22"/>
                    </a:lnTo>
                    <a:lnTo>
                      <a:pt x="65" y="32"/>
                    </a:lnTo>
                    <a:lnTo>
                      <a:pt x="51" y="41"/>
                    </a:lnTo>
                    <a:lnTo>
                      <a:pt x="37" y="52"/>
                    </a:lnTo>
                    <a:lnTo>
                      <a:pt x="25" y="64"/>
                    </a:lnTo>
                    <a:lnTo>
                      <a:pt x="15" y="79"/>
                    </a:lnTo>
                    <a:lnTo>
                      <a:pt x="8" y="93"/>
                    </a:lnTo>
                    <a:lnTo>
                      <a:pt x="3" y="109"/>
                    </a:lnTo>
                    <a:lnTo>
                      <a:pt x="0" y="127"/>
                    </a:lnTo>
                    <a:lnTo>
                      <a:pt x="3" y="155"/>
                    </a:lnTo>
                    <a:lnTo>
                      <a:pt x="13" y="173"/>
                    </a:lnTo>
                    <a:lnTo>
                      <a:pt x="29" y="181"/>
                    </a:lnTo>
                    <a:lnTo>
                      <a:pt x="49" y="180"/>
                    </a:lnTo>
                    <a:lnTo>
                      <a:pt x="69" y="171"/>
                    </a:lnTo>
                    <a:lnTo>
                      <a:pt x="88" y="154"/>
                    </a:lnTo>
                    <a:lnTo>
                      <a:pt x="102" y="131"/>
                    </a:lnTo>
                    <a:lnTo>
                      <a:pt x="109" y="103"/>
                    </a:lnTo>
                    <a:lnTo>
                      <a:pt x="116" y="81"/>
                    </a:lnTo>
                    <a:lnTo>
                      <a:pt x="131" y="61"/>
                    </a:lnTo>
                    <a:lnTo>
                      <a:pt x="149" y="44"/>
                    </a:lnTo>
                    <a:lnTo>
                      <a:pt x="169" y="30"/>
                    </a:lnTo>
                    <a:lnTo>
                      <a:pt x="190" y="18"/>
                    </a:lnTo>
                    <a:lnTo>
                      <a:pt x="207" y="10"/>
                    </a:lnTo>
                    <a:lnTo>
                      <a:pt x="219" y="5"/>
                    </a:lnTo>
                    <a:lnTo>
                      <a:pt x="224" y="3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0" name="Freeform 76"/>
              <p:cNvSpPr>
                <a:spLocks/>
              </p:cNvSpPr>
              <p:nvPr/>
            </p:nvSpPr>
            <p:spPr bwMode="auto">
              <a:xfrm>
                <a:off x="7158453" y="5509145"/>
                <a:ext cx="510522" cy="248090"/>
              </a:xfrm>
              <a:custGeom>
                <a:avLst/>
                <a:gdLst/>
                <a:ahLst/>
                <a:cxnLst>
                  <a:cxn ang="0">
                    <a:pos x="259" y="75"/>
                  </a:cxn>
                  <a:cxn ang="0">
                    <a:pos x="246" y="63"/>
                  </a:cxn>
                  <a:cxn ang="0">
                    <a:pos x="233" y="51"/>
                  </a:cxn>
                  <a:cxn ang="0">
                    <a:pos x="218" y="41"/>
                  </a:cxn>
                  <a:cxn ang="0">
                    <a:pos x="201" y="30"/>
                  </a:cxn>
                  <a:cxn ang="0">
                    <a:pos x="184" y="22"/>
                  </a:cxn>
                  <a:cxn ang="0">
                    <a:pos x="166" y="14"/>
                  </a:cxn>
                  <a:cxn ang="0">
                    <a:pos x="149" y="8"/>
                  </a:cxn>
                  <a:cxn ang="0">
                    <a:pos x="132" y="4"/>
                  </a:cxn>
                  <a:cxn ang="0">
                    <a:pos x="113" y="1"/>
                  </a:cxn>
                  <a:cxn ang="0">
                    <a:pos x="96" y="0"/>
                  </a:cxn>
                  <a:cxn ang="0">
                    <a:pos x="80" y="1"/>
                  </a:cxn>
                  <a:cxn ang="0">
                    <a:pos x="63" y="4"/>
                  </a:cxn>
                  <a:cxn ang="0">
                    <a:pos x="49" y="9"/>
                  </a:cxn>
                  <a:cxn ang="0">
                    <a:pos x="35" y="17"/>
                  </a:cxn>
                  <a:cxn ang="0">
                    <a:pos x="22" y="27"/>
                  </a:cxn>
                  <a:cxn ang="0">
                    <a:pos x="12" y="41"/>
                  </a:cxn>
                  <a:cxn ang="0">
                    <a:pos x="0" y="66"/>
                  </a:cxn>
                  <a:cxn ang="0">
                    <a:pos x="1" y="88"/>
                  </a:cxn>
                  <a:cxn ang="0">
                    <a:pos x="10" y="104"/>
                  </a:cxn>
                  <a:cxn ang="0">
                    <a:pos x="27" y="115"/>
                  </a:cxn>
                  <a:cxn ang="0">
                    <a:pos x="48" y="119"/>
                  </a:cxn>
                  <a:cxn ang="0">
                    <a:pos x="72" y="117"/>
                  </a:cxn>
                  <a:cxn ang="0">
                    <a:pos x="95" y="107"/>
                  </a:cxn>
                  <a:cxn ang="0">
                    <a:pos x="115" y="89"/>
                  </a:cxn>
                  <a:cxn ang="0">
                    <a:pos x="132" y="74"/>
                  </a:cxn>
                  <a:cxn ang="0">
                    <a:pos x="153" y="66"/>
                  </a:cxn>
                  <a:cxn ang="0">
                    <a:pos x="177" y="63"/>
                  </a:cxn>
                  <a:cxn ang="0">
                    <a:pos x="201" y="63"/>
                  </a:cxn>
                  <a:cxn ang="0">
                    <a:pos x="224" y="66"/>
                  </a:cxn>
                  <a:cxn ang="0">
                    <a:pos x="242" y="70"/>
                  </a:cxn>
                  <a:cxn ang="0">
                    <a:pos x="254" y="74"/>
                  </a:cxn>
                  <a:cxn ang="0">
                    <a:pos x="259" y="75"/>
                  </a:cxn>
                </a:cxnLst>
                <a:rect l="0" t="0" r="r" b="b"/>
                <a:pathLst>
                  <a:path w="259" h="119">
                    <a:moveTo>
                      <a:pt x="259" y="75"/>
                    </a:moveTo>
                    <a:lnTo>
                      <a:pt x="246" y="63"/>
                    </a:lnTo>
                    <a:lnTo>
                      <a:pt x="233" y="51"/>
                    </a:lnTo>
                    <a:lnTo>
                      <a:pt x="218" y="41"/>
                    </a:lnTo>
                    <a:lnTo>
                      <a:pt x="201" y="30"/>
                    </a:lnTo>
                    <a:lnTo>
                      <a:pt x="184" y="22"/>
                    </a:lnTo>
                    <a:lnTo>
                      <a:pt x="166" y="14"/>
                    </a:lnTo>
                    <a:lnTo>
                      <a:pt x="149" y="8"/>
                    </a:lnTo>
                    <a:lnTo>
                      <a:pt x="132" y="4"/>
                    </a:lnTo>
                    <a:lnTo>
                      <a:pt x="113" y="1"/>
                    </a:lnTo>
                    <a:lnTo>
                      <a:pt x="96" y="0"/>
                    </a:lnTo>
                    <a:lnTo>
                      <a:pt x="80" y="1"/>
                    </a:lnTo>
                    <a:lnTo>
                      <a:pt x="63" y="4"/>
                    </a:lnTo>
                    <a:lnTo>
                      <a:pt x="49" y="9"/>
                    </a:lnTo>
                    <a:lnTo>
                      <a:pt x="35" y="17"/>
                    </a:lnTo>
                    <a:lnTo>
                      <a:pt x="22" y="27"/>
                    </a:lnTo>
                    <a:lnTo>
                      <a:pt x="12" y="41"/>
                    </a:lnTo>
                    <a:lnTo>
                      <a:pt x="0" y="66"/>
                    </a:lnTo>
                    <a:lnTo>
                      <a:pt x="1" y="88"/>
                    </a:lnTo>
                    <a:lnTo>
                      <a:pt x="10" y="104"/>
                    </a:lnTo>
                    <a:lnTo>
                      <a:pt x="27" y="115"/>
                    </a:lnTo>
                    <a:lnTo>
                      <a:pt x="48" y="119"/>
                    </a:lnTo>
                    <a:lnTo>
                      <a:pt x="72" y="117"/>
                    </a:lnTo>
                    <a:lnTo>
                      <a:pt x="95" y="107"/>
                    </a:lnTo>
                    <a:lnTo>
                      <a:pt x="115" y="89"/>
                    </a:lnTo>
                    <a:lnTo>
                      <a:pt x="132" y="74"/>
                    </a:lnTo>
                    <a:lnTo>
                      <a:pt x="153" y="66"/>
                    </a:lnTo>
                    <a:lnTo>
                      <a:pt x="177" y="63"/>
                    </a:lnTo>
                    <a:lnTo>
                      <a:pt x="201" y="63"/>
                    </a:lnTo>
                    <a:lnTo>
                      <a:pt x="224" y="66"/>
                    </a:lnTo>
                    <a:lnTo>
                      <a:pt x="242" y="70"/>
                    </a:lnTo>
                    <a:lnTo>
                      <a:pt x="254" y="74"/>
                    </a:lnTo>
                    <a:lnTo>
                      <a:pt x="259" y="75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80" name="Group 266"/>
            <p:cNvGrpSpPr/>
            <p:nvPr/>
          </p:nvGrpSpPr>
          <p:grpSpPr>
            <a:xfrm rot="2843357" flipH="1">
              <a:off x="4764939" y="1314050"/>
              <a:ext cx="1038784" cy="835998"/>
              <a:chOff x="7158453" y="5509145"/>
              <a:chExt cx="1038784" cy="835998"/>
            </a:xfrm>
          </p:grpSpPr>
          <p:sp>
            <p:nvSpPr>
              <p:cNvPr id="611" name="Freeform 72"/>
              <p:cNvSpPr>
                <a:spLocks/>
              </p:cNvSpPr>
              <p:nvPr/>
            </p:nvSpPr>
            <p:spPr bwMode="auto">
              <a:xfrm>
                <a:off x="7686715" y="5771827"/>
                <a:ext cx="264131" cy="573316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6" y="37"/>
                  </a:cxn>
                  <a:cxn ang="0">
                    <a:pos x="1" y="78"/>
                  </a:cxn>
                  <a:cxn ang="0">
                    <a:pos x="0" y="120"/>
                  </a:cxn>
                  <a:cxn ang="0">
                    <a:pos x="5" y="161"/>
                  </a:cxn>
                  <a:cxn ang="0">
                    <a:pos x="14" y="199"/>
                  </a:cxn>
                  <a:cxn ang="0">
                    <a:pos x="29" y="231"/>
                  </a:cxn>
                  <a:cxn ang="0">
                    <a:pos x="51" y="257"/>
                  </a:cxn>
                  <a:cxn ang="0">
                    <a:pos x="78" y="272"/>
                  </a:cxn>
                  <a:cxn ang="0">
                    <a:pos x="104" y="275"/>
                  </a:cxn>
                  <a:cxn ang="0">
                    <a:pos x="121" y="267"/>
                  </a:cxn>
                  <a:cxn ang="0">
                    <a:pos x="131" y="250"/>
                  </a:cxn>
                  <a:cxn ang="0">
                    <a:pos x="134" y="228"/>
                  </a:cxn>
                  <a:cxn ang="0">
                    <a:pos x="130" y="205"/>
                  </a:cxn>
                  <a:cxn ang="0">
                    <a:pos x="120" y="181"/>
                  </a:cxn>
                  <a:cxn ang="0">
                    <a:pos x="103" y="161"/>
                  </a:cxn>
                  <a:cxn ang="0">
                    <a:pos x="80" y="147"/>
                  </a:cxn>
                  <a:cxn ang="0">
                    <a:pos x="62" y="134"/>
                  </a:cxn>
                  <a:cxn ang="0">
                    <a:pos x="48" y="115"/>
                  </a:cxn>
                  <a:cxn ang="0">
                    <a:pos x="36" y="91"/>
                  </a:cxn>
                  <a:cxn ang="0">
                    <a:pos x="28" y="66"/>
                  </a:cxn>
                  <a:cxn ang="0">
                    <a:pos x="22" y="41"/>
                  </a:cxn>
                  <a:cxn ang="0">
                    <a:pos x="18" y="20"/>
                  </a:cxn>
                  <a:cxn ang="0">
                    <a:pos x="17" y="6"/>
                  </a:cxn>
                  <a:cxn ang="0">
                    <a:pos x="16" y="0"/>
                  </a:cxn>
                </a:cxnLst>
                <a:rect l="0" t="0" r="r" b="b"/>
                <a:pathLst>
                  <a:path w="134" h="275">
                    <a:moveTo>
                      <a:pt x="16" y="0"/>
                    </a:moveTo>
                    <a:lnTo>
                      <a:pt x="6" y="37"/>
                    </a:lnTo>
                    <a:lnTo>
                      <a:pt x="1" y="78"/>
                    </a:lnTo>
                    <a:lnTo>
                      <a:pt x="0" y="120"/>
                    </a:lnTo>
                    <a:lnTo>
                      <a:pt x="5" y="161"/>
                    </a:lnTo>
                    <a:lnTo>
                      <a:pt x="14" y="199"/>
                    </a:lnTo>
                    <a:lnTo>
                      <a:pt x="29" y="231"/>
                    </a:lnTo>
                    <a:lnTo>
                      <a:pt x="51" y="257"/>
                    </a:lnTo>
                    <a:lnTo>
                      <a:pt x="78" y="272"/>
                    </a:lnTo>
                    <a:lnTo>
                      <a:pt x="104" y="275"/>
                    </a:lnTo>
                    <a:lnTo>
                      <a:pt x="121" y="267"/>
                    </a:lnTo>
                    <a:lnTo>
                      <a:pt x="131" y="250"/>
                    </a:lnTo>
                    <a:lnTo>
                      <a:pt x="134" y="228"/>
                    </a:lnTo>
                    <a:lnTo>
                      <a:pt x="130" y="205"/>
                    </a:lnTo>
                    <a:lnTo>
                      <a:pt x="120" y="181"/>
                    </a:lnTo>
                    <a:lnTo>
                      <a:pt x="103" y="161"/>
                    </a:lnTo>
                    <a:lnTo>
                      <a:pt x="80" y="147"/>
                    </a:lnTo>
                    <a:lnTo>
                      <a:pt x="62" y="134"/>
                    </a:lnTo>
                    <a:lnTo>
                      <a:pt x="48" y="115"/>
                    </a:lnTo>
                    <a:lnTo>
                      <a:pt x="36" y="91"/>
                    </a:lnTo>
                    <a:lnTo>
                      <a:pt x="28" y="66"/>
                    </a:lnTo>
                    <a:lnTo>
                      <a:pt x="22" y="41"/>
                    </a:lnTo>
                    <a:lnTo>
                      <a:pt x="18" y="20"/>
                    </a:lnTo>
                    <a:lnTo>
                      <a:pt x="17" y="6"/>
                    </a:lnTo>
                    <a:lnTo>
                      <a:pt x="16" y="0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2" name="Freeform 73"/>
              <p:cNvSpPr>
                <a:spLocks/>
              </p:cNvSpPr>
              <p:nvPr/>
            </p:nvSpPr>
            <p:spPr bwMode="auto">
              <a:xfrm>
                <a:off x="7745849" y="5755149"/>
                <a:ext cx="451388" cy="37109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19"/>
                  </a:cxn>
                  <a:cxn ang="0">
                    <a:pos x="14" y="36"/>
                  </a:cxn>
                  <a:cxn ang="0">
                    <a:pos x="22" y="54"/>
                  </a:cxn>
                  <a:cxn ang="0">
                    <a:pos x="31" y="72"/>
                  </a:cxn>
                  <a:cxn ang="0">
                    <a:pos x="42" y="89"/>
                  </a:cxn>
                  <a:cxn ang="0">
                    <a:pos x="53" y="105"/>
                  </a:cxn>
                  <a:cxn ang="0">
                    <a:pos x="67" y="121"/>
                  </a:cxn>
                  <a:cxn ang="0">
                    <a:pos x="80" y="135"/>
                  </a:cxn>
                  <a:cxn ang="0">
                    <a:pos x="93" y="147"/>
                  </a:cxn>
                  <a:cxn ang="0">
                    <a:pos x="108" y="159"/>
                  </a:cxn>
                  <a:cxn ang="0">
                    <a:pos x="123" y="167"/>
                  </a:cxn>
                  <a:cxn ang="0">
                    <a:pos x="137" y="173"/>
                  </a:cxn>
                  <a:cxn ang="0">
                    <a:pos x="152" y="177"/>
                  </a:cxn>
                  <a:cxn ang="0">
                    <a:pos x="168" y="178"/>
                  </a:cxn>
                  <a:cxn ang="0">
                    <a:pos x="183" y="176"/>
                  </a:cxn>
                  <a:cxn ang="0">
                    <a:pos x="198" y="171"/>
                  </a:cxn>
                  <a:cxn ang="0">
                    <a:pos x="220" y="156"/>
                  </a:cxn>
                  <a:cxn ang="0">
                    <a:pos x="229" y="137"/>
                  </a:cxn>
                  <a:cxn ang="0">
                    <a:pos x="228" y="117"/>
                  </a:cxn>
                  <a:cxn ang="0">
                    <a:pos x="219" y="97"/>
                  </a:cxn>
                  <a:cxn ang="0">
                    <a:pos x="203" y="82"/>
                  </a:cxn>
                  <a:cxn ang="0">
                    <a:pos x="181" y="71"/>
                  </a:cxn>
                  <a:cxn ang="0">
                    <a:pos x="157" y="66"/>
                  </a:cxn>
                  <a:cxn ang="0">
                    <a:pos x="131" y="71"/>
                  </a:cxn>
                  <a:cxn ang="0">
                    <a:pos x="110" y="74"/>
                  </a:cxn>
                  <a:cxn ang="0">
                    <a:pos x="88" y="69"/>
                  </a:cxn>
                  <a:cxn ang="0">
                    <a:pos x="66" y="57"/>
                  </a:cxn>
                  <a:cxn ang="0">
                    <a:pos x="45" y="43"/>
                  </a:cxn>
                  <a:cxn ang="0">
                    <a:pos x="28" y="28"/>
                  </a:cxn>
                  <a:cxn ang="0">
                    <a:pos x="14" y="15"/>
                  </a:cxn>
                  <a:cxn ang="0">
                    <a:pos x="3" y="4"/>
                  </a:cxn>
                  <a:cxn ang="0">
                    <a:pos x="0" y="0"/>
                  </a:cxn>
                </a:cxnLst>
                <a:rect l="0" t="0" r="r" b="b"/>
                <a:pathLst>
                  <a:path w="229" h="178">
                    <a:moveTo>
                      <a:pt x="0" y="0"/>
                    </a:moveTo>
                    <a:lnTo>
                      <a:pt x="6" y="19"/>
                    </a:lnTo>
                    <a:lnTo>
                      <a:pt x="14" y="36"/>
                    </a:lnTo>
                    <a:lnTo>
                      <a:pt x="22" y="54"/>
                    </a:lnTo>
                    <a:lnTo>
                      <a:pt x="31" y="72"/>
                    </a:lnTo>
                    <a:lnTo>
                      <a:pt x="42" y="89"/>
                    </a:lnTo>
                    <a:lnTo>
                      <a:pt x="53" y="105"/>
                    </a:lnTo>
                    <a:lnTo>
                      <a:pt x="67" y="121"/>
                    </a:lnTo>
                    <a:lnTo>
                      <a:pt x="80" y="135"/>
                    </a:lnTo>
                    <a:lnTo>
                      <a:pt x="93" y="147"/>
                    </a:lnTo>
                    <a:lnTo>
                      <a:pt x="108" y="159"/>
                    </a:lnTo>
                    <a:lnTo>
                      <a:pt x="123" y="167"/>
                    </a:lnTo>
                    <a:lnTo>
                      <a:pt x="137" y="173"/>
                    </a:lnTo>
                    <a:lnTo>
                      <a:pt x="152" y="177"/>
                    </a:lnTo>
                    <a:lnTo>
                      <a:pt x="168" y="178"/>
                    </a:lnTo>
                    <a:lnTo>
                      <a:pt x="183" y="176"/>
                    </a:lnTo>
                    <a:lnTo>
                      <a:pt x="198" y="171"/>
                    </a:lnTo>
                    <a:lnTo>
                      <a:pt x="220" y="156"/>
                    </a:lnTo>
                    <a:lnTo>
                      <a:pt x="229" y="137"/>
                    </a:lnTo>
                    <a:lnTo>
                      <a:pt x="228" y="117"/>
                    </a:lnTo>
                    <a:lnTo>
                      <a:pt x="219" y="97"/>
                    </a:lnTo>
                    <a:lnTo>
                      <a:pt x="203" y="82"/>
                    </a:lnTo>
                    <a:lnTo>
                      <a:pt x="181" y="71"/>
                    </a:lnTo>
                    <a:lnTo>
                      <a:pt x="157" y="66"/>
                    </a:lnTo>
                    <a:lnTo>
                      <a:pt x="131" y="71"/>
                    </a:lnTo>
                    <a:lnTo>
                      <a:pt x="110" y="74"/>
                    </a:lnTo>
                    <a:lnTo>
                      <a:pt x="88" y="69"/>
                    </a:lnTo>
                    <a:lnTo>
                      <a:pt x="66" y="57"/>
                    </a:lnTo>
                    <a:lnTo>
                      <a:pt x="45" y="43"/>
                    </a:lnTo>
                    <a:lnTo>
                      <a:pt x="28" y="28"/>
                    </a:lnTo>
                    <a:lnTo>
                      <a:pt x="14" y="15"/>
                    </a:lnTo>
                    <a:lnTo>
                      <a:pt x="3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3" name="Freeform 74"/>
              <p:cNvSpPr>
                <a:spLocks/>
              </p:cNvSpPr>
              <p:nvPr/>
            </p:nvSpPr>
            <p:spPr bwMode="auto">
              <a:xfrm>
                <a:off x="7446238" y="5765572"/>
                <a:ext cx="256246" cy="575400"/>
              </a:xfrm>
              <a:custGeom>
                <a:avLst/>
                <a:gdLst/>
                <a:ahLst/>
                <a:cxnLst>
                  <a:cxn ang="0">
                    <a:pos x="130" y="0"/>
                  </a:cxn>
                  <a:cxn ang="0">
                    <a:pos x="100" y="20"/>
                  </a:cxn>
                  <a:cxn ang="0">
                    <a:pos x="72" y="46"/>
                  </a:cxn>
                  <a:cxn ang="0">
                    <a:pos x="46" y="76"/>
                  </a:cxn>
                  <a:cxn ang="0">
                    <a:pos x="25" y="110"/>
                  </a:cxn>
                  <a:cxn ang="0">
                    <a:pos x="8" y="144"/>
                  </a:cxn>
                  <a:cxn ang="0">
                    <a:pos x="0" y="180"/>
                  </a:cxn>
                  <a:cxn ang="0">
                    <a:pos x="1" y="215"/>
                  </a:cxn>
                  <a:cxn ang="0">
                    <a:pos x="12" y="248"/>
                  </a:cxn>
                  <a:cxn ang="0">
                    <a:pos x="30" y="269"/>
                  </a:cxn>
                  <a:cxn ang="0">
                    <a:pos x="47" y="276"/>
                  </a:cxn>
                  <a:cxn ang="0">
                    <a:pos x="64" y="272"/>
                  </a:cxn>
                  <a:cxn ang="0">
                    <a:pos x="80" y="258"/>
                  </a:cxn>
                  <a:cxn ang="0">
                    <a:pos x="91" y="237"/>
                  </a:cxn>
                  <a:cxn ang="0">
                    <a:pos x="98" y="212"/>
                  </a:cxn>
                  <a:cxn ang="0">
                    <a:pos x="97" y="184"/>
                  </a:cxn>
                  <a:cxn ang="0">
                    <a:pos x="89" y="157"/>
                  </a:cxn>
                  <a:cxn ang="0">
                    <a:pos x="83" y="133"/>
                  </a:cxn>
                  <a:cxn ang="0">
                    <a:pos x="84" y="108"/>
                  </a:cxn>
                  <a:cxn ang="0">
                    <a:pos x="90" y="82"/>
                  </a:cxn>
                  <a:cxn ang="0">
                    <a:pos x="99" y="57"/>
                  </a:cxn>
                  <a:cxn ang="0">
                    <a:pos x="109" y="35"/>
                  </a:cxn>
                  <a:cxn ang="0">
                    <a:pos x="120" y="17"/>
                  </a:cxn>
                  <a:cxn ang="0">
                    <a:pos x="127" y="4"/>
                  </a:cxn>
                  <a:cxn ang="0">
                    <a:pos x="130" y="0"/>
                  </a:cxn>
                </a:cxnLst>
                <a:rect l="0" t="0" r="r" b="b"/>
                <a:pathLst>
                  <a:path w="130" h="276">
                    <a:moveTo>
                      <a:pt x="130" y="0"/>
                    </a:moveTo>
                    <a:lnTo>
                      <a:pt x="100" y="20"/>
                    </a:lnTo>
                    <a:lnTo>
                      <a:pt x="72" y="46"/>
                    </a:lnTo>
                    <a:lnTo>
                      <a:pt x="46" y="76"/>
                    </a:lnTo>
                    <a:lnTo>
                      <a:pt x="25" y="110"/>
                    </a:lnTo>
                    <a:lnTo>
                      <a:pt x="8" y="144"/>
                    </a:lnTo>
                    <a:lnTo>
                      <a:pt x="0" y="180"/>
                    </a:lnTo>
                    <a:lnTo>
                      <a:pt x="1" y="215"/>
                    </a:lnTo>
                    <a:lnTo>
                      <a:pt x="12" y="248"/>
                    </a:lnTo>
                    <a:lnTo>
                      <a:pt x="30" y="269"/>
                    </a:lnTo>
                    <a:lnTo>
                      <a:pt x="47" y="276"/>
                    </a:lnTo>
                    <a:lnTo>
                      <a:pt x="64" y="272"/>
                    </a:lnTo>
                    <a:lnTo>
                      <a:pt x="80" y="258"/>
                    </a:lnTo>
                    <a:lnTo>
                      <a:pt x="91" y="237"/>
                    </a:lnTo>
                    <a:lnTo>
                      <a:pt x="98" y="212"/>
                    </a:lnTo>
                    <a:lnTo>
                      <a:pt x="97" y="184"/>
                    </a:lnTo>
                    <a:lnTo>
                      <a:pt x="89" y="157"/>
                    </a:lnTo>
                    <a:lnTo>
                      <a:pt x="83" y="133"/>
                    </a:lnTo>
                    <a:lnTo>
                      <a:pt x="84" y="108"/>
                    </a:lnTo>
                    <a:lnTo>
                      <a:pt x="90" y="82"/>
                    </a:lnTo>
                    <a:lnTo>
                      <a:pt x="99" y="57"/>
                    </a:lnTo>
                    <a:lnTo>
                      <a:pt x="109" y="35"/>
                    </a:lnTo>
                    <a:lnTo>
                      <a:pt x="120" y="17"/>
                    </a:lnTo>
                    <a:lnTo>
                      <a:pt x="127" y="4"/>
                    </a:lnTo>
                    <a:lnTo>
                      <a:pt x="130" y="0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4" name="Freeform 75"/>
              <p:cNvSpPr>
                <a:spLocks/>
              </p:cNvSpPr>
              <p:nvPr/>
            </p:nvSpPr>
            <p:spPr bwMode="auto">
              <a:xfrm>
                <a:off x="7243212" y="5732216"/>
                <a:ext cx="441532" cy="377346"/>
              </a:xfrm>
              <a:custGeom>
                <a:avLst/>
                <a:gdLst/>
                <a:ahLst/>
                <a:cxnLst>
                  <a:cxn ang="0">
                    <a:pos x="224" y="3"/>
                  </a:cxn>
                  <a:cxn ang="0">
                    <a:pos x="207" y="1"/>
                  </a:cxn>
                  <a:cxn ang="0">
                    <a:pos x="189" y="0"/>
                  </a:cxn>
                  <a:cxn ang="0">
                    <a:pos x="171" y="0"/>
                  </a:cxn>
                  <a:cxn ang="0">
                    <a:pos x="153" y="2"/>
                  </a:cxn>
                  <a:cxn ang="0">
                    <a:pos x="135" y="5"/>
                  </a:cxn>
                  <a:cxn ang="0">
                    <a:pos x="116" y="9"/>
                  </a:cxn>
                  <a:cxn ang="0">
                    <a:pos x="99" y="15"/>
                  </a:cxn>
                  <a:cxn ang="0">
                    <a:pos x="82" y="22"/>
                  </a:cxn>
                  <a:cxn ang="0">
                    <a:pos x="65" y="32"/>
                  </a:cxn>
                  <a:cxn ang="0">
                    <a:pos x="51" y="41"/>
                  </a:cxn>
                  <a:cxn ang="0">
                    <a:pos x="37" y="52"/>
                  </a:cxn>
                  <a:cxn ang="0">
                    <a:pos x="25" y="64"/>
                  </a:cxn>
                  <a:cxn ang="0">
                    <a:pos x="15" y="79"/>
                  </a:cxn>
                  <a:cxn ang="0">
                    <a:pos x="8" y="93"/>
                  </a:cxn>
                  <a:cxn ang="0">
                    <a:pos x="3" y="109"/>
                  </a:cxn>
                  <a:cxn ang="0">
                    <a:pos x="0" y="127"/>
                  </a:cxn>
                  <a:cxn ang="0">
                    <a:pos x="3" y="155"/>
                  </a:cxn>
                  <a:cxn ang="0">
                    <a:pos x="13" y="173"/>
                  </a:cxn>
                  <a:cxn ang="0">
                    <a:pos x="29" y="181"/>
                  </a:cxn>
                  <a:cxn ang="0">
                    <a:pos x="49" y="180"/>
                  </a:cxn>
                  <a:cxn ang="0">
                    <a:pos x="69" y="171"/>
                  </a:cxn>
                  <a:cxn ang="0">
                    <a:pos x="88" y="154"/>
                  </a:cxn>
                  <a:cxn ang="0">
                    <a:pos x="102" y="131"/>
                  </a:cxn>
                  <a:cxn ang="0">
                    <a:pos x="109" y="103"/>
                  </a:cxn>
                  <a:cxn ang="0">
                    <a:pos x="116" y="81"/>
                  </a:cxn>
                  <a:cxn ang="0">
                    <a:pos x="131" y="61"/>
                  </a:cxn>
                  <a:cxn ang="0">
                    <a:pos x="149" y="44"/>
                  </a:cxn>
                  <a:cxn ang="0">
                    <a:pos x="169" y="30"/>
                  </a:cxn>
                  <a:cxn ang="0">
                    <a:pos x="190" y="18"/>
                  </a:cxn>
                  <a:cxn ang="0">
                    <a:pos x="207" y="10"/>
                  </a:cxn>
                  <a:cxn ang="0">
                    <a:pos x="219" y="5"/>
                  </a:cxn>
                  <a:cxn ang="0">
                    <a:pos x="224" y="3"/>
                  </a:cxn>
                </a:cxnLst>
                <a:rect l="0" t="0" r="r" b="b"/>
                <a:pathLst>
                  <a:path w="224" h="181">
                    <a:moveTo>
                      <a:pt x="224" y="3"/>
                    </a:moveTo>
                    <a:lnTo>
                      <a:pt x="207" y="1"/>
                    </a:lnTo>
                    <a:lnTo>
                      <a:pt x="189" y="0"/>
                    </a:lnTo>
                    <a:lnTo>
                      <a:pt x="171" y="0"/>
                    </a:lnTo>
                    <a:lnTo>
                      <a:pt x="153" y="2"/>
                    </a:lnTo>
                    <a:lnTo>
                      <a:pt x="135" y="5"/>
                    </a:lnTo>
                    <a:lnTo>
                      <a:pt x="116" y="9"/>
                    </a:lnTo>
                    <a:lnTo>
                      <a:pt x="99" y="15"/>
                    </a:lnTo>
                    <a:lnTo>
                      <a:pt x="82" y="22"/>
                    </a:lnTo>
                    <a:lnTo>
                      <a:pt x="65" y="32"/>
                    </a:lnTo>
                    <a:lnTo>
                      <a:pt x="51" y="41"/>
                    </a:lnTo>
                    <a:lnTo>
                      <a:pt x="37" y="52"/>
                    </a:lnTo>
                    <a:lnTo>
                      <a:pt x="25" y="64"/>
                    </a:lnTo>
                    <a:lnTo>
                      <a:pt x="15" y="79"/>
                    </a:lnTo>
                    <a:lnTo>
                      <a:pt x="8" y="93"/>
                    </a:lnTo>
                    <a:lnTo>
                      <a:pt x="3" y="109"/>
                    </a:lnTo>
                    <a:lnTo>
                      <a:pt x="0" y="127"/>
                    </a:lnTo>
                    <a:lnTo>
                      <a:pt x="3" y="155"/>
                    </a:lnTo>
                    <a:lnTo>
                      <a:pt x="13" y="173"/>
                    </a:lnTo>
                    <a:lnTo>
                      <a:pt x="29" y="181"/>
                    </a:lnTo>
                    <a:lnTo>
                      <a:pt x="49" y="180"/>
                    </a:lnTo>
                    <a:lnTo>
                      <a:pt x="69" y="171"/>
                    </a:lnTo>
                    <a:lnTo>
                      <a:pt x="88" y="154"/>
                    </a:lnTo>
                    <a:lnTo>
                      <a:pt x="102" y="131"/>
                    </a:lnTo>
                    <a:lnTo>
                      <a:pt x="109" y="103"/>
                    </a:lnTo>
                    <a:lnTo>
                      <a:pt x="116" y="81"/>
                    </a:lnTo>
                    <a:lnTo>
                      <a:pt x="131" y="61"/>
                    </a:lnTo>
                    <a:lnTo>
                      <a:pt x="149" y="44"/>
                    </a:lnTo>
                    <a:lnTo>
                      <a:pt x="169" y="30"/>
                    </a:lnTo>
                    <a:lnTo>
                      <a:pt x="190" y="18"/>
                    </a:lnTo>
                    <a:lnTo>
                      <a:pt x="207" y="10"/>
                    </a:lnTo>
                    <a:lnTo>
                      <a:pt x="219" y="5"/>
                    </a:lnTo>
                    <a:lnTo>
                      <a:pt x="224" y="3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5" name="Freeform 76"/>
              <p:cNvSpPr>
                <a:spLocks/>
              </p:cNvSpPr>
              <p:nvPr/>
            </p:nvSpPr>
            <p:spPr bwMode="auto">
              <a:xfrm>
                <a:off x="7158453" y="5509145"/>
                <a:ext cx="510522" cy="248090"/>
              </a:xfrm>
              <a:custGeom>
                <a:avLst/>
                <a:gdLst/>
                <a:ahLst/>
                <a:cxnLst>
                  <a:cxn ang="0">
                    <a:pos x="259" y="75"/>
                  </a:cxn>
                  <a:cxn ang="0">
                    <a:pos x="246" y="63"/>
                  </a:cxn>
                  <a:cxn ang="0">
                    <a:pos x="233" y="51"/>
                  </a:cxn>
                  <a:cxn ang="0">
                    <a:pos x="218" y="41"/>
                  </a:cxn>
                  <a:cxn ang="0">
                    <a:pos x="201" y="30"/>
                  </a:cxn>
                  <a:cxn ang="0">
                    <a:pos x="184" y="22"/>
                  </a:cxn>
                  <a:cxn ang="0">
                    <a:pos x="166" y="14"/>
                  </a:cxn>
                  <a:cxn ang="0">
                    <a:pos x="149" y="8"/>
                  </a:cxn>
                  <a:cxn ang="0">
                    <a:pos x="132" y="4"/>
                  </a:cxn>
                  <a:cxn ang="0">
                    <a:pos x="113" y="1"/>
                  </a:cxn>
                  <a:cxn ang="0">
                    <a:pos x="96" y="0"/>
                  </a:cxn>
                  <a:cxn ang="0">
                    <a:pos x="80" y="1"/>
                  </a:cxn>
                  <a:cxn ang="0">
                    <a:pos x="63" y="4"/>
                  </a:cxn>
                  <a:cxn ang="0">
                    <a:pos x="49" y="9"/>
                  </a:cxn>
                  <a:cxn ang="0">
                    <a:pos x="35" y="17"/>
                  </a:cxn>
                  <a:cxn ang="0">
                    <a:pos x="22" y="27"/>
                  </a:cxn>
                  <a:cxn ang="0">
                    <a:pos x="12" y="41"/>
                  </a:cxn>
                  <a:cxn ang="0">
                    <a:pos x="0" y="66"/>
                  </a:cxn>
                  <a:cxn ang="0">
                    <a:pos x="1" y="88"/>
                  </a:cxn>
                  <a:cxn ang="0">
                    <a:pos x="10" y="104"/>
                  </a:cxn>
                  <a:cxn ang="0">
                    <a:pos x="27" y="115"/>
                  </a:cxn>
                  <a:cxn ang="0">
                    <a:pos x="48" y="119"/>
                  </a:cxn>
                  <a:cxn ang="0">
                    <a:pos x="72" y="117"/>
                  </a:cxn>
                  <a:cxn ang="0">
                    <a:pos x="95" y="107"/>
                  </a:cxn>
                  <a:cxn ang="0">
                    <a:pos x="115" y="89"/>
                  </a:cxn>
                  <a:cxn ang="0">
                    <a:pos x="132" y="74"/>
                  </a:cxn>
                  <a:cxn ang="0">
                    <a:pos x="153" y="66"/>
                  </a:cxn>
                  <a:cxn ang="0">
                    <a:pos x="177" y="63"/>
                  </a:cxn>
                  <a:cxn ang="0">
                    <a:pos x="201" y="63"/>
                  </a:cxn>
                  <a:cxn ang="0">
                    <a:pos x="224" y="66"/>
                  </a:cxn>
                  <a:cxn ang="0">
                    <a:pos x="242" y="70"/>
                  </a:cxn>
                  <a:cxn ang="0">
                    <a:pos x="254" y="74"/>
                  </a:cxn>
                  <a:cxn ang="0">
                    <a:pos x="259" y="75"/>
                  </a:cxn>
                </a:cxnLst>
                <a:rect l="0" t="0" r="r" b="b"/>
                <a:pathLst>
                  <a:path w="259" h="119">
                    <a:moveTo>
                      <a:pt x="259" y="75"/>
                    </a:moveTo>
                    <a:lnTo>
                      <a:pt x="246" y="63"/>
                    </a:lnTo>
                    <a:lnTo>
                      <a:pt x="233" y="51"/>
                    </a:lnTo>
                    <a:lnTo>
                      <a:pt x="218" y="41"/>
                    </a:lnTo>
                    <a:lnTo>
                      <a:pt x="201" y="30"/>
                    </a:lnTo>
                    <a:lnTo>
                      <a:pt x="184" y="22"/>
                    </a:lnTo>
                    <a:lnTo>
                      <a:pt x="166" y="14"/>
                    </a:lnTo>
                    <a:lnTo>
                      <a:pt x="149" y="8"/>
                    </a:lnTo>
                    <a:lnTo>
                      <a:pt x="132" y="4"/>
                    </a:lnTo>
                    <a:lnTo>
                      <a:pt x="113" y="1"/>
                    </a:lnTo>
                    <a:lnTo>
                      <a:pt x="96" y="0"/>
                    </a:lnTo>
                    <a:lnTo>
                      <a:pt x="80" y="1"/>
                    </a:lnTo>
                    <a:lnTo>
                      <a:pt x="63" y="4"/>
                    </a:lnTo>
                    <a:lnTo>
                      <a:pt x="49" y="9"/>
                    </a:lnTo>
                    <a:lnTo>
                      <a:pt x="35" y="17"/>
                    </a:lnTo>
                    <a:lnTo>
                      <a:pt x="22" y="27"/>
                    </a:lnTo>
                    <a:lnTo>
                      <a:pt x="12" y="41"/>
                    </a:lnTo>
                    <a:lnTo>
                      <a:pt x="0" y="66"/>
                    </a:lnTo>
                    <a:lnTo>
                      <a:pt x="1" y="88"/>
                    </a:lnTo>
                    <a:lnTo>
                      <a:pt x="10" y="104"/>
                    </a:lnTo>
                    <a:lnTo>
                      <a:pt x="27" y="115"/>
                    </a:lnTo>
                    <a:lnTo>
                      <a:pt x="48" y="119"/>
                    </a:lnTo>
                    <a:lnTo>
                      <a:pt x="72" y="117"/>
                    </a:lnTo>
                    <a:lnTo>
                      <a:pt x="95" y="107"/>
                    </a:lnTo>
                    <a:lnTo>
                      <a:pt x="115" y="89"/>
                    </a:lnTo>
                    <a:lnTo>
                      <a:pt x="132" y="74"/>
                    </a:lnTo>
                    <a:lnTo>
                      <a:pt x="153" y="66"/>
                    </a:lnTo>
                    <a:lnTo>
                      <a:pt x="177" y="63"/>
                    </a:lnTo>
                    <a:lnTo>
                      <a:pt x="201" y="63"/>
                    </a:lnTo>
                    <a:lnTo>
                      <a:pt x="224" y="66"/>
                    </a:lnTo>
                    <a:lnTo>
                      <a:pt x="242" y="70"/>
                    </a:lnTo>
                    <a:lnTo>
                      <a:pt x="254" y="74"/>
                    </a:lnTo>
                    <a:lnTo>
                      <a:pt x="259" y="75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81" name="Freeform 82"/>
            <p:cNvSpPr>
              <a:spLocks/>
            </p:cNvSpPr>
            <p:nvPr/>
          </p:nvSpPr>
          <p:spPr bwMode="auto">
            <a:xfrm rot="1448760" flipV="1">
              <a:off x="4538942" y="3024438"/>
              <a:ext cx="394225" cy="208478"/>
            </a:xfrm>
            <a:custGeom>
              <a:avLst/>
              <a:gdLst/>
              <a:ahLst/>
              <a:cxnLst>
                <a:cxn ang="0">
                  <a:pos x="200" y="100"/>
                </a:cxn>
                <a:cxn ang="0">
                  <a:pos x="193" y="88"/>
                </a:cxn>
                <a:cxn ang="0">
                  <a:pos x="184" y="76"/>
                </a:cxn>
                <a:cxn ang="0">
                  <a:pos x="175" y="63"/>
                </a:cxn>
                <a:cxn ang="0">
                  <a:pos x="163" y="52"/>
                </a:cxn>
                <a:cxn ang="0">
                  <a:pos x="152" y="42"/>
                </a:cxn>
                <a:cxn ang="0">
                  <a:pos x="141" y="32"/>
                </a:cxn>
                <a:cxn ang="0">
                  <a:pos x="128" y="24"/>
                </a:cxn>
                <a:cxn ang="0">
                  <a:pos x="115" y="15"/>
                </a:cxn>
                <a:cxn ang="0">
                  <a:pos x="102" y="9"/>
                </a:cxn>
                <a:cxn ang="0">
                  <a:pos x="89" y="4"/>
                </a:cxn>
                <a:cxn ang="0">
                  <a:pos x="76" y="1"/>
                </a:cxn>
                <a:cxn ang="0">
                  <a:pos x="63" y="0"/>
                </a:cxn>
                <a:cxn ang="0">
                  <a:pos x="51" y="0"/>
                </a:cxn>
                <a:cxn ang="0">
                  <a:pos x="39" y="3"/>
                </a:cxn>
                <a:cxn ang="0">
                  <a:pos x="27" y="8"/>
                </a:cxn>
                <a:cxn ang="0">
                  <a:pos x="17" y="15"/>
                </a:cxn>
                <a:cxn ang="0">
                  <a:pos x="4" y="32"/>
                </a:cxn>
                <a:cxn ang="0">
                  <a:pos x="0" y="48"/>
                </a:cxn>
                <a:cxn ang="0">
                  <a:pos x="4" y="63"/>
                </a:cxn>
                <a:cxn ang="0">
                  <a:pos x="15" y="76"/>
                </a:cxn>
                <a:cxn ang="0">
                  <a:pos x="31" y="85"/>
                </a:cxn>
                <a:cxn ang="0">
                  <a:pos x="49" y="88"/>
                </a:cxn>
                <a:cxn ang="0">
                  <a:pos x="68" y="86"/>
                </a:cxn>
                <a:cxn ang="0">
                  <a:pos x="88" y="77"/>
                </a:cxn>
                <a:cxn ang="0">
                  <a:pos x="103" y="70"/>
                </a:cxn>
                <a:cxn ang="0">
                  <a:pos x="120" y="69"/>
                </a:cxn>
                <a:cxn ang="0">
                  <a:pos x="140" y="72"/>
                </a:cxn>
                <a:cxn ang="0">
                  <a:pos x="158" y="78"/>
                </a:cxn>
                <a:cxn ang="0">
                  <a:pos x="175" y="85"/>
                </a:cxn>
                <a:cxn ang="0">
                  <a:pos x="188" y="92"/>
                </a:cxn>
                <a:cxn ang="0">
                  <a:pos x="197" y="98"/>
                </a:cxn>
                <a:cxn ang="0">
                  <a:pos x="200" y="100"/>
                </a:cxn>
              </a:cxnLst>
              <a:rect l="0" t="0" r="r" b="b"/>
              <a:pathLst>
                <a:path w="200" h="100">
                  <a:moveTo>
                    <a:pt x="200" y="100"/>
                  </a:moveTo>
                  <a:lnTo>
                    <a:pt x="193" y="88"/>
                  </a:lnTo>
                  <a:lnTo>
                    <a:pt x="184" y="76"/>
                  </a:lnTo>
                  <a:lnTo>
                    <a:pt x="175" y="63"/>
                  </a:lnTo>
                  <a:lnTo>
                    <a:pt x="163" y="52"/>
                  </a:lnTo>
                  <a:lnTo>
                    <a:pt x="152" y="42"/>
                  </a:lnTo>
                  <a:lnTo>
                    <a:pt x="141" y="32"/>
                  </a:lnTo>
                  <a:lnTo>
                    <a:pt x="128" y="24"/>
                  </a:lnTo>
                  <a:lnTo>
                    <a:pt x="115" y="15"/>
                  </a:lnTo>
                  <a:lnTo>
                    <a:pt x="102" y="9"/>
                  </a:lnTo>
                  <a:lnTo>
                    <a:pt x="89" y="4"/>
                  </a:lnTo>
                  <a:lnTo>
                    <a:pt x="76" y="1"/>
                  </a:lnTo>
                  <a:lnTo>
                    <a:pt x="63" y="0"/>
                  </a:lnTo>
                  <a:lnTo>
                    <a:pt x="51" y="0"/>
                  </a:lnTo>
                  <a:lnTo>
                    <a:pt x="39" y="3"/>
                  </a:lnTo>
                  <a:lnTo>
                    <a:pt x="27" y="8"/>
                  </a:lnTo>
                  <a:lnTo>
                    <a:pt x="17" y="15"/>
                  </a:lnTo>
                  <a:lnTo>
                    <a:pt x="4" y="32"/>
                  </a:lnTo>
                  <a:lnTo>
                    <a:pt x="0" y="48"/>
                  </a:lnTo>
                  <a:lnTo>
                    <a:pt x="4" y="63"/>
                  </a:lnTo>
                  <a:lnTo>
                    <a:pt x="15" y="76"/>
                  </a:lnTo>
                  <a:lnTo>
                    <a:pt x="31" y="85"/>
                  </a:lnTo>
                  <a:lnTo>
                    <a:pt x="49" y="88"/>
                  </a:lnTo>
                  <a:lnTo>
                    <a:pt x="68" y="86"/>
                  </a:lnTo>
                  <a:lnTo>
                    <a:pt x="88" y="77"/>
                  </a:lnTo>
                  <a:lnTo>
                    <a:pt x="103" y="70"/>
                  </a:lnTo>
                  <a:lnTo>
                    <a:pt x="120" y="69"/>
                  </a:lnTo>
                  <a:lnTo>
                    <a:pt x="140" y="72"/>
                  </a:lnTo>
                  <a:lnTo>
                    <a:pt x="158" y="78"/>
                  </a:lnTo>
                  <a:lnTo>
                    <a:pt x="175" y="85"/>
                  </a:lnTo>
                  <a:lnTo>
                    <a:pt x="188" y="92"/>
                  </a:lnTo>
                  <a:lnTo>
                    <a:pt x="197" y="98"/>
                  </a:lnTo>
                  <a:lnTo>
                    <a:pt x="200" y="100"/>
                  </a:lnTo>
                  <a:close/>
                </a:path>
              </a:pathLst>
            </a:custGeom>
            <a:noFill/>
            <a:ln w="25400">
              <a:solidFill>
                <a:srgbClr val="FFC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2" name="Freeform 83"/>
            <p:cNvSpPr>
              <a:spLocks/>
            </p:cNvSpPr>
            <p:nvPr/>
          </p:nvSpPr>
          <p:spPr bwMode="auto">
            <a:xfrm rot="1448760" flipV="1">
              <a:off x="4644480" y="2787656"/>
              <a:ext cx="380428" cy="256429"/>
            </a:xfrm>
            <a:custGeom>
              <a:avLst/>
              <a:gdLst/>
              <a:ahLst/>
              <a:cxnLst>
                <a:cxn ang="0">
                  <a:pos x="193" y="14"/>
                </a:cxn>
                <a:cxn ang="0">
                  <a:pos x="180" y="9"/>
                </a:cxn>
                <a:cxn ang="0">
                  <a:pos x="167" y="5"/>
                </a:cxn>
                <a:cxn ang="0">
                  <a:pos x="152" y="3"/>
                </a:cxn>
                <a:cxn ang="0">
                  <a:pos x="138" y="1"/>
                </a:cxn>
                <a:cxn ang="0">
                  <a:pos x="123" y="0"/>
                </a:cxn>
                <a:cxn ang="0">
                  <a:pos x="108" y="1"/>
                </a:cxn>
                <a:cxn ang="0">
                  <a:pos x="93" y="3"/>
                </a:cxn>
                <a:cxn ang="0">
                  <a:pos x="80" y="5"/>
                </a:cxn>
                <a:cxn ang="0">
                  <a:pos x="65" y="9"/>
                </a:cxn>
                <a:cxn ang="0">
                  <a:pos x="53" y="15"/>
                </a:cxn>
                <a:cxn ang="0">
                  <a:pos x="41" y="22"/>
                </a:cxn>
                <a:cxn ang="0">
                  <a:pos x="30" y="29"/>
                </a:cxn>
                <a:cxn ang="0">
                  <a:pos x="20" y="38"/>
                </a:cxn>
                <a:cxn ang="0">
                  <a:pos x="12" y="48"/>
                </a:cxn>
                <a:cxn ang="0">
                  <a:pos x="6" y="61"/>
                </a:cxn>
                <a:cxn ang="0">
                  <a:pos x="2" y="74"/>
                </a:cxn>
                <a:cxn ang="0">
                  <a:pos x="0" y="96"/>
                </a:cxn>
                <a:cxn ang="0">
                  <a:pos x="6" y="113"/>
                </a:cxn>
                <a:cxn ang="0">
                  <a:pos x="18" y="121"/>
                </a:cxn>
                <a:cxn ang="0">
                  <a:pos x="34" y="123"/>
                </a:cxn>
                <a:cxn ang="0">
                  <a:pos x="50" y="119"/>
                </a:cxn>
                <a:cxn ang="0">
                  <a:pos x="67" y="110"/>
                </a:cxn>
                <a:cxn ang="0">
                  <a:pos x="81" y="93"/>
                </a:cxn>
                <a:cxn ang="0">
                  <a:pos x="91" y="73"/>
                </a:cxn>
                <a:cxn ang="0">
                  <a:pos x="99" y="56"/>
                </a:cxn>
                <a:cxn ang="0">
                  <a:pos x="112" y="43"/>
                </a:cxn>
                <a:cxn ang="0">
                  <a:pos x="129" y="33"/>
                </a:cxn>
                <a:cxn ang="0">
                  <a:pos x="147" y="25"/>
                </a:cxn>
                <a:cxn ang="0">
                  <a:pos x="164" y="20"/>
                </a:cxn>
                <a:cxn ang="0">
                  <a:pos x="179" y="16"/>
                </a:cxn>
                <a:cxn ang="0">
                  <a:pos x="189" y="15"/>
                </a:cxn>
                <a:cxn ang="0">
                  <a:pos x="193" y="14"/>
                </a:cxn>
              </a:cxnLst>
              <a:rect l="0" t="0" r="r" b="b"/>
              <a:pathLst>
                <a:path w="193" h="123">
                  <a:moveTo>
                    <a:pt x="193" y="14"/>
                  </a:moveTo>
                  <a:lnTo>
                    <a:pt x="180" y="9"/>
                  </a:lnTo>
                  <a:lnTo>
                    <a:pt x="167" y="5"/>
                  </a:lnTo>
                  <a:lnTo>
                    <a:pt x="152" y="3"/>
                  </a:lnTo>
                  <a:lnTo>
                    <a:pt x="138" y="1"/>
                  </a:lnTo>
                  <a:lnTo>
                    <a:pt x="123" y="0"/>
                  </a:lnTo>
                  <a:lnTo>
                    <a:pt x="108" y="1"/>
                  </a:lnTo>
                  <a:lnTo>
                    <a:pt x="93" y="3"/>
                  </a:lnTo>
                  <a:lnTo>
                    <a:pt x="80" y="5"/>
                  </a:lnTo>
                  <a:lnTo>
                    <a:pt x="65" y="9"/>
                  </a:lnTo>
                  <a:lnTo>
                    <a:pt x="53" y="15"/>
                  </a:lnTo>
                  <a:lnTo>
                    <a:pt x="41" y="22"/>
                  </a:lnTo>
                  <a:lnTo>
                    <a:pt x="30" y="29"/>
                  </a:lnTo>
                  <a:lnTo>
                    <a:pt x="20" y="38"/>
                  </a:lnTo>
                  <a:lnTo>
                    <a:pt x="12" y="48"/>
                  </a:lnTo>
                  <a:lnTo>
                    <a:pt x="6" y="61"/>
                  </a:lnTo>
                  <a:lnTo>
                    <a:pt x="2" y="74"/>
                  </a:lnTo>
                  <a:lnTo>
                    <a:pt x="0" y="96"/>
                  </a:lnTo>
                  <a:lnTo>
                    <a:pt x="6" y="113"/>
                  </a:lnTo>
                  <a:lnTo>
                    <a:pt x="18" y="121"/>
                  </a:lnTo>
                  <a:lnTo>
                    <a:pt x="34" y="123"/>
                  </a:lnTo>
                  <a:lnTo>
                    <a:pt x="50" y="119"/>
                  </a:lnTo>
                  <a:lnTo>
                    <a:pt x="67" y="110"/>
                  </a:lnTo>
                  <a:lnTo>
                    <a:pt x="81" y="93"/>
                  </a:lnTo>
                  <a:lnTo>
                    <a:pt x="91" y="73"/>
                  </a:lnTo>
                  <a:lnTo>
                    <a:pt x="99" y="56"/>
                  </a:lnTo>
                  <a:lnTo>
                    <a:pt x="112" y="43"/>
                  </a:lnTo>
                  <a:lnTo>
                    <a:pt x="129" y="33"/>
                  </a:lnTo>
                  <a:lnTo>
                    <a:pt x="147" y="25"/>
                  </a:lnTo>
                  <a:lnTo>
                    <a:pt x="164" y="20"/>
                  </a:lnTo>
                  <a:lnTo>
                    <a:pt x="179" y="16"/>
                  </a:lnTo>
                  <a:lnTo>
                    <a:pt x="189" y="15"/>
                  </a:lnTo>
                  <a:lnTo>
                    <a:pt x="193" y="14"/>
                  </a:lnTo>
                  <a:close/>
                </a:path>
              </a:pathLst>
            </a:custGeom>
            <a:noFill/>
            <a:ln w="25400">
              <a:solidFill>
                <a:srgbClr val="FFC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3" name="Freeform 84"/>
            <p:cNvSpPr>
              <a:spLocks/>
            </p:cNvSpPr>
            <p:nvPr/>
          </p:nvSpPr>
          <p:spPr bwMode="auto">
            <a:xfrm rot="1448760" flipV="1">
              <a:off x="4650019" y="3060330"/>
              <a:ext cx="246391" cy="419042"/>
            </a:xfrm>
            <a:custGeom>
              <a:avLst/>
              <a:gdLst/>
              <a:ahLst/>
              <a:cxnLst>
                <a:cxn ang="0">
                  <a:pos x="122" y="201"/>
                </a:cxn>
                <a:cxn ang="0">
                  <a:pos x="125" y="170"/>
                </a:cxn>
                <a:cxn ang="0">
                  <a:pos x="124" y="139"/>
                </a:cxn>
                <a:cxn ang="0">
                  <a:pos x="119" y="106"/>
                </a:cxn>
                <a:cxn ang="0">
                  <a:pos x="111" y="74"/>
                </a:cxn>
                <a:cxn ang="0">
                  <a:pos x="99" y="47"/>
                </a:cxn>
                <a:cxn ang="0">
                  <a:pos x="82" y="23"/>
                </a:cxn>
                <a:cxn ang="0">
                  <a:pos x="62" y="7"/>
                </a:cxn>
                <a:cxn ang="0">
                  <a:pos x="38" y="0"/>
                </a:cxn>
                <a:cxn ang="0">
                  <a:pos x="18" y="2"/>
                </a:cxn>
                <a:cxn ang="0">
                  <a:pos x="6" y="11"/>
                </a:cxn>
                <a:cxn ang="0">
                  <a:pos x="0" y="25"/>
                </a:cxn>
                <a:cxn ang="0">
                  <a:pos x="1" y="43"/>
                </a:cxn>
                <a:cxn ang="0">
                  <a:pos x="7" y="60"/>
                </a:cxn>
                <a:cxn ang="0">
                  <a:pos x="18" y="78"/>
                </a:cxn>
                <a:cxn ang="0">
                  <a:pos x="34" y="91"/>
                </a:cxn>
                <a:cxn ang="0">
                  <a:pos x="54" y="98"/>
                </a:cxn>
                <a:cxn ang="0">
                  <a:pos x="70" y="104"/>
                </a:cxn>
                <a:cxn ang="0">
                  <a:pos x="83" y="117"/>
                </a:cxn>
                <a:cxn ang="0">
                  <a:pos x="96" y="134"/>
                </a:cxn>
                <a:cxn ang="0">
                  <a:pos x="105" y="152"/>
                </a:cxn>
                <a:cxn ang="0">
                  <a:pos x="112" y="170"/>
                </a:cxn>
                <a:cxn ang="0">
                  <a:pos x="118" y="186"/>
                </a:cxn>
                <a:cxn ang="0">
                  <a:pos x="121" y="197"/>
                </a:cxn>
                <a:cxn ang="0">
                  <a:pos x="122" y="201"/>
                </a:cxn>
              </a:cxnLst>
              <a:rect l="0" t="0" r="r" b="b"/>
              <a:pathLst>
                <a:path w="125" h="201">
                  <a:moveTo>
                    <a:pt x="122" y="201"/>
                  </a:moveTo>
                  <a:lnTo>
                    <a:pt x="125" y="170"/>
                  </a:lnTo>
                  <a:lnTo>
                    <a:pt x="124" y="139"/>
                  </a:lnTo>
                  <a:lnTo>
                    <a:pt x="119" y="106"/>
                  </a:lnTo>
                  <a:lnTo>
                    <a:pt x="111" y="74"/>
                  </a:lnTo>
                  <a:lnTo>
                    <a:pt x="99" y="47"/>
                  </a:lnTo>
                  <a:lnTo>
                    <a:pt x="82" y="23"/>
                  </a:lnTo>
                  <a:lnTo>
                    <a:pt x="62" y="7"/>
                  </a:lnTo>
                  <a:lnTo>
                    <a:pt x="38" y="0"/>
                  </a:lnTo>
                  <a:lnTo>
                    <a:pt x="18" y="2"/>
                  </a:lnTo>
                  <a:lnTo>
                    <a:pt x="6" y="11"/>
                  </a:lnTo>
                  <a:lnTo>
                    <a:pt x="0" y="25"/>
                  </a:lnTo>
                  <a:lnTo>
                    <a:pt x="1" y="43"/>
                  </a:lnTo>
                  <a:lnTo>
                    <a:pt x="7" y="60"/>
                  </a:lnTo>
                  <a:lnTo>
                    <a:pt x="18" y="78"/>
                  </a:lnTo>
                  <a:lnTo>
                    <a:pt x="34" y="91"/>
                  </a:lnTo>
                  <a:lnTo>
                    <a:pt x="54" y="98"/>
                  </a:lnTo>
                  <a:lnTo>
                    <a:pt x="70" y="104"/>
                  </a:lnTo>
                  <a:lnTo>
                    <a:pt x="83" y="117"/>
                  </a:lnTo>
                  <a:lnTo>
                    <a:pt x="96" y="134"/>
                  </a:lnTo>
                  <a:lnTo>
                    <a:pt x="105" y="152"/>
                  </a:lnTo>
                  <a:lnTo>
                    <a:pt x="112" y="170"/>
                  </a:lnTo>
                  <a:lnTo>
                    <a:pt x="118" y="186"/>
                  </a:lnTo>
                  <a:lnTo>
                    <a:pt x="121" y="197"/>
                  </a:lnTo>
                  <a:lnTo>
                    <a:pt x="122" y="201"/>
                  </a:lnTo>
                  <a:close/>
                </a:path>
              </a:pathLst>
            </a:custGeom>
            <a:noFill/>
            <a:ln w="25400">
              <a:solidFill>
                <a:srgbClr val="FFC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4" name="Freeform 85"/>
            <p:cNvSpPr>
              <a:spLocks/>
            </p:cNvSpPr>
            <p:nvPr/>
          </p:nvSpPr>
          <p:spPr bwMode="auto">
            <a:xfrm rot="1448760" flipV="1">
              <a:off x="4844184" y="3131371"/>
              <a:ext cx="161632" cy="481586"/>
            </a:xfrm>
            <a:custGeom>
              <a:avLst/>
              <a:gdLst/>
              <a:ahLst/>
              <a:cxnLst>
                <a:cxn ang="0">
                  <a:pos x="20" y="231"/>
                </a:cxn>
                <a:cxn ang="0">
                  <a:pos x="39" y="209"/>
                </a:cxn>
                <a:cxn ang="0">
                  <a:pos x="55" y="181"/>
                </a:cxn>
                <a:cxn ang="0">
                  <a:pos x="69" y="151"/>
                </a:cxn>
                <a:cxn ang="0">
                  <a:pos x="78" y="121"/>
                </a:cxn>
                <a:cxn ang="0">
                  <a:pos x="82" y="90"/>
                </a:cxn>
                <a:cxn ang="0">
                  <a:pos x="81" y="61"/>
                </a:cxn>
                <a:cxn ang="0">
                  <a:pos x="74" y="34"/>
                </a:cxn>
                <a:cxn ang="0">
                  <a:pos x="58" y="13"/>
                </a:cxn>
                <a:cxn ang="0">
                  <a:pos x="41" y="0"/>
                </a:cxn>
                <a:cxn ang="0">
                  <a:pos x="26" y="0"/>
                </a:cxn>
                <a:cxn ang="0">
                  <a:pos x="13" y="7"/>
                </a:cxn>
                <a:cxn ang="0">
                  <a:pos x="5" y="22"/>
                </a:cxn>
                <a:cxn ang="0">
                  <a:pos x="0" y="41"/>
                </a:cxn>
                <a:cxn ang="0">
                  <a:pos x="0" y="63"/>
                </a:cxn>
                <a:cxn ang="0">
                  <a:pos x="6" y="83"/>
                </a:cxn>
                <a:cxn ang="0">
                  <a:pos x="18" y="102"/>
                </a:cxn>
                <a:cxn ang="0">
                  <a:pos x="28" y="118"/>
                </a:cxn>
                <a:cxn ang="0">
                  <a:pos x="33" y="137"/>
                </a:cxn>
                <a:cxn ang="0">
                  <a:pos x="34" y="159"/>
                </a:cxn>
                <a:cxn ang="0">
                  <a:pos x="32" y="180"/>
                </a:cxn>
                <a:cxn ang="0">
                  <a:pos x="29" y="199"/>
                </a:cxn>
                <a:cxn ang="0">
                  <a:pos x="25" y="216"/>
                </a:cxn>
                <a:cxn ang="0">
                  <a:pos x="22" y="227"/>
                </a:cxn>
                <a:cxn ang="0">
                  <a:pos x="20" y="231"/>
                </a:cxn>
              </a:cxnLst>
              <a:rect l="0" t="0" r="r" b="b"/>
              <a:pathLst>
                <a:path w="82" h="231">
                  <a:moveTo>
                    <a:pt x="20" y="231"/>
                  </a:moveTo>
                  <a:lnTo>
                    <a:pt x="39" y="209"/>
                  </a:lnTo>
                  <a:lnTo>
                    <a:pt x="55" y="181"/>
                  </a:lnTo>
                  <a:lnTo>
                    <a:pt x="69" y="151"/>
                  </a:lnTo>
                  <a:lnTo>
                    <a:pt x="78" y="121"/>
                  </a:lnTo>
                  <a:lnTo>
                    <a:pt x="82" y="90"/>
                  </a:lnTo>
                  <a:lnTo>
                    <a:pt x="81" y="61"/>
                  </a:lnTo>
                  <a:lnTo>
                    <a:pt x="74" y="34"/>
                  </a:lnTo>
                  <a:lnTo>
                    <a:pt x="58" y="13"/>
                  </a:lnTo>
                  <a:lnTo>
                    <a:pt x="41" y="0"/>
                  </a:lnTo>
                  <a:lnTo>
                    <a:pt x="26" y="0"/>
                  </a:lnTo>
                  <a:lnTo>
                    <a:pt x="13" y="7"/>
                  </a:lnTo>
                  <a:lnTo>
                    <a:pt x="5" y="22"/>
                  </a:lnTo>
                  <a:lnTo>
                    <a:pt x="0" y="41"/>
                  </a:lnTo>
                  <a:lnTo>
                    <a:pt x="0" y="63"/>
                  </a:lnTo>
                  <a:lnTo>
                    <a:pt x="6" y="83"/>
                  </a:lnTo>
                  <a:lnTo>
                    <a:pt x="18" y="102"/>
                  </a:lnTo>
                  <a:lnTo>
                    <a:pt x="28" y="118"/>
                  </a:lnTo>
                  <a:lnTo>
                    <a:pt x="33" y="137"/>
                  </a:lnTo>
                  <a:lnTo>
                    <a:pt x="34" y="159"/>
                  </a:lnTo>
                  <a:lnTo>
                    <a:pt x="32" y="180"/>
                  </a:lnTo>
                  <a:lnTo>
                    <a:pt x="29" y="199"/>
                  </a:lnTo>
                  <a:lnTo>
                    <a:pt x="25" y="216"/>
                  </a:lnTo>
                  <a:lnTo>
                    <a:pt x="22" y="227"/>
                  </a:lnTo>
                  <a:lnTo>
                    <a:pt x="20" y="231"/>
                  </a:lnTo>
                  <a:close/>
                </a:path>
              </a:pathLst>
            </a:custGeom>
            <a:noFill/>
            <a:ln w="25400">
              <a:solidFill>
                <a:srgbClr val="FFC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" name="Freeform 86"/>
            <p:cNvSpPr>
              <a:spLocks/>
            </p:cNvSpPr>
            <p:nvPr/>
          </p:nvSpPr>
          <p:spPr bwMode="auto">
            <a:xfrm rot="1448760" flipV="1">
              <a:off x="4945188" y="3173047"/>
              <a:ext cx="275958" cy="396109"/>
            </a:xfrm>
            <a:custGeom>
              <a:avLst/>
              <a:gdLst/>
              <a:ahLst/>
              <a:cxnLst>
                <a:cxn ang="0">
                  <a:pos x="0" y="190"/>
                </a:cxn>
                <a:cxn ang="0">
                  <a:pos x="27" y="183"/>
                </a:cxn>
                <a:cxn ang="0">
                  <a:pos x="53" y="170"/>
                </a:cxn>
                <a:cxn ang="0">
                  <a:pos x="79" y="154"/>
                </a:cxn>
                <a:cxn ang="0">
                  <a:pos x="101" y="133"/>
                </a:cxn>
                <a:cxn ang="0">
                  <a:pos x="121" y="111"/>
                </a:cxn>
                <a:cxn ang="0">
                  <a:pos x="134" y="85"/>
                </a:cxn>
                <a:cxn ang="0">
                  <a:pos x="140" y="59"/>
                </a:cxn>
                <a:cxn ang="0">
                  <a:pos x="138" y="31"/>
                </a:cxn>
                <a:cxn ang="0">
                  <a:pos x="129" y="11"/>
                </a:cxn>
                <a:cxn ang="0">
                  <a:pos x="116" y="0"/>
                </a:cxn>
                <a:cxn ang="0">
                  <a:pos x="103" y="0"/>
                </a:cxn>
                <a:cxn ang="0">
                  <a:pos x="89" y="6"/>
                </a:cxn>
                <a:cxn ang="0">
                  <a:pos x="76" y="20"/>
                </a:cxn>
                <a:cxn ang="0">
                  <a:pos x="65" y="37"/>
                </a:cxn>
                <a:cxn ang="0">
                  <a:pos x="60" y="59"/>
                </a:cxn>
                <a:cxn ang="0">
                  <a:pos x="61" y="82"/>
                </a:cxn>
                <a:cxn ang="0">
                  <a:pos x="61" y="100"/>
                </a:cxn>
                <a:cxn ang="0">
                  <a:pos x="55" y="120"/>
                </a:cxn>
                <a:cxn ang="0">
                  <a:pos x="46" y="138"/>
                </a:cxn>
                <a:cxn ang="0">
                  <a:pos x="34" y="155"/>
                </a:cxn>
                <a:cxn ang="0">
                  <a:pos x="21" y="169"/>
                </a:cxn>
                <a:cxn ang="0">
                  <a:pos x="11" y="180"/>
                </a:cxn>
                <a:cxn ang="0">
                  <a:pos x="3" y="187"/>
                </a:cxn>
                <a:cxn ang="0">
                  <a:pos x="0" y="190"/>
                </a:cxn>
              </a:cxnLst>
              <a:rect l="0" t="0" r="r" b="b"/>
              <a:pathLst>
                <a:path w="140" h="190">
                  <a:moveTo>
                    <a:pt x="0" y="190"/>
                  </a:moveTo>
                  <a:lnTo>
                    <a:pt x="27" y="183"/>
                  </a:lnTo>
                  <a:lnTo>
                    <a:pt x="53" y="170"/>
                  </a:lnTo>
                  <a:lnTo>
                    <a:pt x="79" y="154"/>
                  </a:lnTo>
                  <a:lnTo>
                    <a:pt x="101" y="133"/>
                  </a:lnTo>
                  <a:lnTo>
                    <a:pt x="121" y="111"/>
                  </a:lnTo>
                  <a:lnTo>
                    <a:pt x="134" y="85"/>
                  </a:lnTo>
                  <a:lnTo>
                    <a:pt x="140" y="59"/>
                  </a:lnTo>
                  <a:lnTo>
                    <a:pt x="138" y="31"/>
                  </a:lnTo>
                  <a:lnTo>
                    <a:pt x="129" y="11"/>
                  </a:lnTo>
                  <a:lnTo>
                    <a:pt x="116" y="0"/>
                  </a:lnTo>
                  <a:lnTo>
                    <a:pt x="103" y="0"/>
                  </a:lnTo>
                  <a:lnTo>
                    <a:pt x="89" y="6"/>
                  </a:lnTo>
                  <a:lnTo>
                    <a:pt x="76" y="20"/>
                  </a:lnTo>
                  <a:lnTo>
                    <a:pt x="65" y="37"/>
                  </a:lnTo>
                  <a:lnTo>
                    <a:pt x="60" y="59"/>
                  </a:lnTo>
                  <a:lnTo>
                    <a:pt x="61" y="82"/>
                  </a:lnTo>
                  <a:lnTo>
                    <a:pt x="61" y="100"/>
                  </a:lnTo>
                  <a:lnTo>
                    <a:pt x="55" y="120"/>
                  </a:lnTo>
                  <a:lnTo>
                    <a:pt x="46" y="138"/>
                  </a:lnTo>
                  <a:lnTo>
                    <a:pt x="34" y="155"/>
                  </a:lnTo>
                  <a:lnTo>
                    <a:pt x="21" y="169"/>
                  </a:lnTo>
                  <a:lnTo>
                    <a:pt x="11" y="180"/>
                  </a:lnTo>
                  <a:lnTo>
                    <a:pt x="3" y="187"/>
                  </a:lnTo>
                  <a:lnTo>
                    <a:pt x="0" y="190"/>
                  </a:lnTo>
                  <a:close/>
                </a:path>
              </a:pathLst>
            </a:custGeom>
            <a:noFill/>
            <a:ln w="25400">
              <a:solidFill>
                <a:srgbClr val="FFC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6" name="Freeform 90"/>
            <p:cNvSpPr>
              <a:spLocks/>
            </p:cNvSpPr>
            <p:nvPr/>
          </p:nvSpPr>
          <p:spPr bwMode="auto">
            <a:xfrm rot="1448760" flipV="1">
              <a:off x="5126001" y="2262462"/>
              <a:ext cx="445474" cy="936068"/>
            </a:xfrm>
            <a:custGeom>
              <a:avLst/>
              <a:gdLst/>
              <a:ahLst/>
              <a:cxnLst>
                <a:cxn ang="0">
                  <a:pos x="226" y="449"/>
                </a:cxn>
                <a:cxn ang="0">
                  <a:pos x="207" y="443"/>
                </a:cxn>
                <a:cxn ang="0">
                  <a:pos x="187" y="433"/>
                </a:cxn>
                <a:cxn ang="0">
                  <a:pos x="165" y="417"/>
                </a:cxn>
                <a:cxn ang="0">
                  <a:pos x="143" y="398"/>
                </a:cxn>
                <a:cxn ang="0">
                  <a:pos x="119" y="376"/>
                </a:cxn>
                <a:cxn ang="0">
                  <a:pos x="97" y="350"/>
                </a:cxn>
                <a:cxn ang="0">
                  <a:pos x="75" y="320"/>
                </a:cxn>
                <a:cxn ang="0">
                  <a:pos x="56" y="290"/>
                </a:cxn>
                <a:cxn ang="0">
                  <a:pos x="39" y="256"/>
                </a:cxn>
                <a:cxn ang="0">
                  <a:pos x="23" y="221"/>
                </a:cxn>
                <a:cxn ang="0">
                  <a:pos x="11" y="185"/>
                </a:cxn>
                <a:cxn ang="0">
                  <a:pos x="3" y="148"/>
                </a:cxn>
                <a:cxn ang="0">
                  <a:pos x="0" y="111"/>
                </a:cxn>
                <a:cxn ang="0">
                  <a:pos x="1" y="73"/>
                </a:cxn>
                <a:cxn ang="0">
                  <a:pos x="8" y="36"/>
                </a:cxn>
                <a:cxn ang="0">
                  <a:pos x="21" y="0"/>
                </a:cxn>
                <a:cxn ang="0">
                  <a:pos x="20" y="6"/>
                </a:cxn>
                <a:cxn ang="0">
                  <a:pos x="19" y="21"/>
                </a:cxn>
                <a:cxn ang="0">
                  <a:pos x="18" y="46"/>
                </a:cxn>
                <a:cxn ang="0">
                  <a:pos x="17" y="75"/>
                </a:cxn>
                <a:cxn ang="0">
                  <a:pos x="18" y="110"/>
                </a:cxn>
                <a:cxn ang="0">
                  <a:pos x="21" y="147"/>
                </a:cxn>
                <a:cxn ang="0">
                  <a:pos x="28" y="184"/>
                </a:cxn>
                <a:cxn ang="0">
                  <a:pos x="39" y="218"/>
                </a:cxn>
                <a:cxn ang="0">
                  <a:pos x="49" y="244"/>
                </a:cxn>
                <a:cxn ang="0">
                  <a:pos x="61" y="267"/>
                </a:cxn>
                <a:cxn ang="0">
                  <a:pos x="74" y="291"/>
                </a:cxn>
                <a:cxn ang="0">
                  <a:pos x="90" y="312"/>
                </a:cxn>
                <a:cxn ang="0">
                  <a:pos x="105" y="333"/>
                </a:cxn>
                <a:cxn ang="0">
                  <a:pos x="120" y="351"/>
                </a:cxn>
                <a:cxn ang="0">
                  <a:pos x="136" y="369"/>
                </a:cxn>
                <a:cxn ang="0">
                  <a:pos x="151" y="385"/>
                </a:cxn>
                <a:cxn ang="0">
                  <a:pos x="166" y="399"/>
                </a:cxn>
                <a:cxn ang="0">
                  <a:pos x="180" y="412"/>
                </a:cxn>
                <a:cxn ang="0">
                  <a:pos x="193" y="424"/>
                </a:cxn>
                <a:cxn ang="0">
                  <a:pos x="203" y="433"/>
                </a:cxn>
                <a:cxn ang="0">
                  <a:pos x="212" y="440"/>
                </a:cxn>
                <a:cxn ang="0">
                  <a:pos x="220" y="445"/>
                </a:cxn>
                <a:cxn ang="0">
                  <a:pos x="224" y="448"/>
                </a:cxn>
                <a:cxn ang="0">
                  <a:pos x="226" y="449"/>
                </a:cxn>
              </a:cxnLst>
              <a:rect l="0" t="0" r="r" b="b"/>
              <a:pathLst>
                <a:path w="226" h="449">
                  <a:moveTo>
                    <a:pt x="226" y="449"/>
                  </a:moveTo>
                  <a:lnTo>
                    <a:pt x="207" y="443"/>
                  </a:lnTo>
                  <a:lnTo>
                    <a:pt x="187" y="433"/>
                  </a:lnTo>
                  <a:lnTo>
                    <a:pt x="165" y="417"/>
                  </a:lnTo>
                  <a:lnTo>
                    <a:pt x="143" y="398"/>
                  </a:lnTo>
                  <a:lnTo>
                    <a:pt x="119" y="376"/>
                  </a:lnTo>
                  <a:lnTo>
                    <a:pt x="97" y="350"/>
                  </a:lnTo>
                  <a:lnTo>
                    <a:pt x="75" y="320"/>
                  </a:lnTo>
                  <a:lnTo>
                    <a:pt x="56" y="290"/>
                  </a:lnTo>
                  <a:lnTo>
                    <a:pt x="39" y="256"/>
                  </a:lnTo>
                  <a:lnTo>
                    <a:pt x="23" y="221"/>
                  </a:lnTo>
                  <a:lnTo>
                    <a:pt x="11" y="185"/>
                  </a:lnTo>
                  <a:lnTo>
                    <a:pt x="3" y="148"/>
                  </a:lnTo>
                  <a:lnTo>
                    <a:pt x="0" y="111"/>
                  </a:lnTo>
                  <a:lnTo>
                    <a:pt x="1" y="73"/>
                  </a:lnTo>
                  <a:lnTo>
                    <a:pt x="8" y="36"/>
                  </a:lnTo>
                  <a:lnTo>
                    <a:pt x="21" y="0"/>
                  </a:lnTo>
                  <a:lnTo>
                    <a:pt x="20" y="6"/>
                  </a:lnTo>
                  <a:lnTo>
                    <a:pt x="19" y="21"/>
                  </a:lnTo>
                  <a:lnTo>
                    <a:pt x="18" y="46"/>
                  </a:lnTo>
                  <a:lnTo>
                    <a:pt x="17" y="75"/>
                  </a:lnTo>
                  <a:lnTo>
                    <a:pt x="18" y="110"/>
                  </a:lnTo>
                  <a:lnTo>
                    <a:pt x="21" y="147"/>
                  </a:lnTo>
                  <a:lnTo>
                    <a:pt x="28" y="184"/>
                  </a:lnTo>
                  <a:lnTo>
                    <a:pt x="39" y="218"/>
                  </a:lnTo>
                  <a:lnTo>
                    <a:pt x="49" y="244"/>
                  </a:lnTo>
                  <a:lnTo>
                    <a:pt x="61" y="267"/>
                  </a:lnTo>
                  <a:lnTo>
                    <a:pt x="74" y="291"/>
                  </a:lnTo>
                  <a:lnTo>
                    <a:pt x="90" y="312"/>
                  </a:lnTo>
                  <a:lnTo>
                    <a:pt x="105" y="333"/>
                  </a:lnTo>
                  <a:lnTo>
                    <a:pt x="120" y="351"/>
                  </a:lnTo>
                  <a:lnTo>
                    <a:pt x="136" y="369"/>
                  </a:lnTo>
                  <a:lnTo>
                    <a:pt x="151" y="385"/>
                  </a:lnTo>
                  <a:lnTo>
                    <a:pt x="166" y="399"/>
                  </a:lnTo>
                  <a:lnTo>
                    <a:pt x="180" y="412"/>
                  </a:lnTo>
                  <a:lnTo>
                    <a:pt x="193" y="424"/>
                  </a:lnTo>
                  <a:lnTo>
                    <a:pt x="203" y="433"/>
                  </a:lnTo>
                  <a:lnTo>
                    <a:pt x="212" y="440"/>
                  </a:lnTo>
                  <a:lnTo>
                    <a:pt x="220" y="445"/>
                  </a:lnTo>
                  <a:lnTo>
                    <a:pt x="224" y="448"/>
                  </a:lnTo>
                  <a:lnTo>
                    <a:pt x="226" y="449"/>
                  </a:lnTo>
                  <a:close/>
                </a:path>
              </a:pathLst>
            </a:custGeom>
            <a:noFill/>
            <a:ln w="25400">
              <a:solidFill>
                <a:srgbClr val="FFC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7" name="Freeform 82"/>
            <p:cNvSpPr>
              <a:spLocks/>
            </p:cNvSpPr>
            <p:nvPr/>
          </p:nvSpPr>
          <p:spPr bwMode="auto">
            <a:xfrm rot="1546584" flipH="1">
              <a:off x="4058719" y="3492876"/>
              <a:ext cx="394225" cy="208478"/>
            </a:xfrm>
            <a:custGeom>
              <a:avLst/>
              <a:gdLst/>
              <a:ahLst/>
              <a:cxnLst>
                <a:cxn ang="0">
                  <a:pos x="200" y="100"/>
                </a:cxn>
                <a:cxn ang="0">
                  <a:pos x="193" y="88"/>
                </a:cxn>
                <a:cxn ang="0">
                  <a:pos x="184" y="76"/>
                </a:cxn>
                <a:cxn ang="0">
                  <a:pos x="175" y="63"/>
                </a:cxn>
                <a:cxn ang="0">
                  <a:pos x="163" y="52"/>
                </a:cxn>
                <a:cxn ang="0">
                  <a:pos x="152" y="42"/>
                </a:cxn>
                <a:cxn ang="0">
                  <a:pos x="141" y="32"/>
                </a:cxn>
                <a:cxn ang="0">
                  <a:pos x="128" y="24"/>
                </a:cxn>
                <a:cxn ang="0">
                  <a:pos x="115" y="15"/>
                </a:cxn>
                <a:cxn ang="0">
                  <a:pos x="102" y="9"/>
                </a:cxn>
                <a:cxn ang="0">
                  <a:pos x="89" y="4"/>
                </a:cxn>
                <a:cxn ang="0">
                  <a:pos x="76" y="1"/>
                </a:cxn>
                <a:cxn ang="0">
                  <a:pos x="63" y="0"/>
                </a:cxn>
                <a:cxn ang="0">
                  <a:pos x="51" y="0"/>
                </a:cxn>
                <a:cxn ang="0">
                  <a:pos x="39" y="3"/>
                </a:cxn>
                <a:cxn ang="0">
                  <a:pos x="27" y="8"/>
                </a:cxn>
                <a:cxn ang="0">
                  <a:pos x="17" y="15"/>
                </a:cxn>
                <a:cxn ang="0">
                  <a:pos x="4" y="32"/>
                </a:cxn>
                <a:cxn ang="0">
                  <a:pos x="0" y="48"/>
                </a:cxn>
                <a:cxn ang="0">
                  <a:pos x="4" y="63"/>
                </a:cxn>
                <a:cxn ang="0">
                  <a:pos x="15" y="76"/>
                </a:cxn>
                <a:cxn ang="0">
                  <a:pos x="31" y="85"/>
                </a:cxn>
                <a:cxn ang="0">
                  <a:pos x="49" y="88"/>
                </a:cxn>
                <a:cxn ang="0">
                  <a:pos x="68" y="86"/>
                </a:cxn>
                <a:cxn ang="0">
                  <a:pos x="88" y="77"/>
                </a:cxn>
                <a:cxn ang="0">
                  <a:pos x="103" y="70"/>
                </a:cxn>
                <a:cxn ang="0">
                  <a:pos x="120" y="69"/>
                </a:cxn>
                <a:cxn ang="0">
                  <a:pos x="140" y="72"/>
                </a:cxn>
                <a:cxn ang="0">
                  <a:pos x="158" y="78"/>
                </a:cxn>
                <a:cxn ang="0">
                  <a:pos x="175" y="85"/>
                </a:cxn>
                <a:cxn ang="0">
                  <a:pos x="188" y="92"/>
                </a:cxn>
                <a:cxn ang="0">
                  <a:pos x="197" y="98"/>
                </a:cxn>
                <a:cxn ang="0">
                  <a:pos x="200" y="100"/>
                </a:cxn>
              </a:cxnLst>
              <a:rect l="0" t="0" r="r" b="b"/>
              <a:pathLst>
                <a:path w="200" h="100">
                  <a:moveTo>
                    <a:pt x="200" y="100"/>
                  </a:moveTo>
                  <a:lnTo>
                    <a:pt x="193" y="88"/>
                  </a:lnTo>
                  <a:lnTo>
                    <a:pt x="184" y="76"/>
                  </a:lnTo>
                  <a:lnTo>
                    <a:pt x="175" y="63"/>
                  </a:lnTo>
                  <a:lnTo>
                    <a:pt x="163" y="52"/>
                  </a:lnTo>
                  <a:lnTo>
                    <a:pt x="152" y="42"/>
                  </a:lnTo>
                  <a:lnTo>
                    <a:pt x="141" y="32"/>
                  </a:lnTo>
                  <a:lnTo>
                    <a:pt x="128" y="24"/>
                  </a:lnTo>
                  <a:lnTo>
                    <a:pt x="115" y="15"/>
                  </a:lnTo>
                  <a:lnTo>
                    <a:pt x="102" y="9"/>
                  </a:lnTo>
                  <a:lnTo>
                    <a:pt x="89" y="4"/>
                  </a:lnTo>
                  <a:lnTo>
                    <a:pt x="76" y="1"/>
                  </a:lnTo>
                  <a:lnTo>
                    <a:pt x="63" y="0"/>
                  </a:lnTo>
                  <a:lnTo>
                    <a:pt x="51" y="0"/>
                  </a:lnTo>
                  <a:lnTo>
                    <a:pt x="39" y="3"/>
                  </a:lnTo>
                  <a:lnTo>
                    <a:pt x="27" y="8"/>
                  </a:lnTo>
                  <a:lnTo>
                    <a:pt x="17" y="15"/>
                  </a:lnTo>
                  <a:lnTo>
                    <a:pt x="4" y="32"/>
                  </a:lnTo>
                  <a:lnTo>
                    <a:pt x="0" y="48"/>
                  </a:lnTo>
                  <a:lnTo>
                    <a:pt x="4" y="63"/>
                  </a:lnTo>
                  <a:lnTo>
                    <a:pt x="15" y="76"/>
                  </a:lnTo>
                  <a:lnTo>
                    <a:pt x="31" y="85"/>
                  </a:lnTo>
                  <a:lnTo>
                    <a:pt x="49" y="88"/>
                  </a:lnTo>
                  <a:lnTo>
                    <a:pt x="68" y="86"/>
                  </a:lnTo>
                  <a:lnTo>
                    <a:pt x="88" y="77"/>
                  </a:lnTo>
                  <a:lnTo>
                    <a:pt x="103" y="70"/>
                  </a:lnTo>
                  <a:lnTo>
                    <a:pt x="120" y="69"/>
                  </a:lnTo>
                  <a:lnTo>
                    <a:pt x="140" y="72"/>
                  </a:lnTo>
                  <a:lnTo>
                    <a:pt x="158" y="78"/>
                  </a:lnTo>
                  <a:lnTo>
                    <a:pt x="175" y="85"/>
                  </a:lnTo>
                  <a:lnTo>
                    <a:pt x="188" y="92"/>
                  </a:lnTo>
                  <a:lnTo>
                    <a:pt x="197" y="98"/>
                  </a:lnTo>
                  <a:lnTo>
                    <a:pt x="200" y="100"/>
                  </a:lnTo>
                  <a:close/>
                </a:path>
              </a:pathLst>
            </a:custGeom>
            <a:noFill/>
            <a:ln w="25400">
              <a:solidFill>
                <a:srgbClr val="FFC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8" name="Freeform 83"/>
            <p:cNvSpPr>
              <a:spLocks/>
            </p:cNvSpPr>
            <p:nvPr/>
          </p:nvSpPr>
          <p:spPr bwMode="auto">
            <a:xfrm rot="1546584" flipH="1">
              <a:off x="3960963" y="3678815"/>
              <a:ext cx="380428" cy="256429"/>
            </a:xfrm>
            <a:custGeom>
              <a:avLst/>
              <a:gdLst/>
              <a:ahLst/>
              <a:cxnLst>
                <a:cxn ang="0">
                  <a:pos x="193" y="14"/>
                </a:cxn>
                <a:cxn ang="0">
                  <a:pos x="180" y="9"/>
                </a:cxn>
                <a:cxn ang="0">
                  <a:pos x="167" y="5"/>
                </a:cxn>
                <a:cxn ang="0">
                  <a:pos x="152" y="3"/>
                </a:cxn>
                <a:cxn ang="0">
                  <a:pos x="138" y="1"/>
                </a:cxn>
                <a:cxn ang="0">
                  <a:pos x="123" y="0"/>
                </a:cxn>
                <a:cxn ang="0">
                  <a:pos x="108" y="1"/>
                </a:cxn>
                <a:cxn ang="0">
                  <a:pos x="93" y="3"/>
                </a:cxn>
                <a:cxn ang="0">
                  <a:pos x="80" y="5"/>
                </a:cxn>
                <a:cxn ang="0">
                  <a:pos x="65" y="9"/>
                </a:cxn>
                <a:cxn ang="0">
                  <a:pos x="53" y="15"/>
                </a:cxn>
                <a:cxn ang="0">
                  <a:pos x="41" y="22"/>
                </a:cxn>
                <a:cxn ang="0">
                  <a:pos x="30" y="29"/>
                </a:cxn>
                <a:cxn ang="0">
                  <a:pos x="20" y="38"/>
                </a:cxn>
                <a:cxn ang="0">
                  <a:pos x="12" y="48"/>
                </a:cxn>
                <a:cxn ang="0">
                  <a:pos x="6" y="61"/>
                </a:cxn>
                <a:cxn ang="0">
                  <a:pos x="2" y="74"/>
                </a:cxn>
                <a:cxn ang="0">
                  <a:pos x="0" y="96"/>
                </a:cxn>
                <a:cxn ang="0">
                  <a:pos x="6" y="113"/>
                </a:cxn>
                <a:cxn ang="0">
                  <a:pos x="18" y="121"/>
                </a:cxn>
                <a:cxn ang="0">
                  <a:pos x="34" y="123"/>
                </a:cxn>
                <a:cxn ang="0">
                  <a:pos x="50" y="119"/>
                </a:cxn>
                <a:cxn ang="0">
                  <a:pos x="67" y="110"/>
                </a:cxn>
                <a:cxn ang="0">
                  <a:pos x="81" y="93"/>
                </a:cxn>
                <a:cxn ang="0">
                  <a:pos x="91" y="73"/>
                </a:cxn>
                <a:cxn ang="0">
                  <a:pos x="99" y="56"/>
                </a:cxn>
                <a:cxn ang="0">
                  <a:pos x="112" y="43"/>
                </a:cxn>
                <a:cxn ang="0">
                  <a:pos x="129" y="33"/>
                </a:cxn>
                <a:cxn ang="0">
                  <a:pos x="147" y="25"/>
                </a:cxn>
                <a:cxn ang="0">
                  <a:pos x="164" y="20"/>
                </a:cxn>
                <a:cxn ang="0">
                  <a:pos x="179" y="16"/>
                </a:cxn>
                <a:cxn ang="0">
                  <a:pos x="189" y="15"/>
                </a:cxn>
                <a:cxn ang="0">
                  <a:pos x="193" y="14"/>
                </a:cxn>
              </a:cxnLst>
              <a:rect l="0" t="0" r="r" b="b"/>
              <a:pathLst>
                <a:path w="193" h="123">
                  <a:moveTo>
                    <a:pt x="193" y="14"/>
                  </a:moveTo>
                  <a:lnTo>
                    <a:pt x="180" y="9"/>
                  </a:lnTo>
                  <a:lnTo>
                    <a:pt x="167" y="5"/>
                  </a:lnTo>
                  <a:lnTo>
                    <a:pt x="152" y="3"/>
                  </a:lnTo>
                  <a:lnTo>
                    <a:pt x="138" y="1"/>
                  </a:lnTo>
                  <a:lnTo>
                    <a:pt x="123" y="0"/>
                  </a:lnTo>
                  <a:lnTo>
                    <a:pt x="108" y="1"/>
                  </a:lnTo>
                  <a:lnTo>
                    <a:pt x="93" y="3"/>
                  </a:lnTo>
                  <a:lnTo>
                    <a:pt x="80" y="5"/>
                  </a:lnTo>
                  <a:lnTo>
                    <a:pt x="65" y="9"/>
                  </a:lnTo>
                  <a:lnTo>
                    <a:pt x="53" y="15"/>
                  </a:lnTo>
                  <a:lnTo>
                    <a:pt x="41" y="22"/>
                  </a:lnTo>
                  <a:lnTo>
                    <a:pt x="30" y="29"/>
                  </a:lnTo>
                  <a:lnTo>
                    <a:pt x="20" y="38"/>
                  </a:lnTo>
                  <a:lnTo>
                    <a:pt x="12" y="48"/>
                  </a:lnTo>
                  <a:lnTo>
                    <a:pt x="6" y="61"/>
                  </a:lnTo>
                  <a:lnTo>
                    <a:pt x="2" y="74"/>
                  </a:lnTo>
                  <a:lnTo>
                    <a:pt x="0" y="96"/>
                  </a:lnTo>
                  <a:lnTo>
                    <a:pt x="6" y="113"/>
                  </a:lnTo>
                  <a:lnTo>
                    <a:pt x="18" y="121"/>
                  </a:lnTo>
                  <a:lnTo>
                    <a:pt x="34" y="123"/>
                  </a:lnTo>
                  <a:lnTo>
                    <a:pt x="50" y="119"/>
                  </a:lnTo>
                  <a:lnTo>
                    <a:pt x="67" y="110"/>
                  </a:lnTo>
                  <a:lnTo>
                    <a:pt x="81" y="93"/>
                  </a:lnTo>
                  <a:lnTo>
                    <a:pt x="91" y="73"/>
                  </a:lnTo>
                  <a:lnTo>
                    <a:pt x="99" y="56"/>
                  </a:lnTo>
                  <a:lnTo>
                    <a:pt x="112" y="43"/>
                  </a:lnTo>
                  <a:lnTo>
                    <a:pt x="129" y="33"/>
                  </a:lnTo>
                  <a:lnTo>
                    <a:pt x="147" y="25"/>
                  </a:lnTo>
                  <a:lnTo>
                    <a:pt x="164" y="20"/>
                  </a:lnTo>
                  <a:lnTo>
                    <a:pt x="179" y="16"/>
                  </a:lnTo>
                  <a:lnTo>
                    <a:pt x="189" y="15"/>
                  </a:lnTo>
                  <a:lnTo>
                    <a:pt x="193" y="14"/>
                  </a:lnTo>
                  <a:close/>
                </a:path>
              </a:pathLst>
            </a:custGeom>
            <a:noFill/>
            <a:ln w="25400">
              <a:solidFill>
                <a:srgbClr val="FFC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9" name="Freeform 84"/>
            <p:cNvSpPr>
              <a:spLocks/>
            </p:cNvSpPr>
            <p:nvPr/>
          </p:nvSpPr>
          <p:spPr bwMode="auto">
            <a:xfrm rot="1546584" flipH="1">
              <a:off x="4099507" y="3245420"/>
              <a:ext cx="246391" cy="419042"/>
            </a:xfrm>
            <a:custGeom>
              <a:avLst/>
              <a:gdLst/>
              <a:ahLst/>
              <a:cxnLst>
                <a:cxn ang="0">
                  <a:pos x="122" y="201"/>
                </a:cxn>
                <a:cxn ang="0">
                  <a:pos x="125" y="170"/>
                </a:cxn>
                <a:cxn ang="0">
                  <a:pos x="124" y="139"/>
                </a:cxn>
                <a:cxn ang="0">
                  <a:pos x="119" y="106"/>
                </a:cxn>
                <a:cxn ang="0">
                  <a:pos x="111" y="74"/>
                </a:cxn>
                <a:cxn ang="0">
                  <a:pos x="99" y="47"/>
                </a:cxn>
                <a:cxn ang="0">
                  <a:pos x="82" y="23"/>
                </a:cxn>
                <a:cxn ang="0">
                  <a:pos x="62" y="7"/>
                </a:cxn>
                <a:cxn ang="0">
                  <a:pos x="38" y="0"/>
                </a:cxn>
                <a:cxn ang="0">
                  <a:pos x="18" y="2"/>
                </a:cxn>
                <a:cxn ang="0">
                  <a:pos x="6" y="11"/>
                </a:cxn>
                <a:cxn ang="0">
                  <a:pos x="0" y="25"/>
                </a:cxn>
                <a:cxn ang="0">
                  <a:pos x="1" y="43"/>
                </a:cxn>
                <a:cxn ang="0">
                  <a:pos x="7" y="60"/>
                </a:cxn>
                <a:cxn ang="0">
                  <a:pos x="18" y="78"/>
                </a:cxn>
                <a:cxn ang="0">
                  <a:pos x="34" y="91"/>
                </a:cxn>
                <a:cxn ang="0">
                  <a:pos x="54" y="98"/>
                </a:cxn>
                <a:cxn ang="0">
                  <a:pos x="70" y="104"/>
                </a:cxn>
                <a:cxn ang="0">
                  <a:pos x="83" y="117"/>
                </a:cxn>
                <a:cxn ang="0">
                  <a:pos x="96" y="134"/>
                </a:cxn>
                <a:cxn ang="0">
                  <a:pos x="105" y="152"/>
                </a:cxn>
                <a:cxn ang="0">
                  <a:pos x="112" y="170"/>
                </a:cxn>
                <a:cxn ang="0">
                  <a:pos x="118" y="186"/>
                </a:cxn>
                <a:cxn ang="0">
                  <a:pos x="121" y="197"/>
                </a:cxn>
                <a:cxn ang="0">
                  <a:pos x="122" y="201"/>
                </a:cxn>
              </a:cxnLst>
              <a:rect l="0" t="0" r="r" b="b"/>
              <a:pathLst>
                <a:path w="125" h="201">
                  <a:moveTo>
                    <a:pt x="122" y="201"/>
                  </a:moveTo>
                  <a:lnTo>
                    <a:pt x="125" y="170"/>
                  </a:lnTo>
                  <a:lnTo>
                    <a:pt x="124" y="139"/>
                  </a:lnTo>
                  <a:lnTo>
                    <a:pt x="119" y="106"/>
                  </a:lnTo>
                  <a:lnTo>
                    <a:pt x="111" y="74"/>
                  </a:lnTo>
                  <a:lnTo>
                    <a:pt x="99" y="47"/>
                  </a:lnTo>
                  <a:lnTo>
                    <a:pt x="82" y="23"/>
                  </a:lnTo>
                  <a:lnTo>
                    <a:pt x="62" y="7"/>
                  </a:lnTo>
                  <a:lnTo>
                    <a:pt x="38" y="0"/>
                  </a:lnTo>
                  <a:lnTo>
                    <a:pt x="18" y="2"/>
                  </a:lnTo>
                  <a:lnTo>
                    <a:pt x="6" y="11"/>
                  </a:lnTo>
                  <a:lnTo>
                    <a:pt x="0" y="25"/>
                  </a:lnTo>
                  <a:lnTo>
                    <a:pt x="1" y="43"/>
                  </a:lnTo>
                  <a:lnTo>
                    <a:pt x="7" y="60"/>
                  </a:lnTo>
                  <a:lnTo>
                    <a:pt x="18" y="78"/>
                  </a:lnTo>
                  <a:lnTo>
                    <a:pt x="34" y="91"/>
                  </a:lnTo>
                  <a:lnTo>
                    <a:pt x="54" y="98"/>
                  </a:lnTo>
                  <a:lnTo>
                    <a:pt x="70" y="104"/>
                  </a:lnTo>
                  <a:lnTo>
                    <a:pt x="83" y="117"/>
                  </a:lnTo>
                  <a:lnTo>
                    <a:pt x="96" y="134"/>
                  </a:lnTo>
                  <a:lnTo>
                    <a:pt x="105" y="152"/>
                  </a:lnTo>
                  <a:lnTo>
                    <a:pt x="112" y="170"/>
                  </a:lnTo>
                  <a:lnTo>
                    <a:pt x="118" y="186"/>
                  </a:lnTo>
                  <a:lnTo>
                    <a:pt x="121" y="197"/>
                  </a:lnTo>
                  <a:lnTo>
                    <a:pt x="122" y="201"/>
                  </a:lnTo>
                  <a:close/>
                </a:path>
              </a:pathLst>
            </a:custGeom>
            <a:noFill/>
            <a:ln w="25400">
              <a:solidFill>
                <a:srgbClr val="FFC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0" name="Freeform 85"/>
            <p:cNvSpPr>
              <a:spLocks/>
            </p:cNvSpPr>
            <p:nvPr/>
          </p:nvSpPr>
          <p:spPr bwMode="auto">
            <a:xfrm rot="1546584" flipH="1">
              <a:off x="3993074" y="3107558"/>
              <a:ext cx="161632" cy="481586"/>
            </a:xfrm>
            <a:custGeom>
              <a:avLst/>
              <a:gdLst/>
              <a:ahLst/>
              <a:cxnLst>
                <a:cxn ang="0">
                  <a:pos x="20" y="231"/>
                </a:cxn>
                <a:cxn ang="0">
                  <a:pos x="39" y="209"/>
                </a:cxn>
                <a:cxn ang="0">
                  <a:pos x="55" y="181"/>
                </a:cxn>
                <a:cxn ang="0">
                  <a:pos x="69" y="151"/>
                </a:cxn>
                <a:cxn ang="0">
                  <a:pos x="78" y="121"/>
                </a:cxn>
                <a:cxn ang="0">
                  <a:pos x="82" y="90"/>
                </a:cxn>
                <a:cxn ang="0">
                  <a:pos x="81" y="61"/>
                </a:cxn>
                <a:cxn ang="0">
                  <a:pos x="74" y="34"/>
                </a:cxn>
                <a:cxn ang="0">
                  <a:pos x="58" y="13"/>
                </a:cxn>
                <a:cxn ang="0">
                  <a:pos x="41" y="0"/>
                </a:cxn>
                <a:cxn ang="0">
                  <a:pos x="26" y="0"/>
                </a:cxn>
                <a:cxn ang="0">
                  <a:pos x="13" y="7"/>
                </a:cxn>
                <a:cxn ang="0">
                  <a:pos x="5" y="22"/>
                </a:cxn>
                <a:cxn ang="0">
                  <a:pos x="0" y="41"/>
                </a:cxn>
                <a:cxn ang="0">
                  <a:pos x="0" y="63"/>
                </a:cxn>
                <a:cxn ang="0">
                  <a:pos x="6" y="83"/>
                </a:cxn>
                <a:cxn ang="0">
                  <a:pos x="18" y="102"/>
                </a:cxn>
                <a:cxn ang="0">
                  <a:pos x="28" y="118"/>
                </a:cxn>
                <a:cxn ang="0">
                  <a:pos x="33" y="137"/>
                </a:cxn>
                <a:cxn ang="0">
                  <a:pos x="34" y="159"/>
                </a:cxn>
                <a:cxn ang="0">
                  <a:pos x="32" y="180"/>
                </a:cxn>
                <a:cxn ang="0">
                  <a:pos x="29" y="199"/>
                </a:cxn>
                <a:cxn ang="0">
                  <a:pos x="25" y="216"/>
                </a:cxn>
                <a:cxn ang="0">
                  <a:pos x="22" y="227"/>
                </a:cxn>
                <a:cxn ang="0">
                  <a:pos x="20" y="231"/>
                </a:cxn>
              </a:cxnLst>
              <a:rect l="0" t="0" r="r" b="b"/>
              <a:pathLst>
                <a:path w="82" h="231">
                  <a:moveTo>
                    <a:pt x="20" y="231"/>
                  </a:moveTo>
                  <a:lnTo>
                    <a:pt x="39" y="209"/>
                  </a:lnTo>
                  <a:lnTo>
                    <a:pt x="55" y="181"/>
                  </a:lnTo>
                  <a:lnTo>
                    <a:pt x="69" y="151"/>
                  </a:lnTo>
                  <a:lnTo>
                    <a:pt x="78" y="121"/>
                  </a:lnTo>
                  <a:lnTo>
                    <a:pt x="82" y="90"/>
                  </a:lnTo>
                  <a:lnTo>
                    <a:pt x="81" y="61"/>
                  </a:lnTo>
                  <a:lnTo>
                    <a:pt x="74" y="34"/>
                  </a:lnTo>
                  <a:lnTo>
                    <a:pt x="58" y="13"/>
                  </a:lnTo>
                  <a:lnTo>
                    <a:pt x="41" y="0"/>
                  </a:lnTo>
                  <a:lnTo>
                    <a:pt x="26" y="0"/>
                  </a:lnTo>
                  <a:lnTo>
                    <a:pt x="13" y="7"/>
                  </a:lnTo>
                  <a:lnTo>
                    <a:pt x="5" y="22"/>
                  </a:lnTo>
                  <a:lnTo>
                    <a:pt x="0" y="41"/>
                  </a:lnTo>
                  <a:lnTo>
                    <a:pt x="0" y="63"/>
                  </a:lnTo>
                  <a:lnTo>
                    <a:pt x="6" y="83"/>
                  </a:lnTo>
                  <a:lnTo>
                    <a:pt x="18" y="102"/>
                  </a:lnTo>
                  <a:lnTo>
                    <a:pt x="28" y="118"/>
                  </a:lnTo>
                  <a:lnTo>
                    <a:pt x="33" y="137"/>
                  </a:lnTo>
                  <a:lnTo>
                    <a:pt x="34" y="159"/>
                  </a:lnTo>
                  <a:lnTo>
                    <a:pt x="32" y="180"/>
                  </a:lnTo>
                  <a:lnTo>
                    <a:pt x="29" y="199"/>
                  </a:lnTo>
                  <a:lnTo>
                    <a:pt x="25" y="216"/>
                  </a:lnTo>
                  <a:lnTo>
                    <a:pt x="22" y="227"/>
                  </a:lnTo>
                  <a:lnTo>
                    <a:pt x="20" y="231"/>
                  </a:lnTo>
                  <a:close/>
                </a:path>
              </a:pathLst>
            </a:custGeom>
            <a:noFill/>
            <a:ln w="25400">
              <a:solidFill>
                <a:srgbClr val="FFC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1" name="Freeform 86"/>
            <p:cNvSpPr>
              <a:spLocks/>
            </p:cNvSpPr>
            <p:nvPr/>
          </p:nvSpPr>
          <p:spPr bwMode="auto">
            <a:xfrm rot="1546584" flipH="1">
              <a:off x="3777778" y="3146859"/>
              <a:ext cx="275958" cy="396109"/>
            </a:xfrm>
            <a:custGeom>
              <a:avLst/>
              <a:gdLst/>
              <a:ahLst/>
              <a:cxnLst>
                <a:cxn ang="0">
                  <a:pos x="0" y="190"/>
                </a:cxn>
                <a:cxn ang="0">
                  <a:pos x="27" y="183"/>
                </a:cxn>
                <a:cxn ang="0">
                  <a:pos x="53" y="170"/>
                </a:cxn>
                <a:cxn ang="0">
                  <a:pos x="79" y="154"/>
                </a:cxn>
                <a:cxn ang="0">
                  <a:pos x="101" y="133"/>
                </a:cxn>
                <a:cxn ang="0">
                  <a:pos x="121" y="111"/>
                </a:cxn>
                <a:cxn ang="0">
                  <a:pos x="134" y="85"/>
                </a:cxn>
                <a:cxn ang="0">
                  <a:pos x="140" y="59"/>
                </a:cxn>
                <a:cxn ang="0">
                  <a:pos x="138" y="31"/>
                </a:cxn>
                <a:cxn ang="0">
                  <a:pos x="129" y="11"/>
                </a:cxn>
                <a:cxn ang="0">
                  <a:pos x="116" y="0"/>
                </a:cxn>
                <a:cxn ang="0">
                  <a:pos x="103" y="0"/>
                </a:cxn>
                <a:cxn ang="0">
                  <a:pos x="89" y="6"/>
                </a:cxn>
                <a:cxn ang="0">
                  <a:pos x="76" y="20"/>
                </a:cxn>
                <a:cxn ang="0">
                  <a:pos x="65" y="37"/>
                </a:cxn>
                <a:cxn ang="0">
                  <a:pos x="60" y="59"/>
                </a:cxn>
                <a:cxn ang="0">
                  <a:pos x="61" y="82"/>
                </a:cxn>
                <a:cxn ang="0">
                  <a:pos x="61" y="100"/>
                </a:cxn>
                <a:cxn ang="0">
                  <a:pos x="55" y="120"/>
                </a:cxn>
                <a:cxn ang="0">
                  <a:pos x="46" y="138"/>
                </a:cxn>
                <a:cxn ang="0">
                  <a:pos x="34" y="155"/>
                </a:cxn>
                <a:cxn ang="0">
                  <a:pos x="21" y="169"/>
                </a:cxn>
                <a:cxn ang="0">
                  <a:pos x="11" y="180"/>
                </a:cxn>
                <a:cxn ang="0">
                  <a:pos x="3" y="187"/>
                </a:cxn>
                <a:cxn ang="0">
                  <a:pos x="0" y="190"/>
                </a:cxn>
              </a:cxnLst>
              <a:rect l="0" t="0" r="r" b="b"/>
              <a:pathLst>
                <a:path w="140" h="190">
                  <a:moveTo>
                    <a:pt x="0" y="190"/>
                  </a:moveTo>
                  <a:lnTo>
                    <a:pt x="27" y="183"/>
                  </a:lnTo>
                  <a:lnTo>
                    <a:pt x="53" y="170"/>
                  </a:lnTo>
                  <a:lnTo>
                    <a:pt x="79" y="154"/>
                  </a:lnTo>
                  <a:lnTo>
                    <a:pt x="101" y="133"/>
                  </a:lnTo>
                  <a:lnTo>
                    <a:pt x="121" y="111"/>
                  </a:lnTo>
                  <a:lnTo>
                    <a:pt x="134" y="85"/>
                  </a:lnTo>
                  <a:lnTo>
                    <a:pt x="140" y="59"/>
                  </a:lnTo>
                  <a:lnTo>
                    <a:pt x="138" y="31"/>
                  </a:lnTo>
                  <a:lnTo>
                    <a:pt x="129" y="11"/>
                  </a:lnTo>
                  <a:lnTo>
                    <a:pt x="116" y="0"/>
                  </a:lnTo>
                  <a:lnTo>
                    <a:pt x="103" y="0"/>
                  </a:lnTo>
                  <a:lnTo>
                    <a:pt x="89" y="6"/>
                  </a:lnTo>
                  <a:lnTo>
                    <a:pt x="76" y="20"/>
                  </a:lnTo>
                  <a:lnTo>
                    <a:pt x="65" y="37"/>
                  </a:lnTo>
                  <a:lnTo>
                    <a:pt x="60" y="59"/>
                  </a:lnTo>
                  <a:lnTo>
                    <a:pt x="61" y="82"/>
                  </a:lnTo>
                  <a:lnTo>
                    <a:pt x="61" y="100"/>
                  </a:lnTo>
                  <a:lnTo>
                    <a:pt x="55" y="120"/>
                  </a:lnTo>
                  <a:lnTo>
                    <a:pt x="46" y="138"/>
                  </a:lnTo>
                  <a:lnTo>
                    <a:pt x="34" y="155"/>
                  </a:lnTo>
                  <a:lnTo>
                    <a:pt x="21" y="169"/>
                  </a:lnTo>
                  <a:lnTo>
                    <a:pt x="11" y="180"/>
                  </a:lnTo>
                  <a:lnTo>
                    <a:pt x="3" y="187"/>
                  </a:lnTo>
                  <a:lnTo>
                    <a:pt x="0" y="190"/>
                  </a:lnTo>
                  <a:close/>
                </a:path>
              </a:pathLst>
            </a:custGeom>
            <a:noFill/>
            <a:ln w="25400">
              <a:solidFill>
                <a:srgbClr val="FFC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2" name="Freeform 90"/>
            <p:cNvSpPr>
              <a:spLocks/>
            </p:cNvSpPr>
            <p:nvPr/>
          </p:nvSpPr>
          <p:spPr bwMode="auto">
            <a:xfrm rot="1546584" flipH="1">
              <a:off x="3409329" y="3509669"/>
              <a:ext cx="445474" cy="936068"/>
            </a:xfrm>
            <a:custGeom>
              <a:avLst/>
              <a:gdLst/>
              <a:ahLst/>
              <a:cxnLst>
                <a:cxn ang="0">
                  <a:pos x="226" y="449"/>
                </a:cxn>
                <a:cxn ang="0">
                  <a:pos x="207" y="443"/>
                </a:cxn>
                <a:cxn ang="0">
                  <a:pos x="187" y="433"/>
                </a:cxn>
                <a:cxn ang="0">
                  <a:pos x="165" y="417"/>
                </a:cxn>
                <a:cxn ang="0">
                  <a:pos x="143" y="398"/>
                </a:cxn>
                <a:cxn ang="0">
                  <a:pos x="119" y="376"/>
                </a:cxn>
                <a:cxn ang="0">
                  <a:pos x="97" y="350"/>
                </a:cxn>
                <a:cxn ang="0">
                  <a:pos x="75" y="320"/>
                </a:cxn>
                <a:cxn ang="0">
                  <a:pos x="56" y="290"/>
                </a:cxn>
                <a:cxn ang="0">
                  <a:pos x="39" y="256"/>
                </a:cxn>
                <a:cxn ang="0">
                  <a:pos x="23" y="221"/>
                </a:cxn>
                <a:cxn ang="0">
                  <a:pos x="11" y="185"/>
                </a:cxn>
                <a:cxn ang="0">
                  <a:pos x="3" y="148"/>
                </a:cxn>
                <a:cxn ang="0">
                  <a:pos x="0" y="111"/>
                </a:cxn>
                <a:cxn ang="0">
                  <a:pos x="1" y="73"/>
                </a:cxn>
                <a:cxn ang="0">
                  <a:pos x="8" y="36"/>
                </a:cxn>
                <a:cxn ang="0">
                  <a:pos x="21" y="0"/>
                </a:cxn>
                <a:cxn ang="0">
                  <a:pos x="20" y="6"/>
                </a:cxn>
                <a:cxn ang="0">
                  <a:pos x="19" y="21"/>
                </a:cxn>
                <a:cxn ang="0">
                  <a:pos x="18" y="46"/>
                </a:cxn>
                <a:cxn ang="0">
                  <a:pos x="17" y="75"/>
                </a:cxn>
                <a:cxn ang="0">
                  <a:pos x="18" y="110"/>
                </a:cxn>
                <a:cxn ang="0">
                  <a:pos x="21" y="147"/>
                </a:cxn>
                <a:cxn ang="0">
                  <a:pos x="28" y="184"/>
                </a:cxn>
                <a:cxn ang="0">
                  <a:pos x="39" y="218"/>
                </a:cxn>
                <a:cxn ang="0">
                  <a:pos x="49" y="244"/>
                </a:cxn>
                <a:cxn ang="0">
                  <a:pos x="61" y="267"/>
                </a:cxn>
                <a:cxn ang="0">
                  <a:pos x="74" y="291"/>
                </a:cxn>
                <a:cxn ang="0">
                  <a:pos x="90" y="312"/>
                </a:cxn>
                <a:cxn ang="0">
                  <a:pos x="105" y="333"/>
                </a:cxn>
                <a:cxn ang="0">
                  <a:pos x="120" y="351"/>
                </a:cxn>
                <a:cxn ang="0">
                  <a:pos x="136" y="369"/>
                </a:cxn>
                <a:cxn ang="0">
                  <a:pos x="151" y="385"/>
                </a:cxn>
                <a:cxn ang="0">
                  <a:pos x="166" y="399"/>
                </a:cxn>
                <a:cxn ang="0">
                  <a:pos x="180" y="412"/>
                </a:cxn>
                <a:cxn ang="0">
                  <a:pos x="193" y="424"/>
                </a:cxn>
                <a:cxn ang="0">
                  <a:pos x="203" y="433"/>
                </a:cxn>
                <a:cxn ang="0">
                  <a:pos x="212" y="440"/>
                </a:cxn>
                <a:cxn ang="0">
                  <a:pos x="220" y="445"/>
                </a:cxn>
                <a:cxn ang="0">
                  <a:pos x="224" y="448"/>
                </a:cxn>
                <a:cxn ang="0">
                  <a:pos x="226" y="449"/>
                </a:cxn>
              </a:cxnLst>
              <a:rect l="0" t="0" r="r" b="b"/>
              <a:pathLst>
                <a:path w="226" h="449">
                  <a:moveTo>
                    <a:pt x="226" y="449"/>
                  </a:moveTo>
                  <a:lnTo>
                    <a:pt x="207" y="443"/>
                  </a:lnTo>
                  <a:lnTo>
                    <a:pt x="187" y="433"/>
                  </a:lnTo>
                  <a:lnTo>
                    <a:pt x="165" y="417"/>
                  </a:lnTo>
                  <a:lnTo>
                    <a:pt x="143" y="398"/>
                  </a:lnTo>
                  <a:lnTo>
                    <a:pt x="119" y="376"/>
                  </a:lnTo>
                  <a:lnTo>
                    <a:pt x="97" y="350"/>
                  </a:lnTo>
                  <a:lnTo>
                    <a:pt x="75" y="320"/>
                  </a:lnTo>
                  <a:lnTo>
                    <a:pt x="56" y="290"/>
                  </a:lnTo>
                  <a:lnTo>
                    <a:pt x="39" y="256"/>
                  </a:lnTo>
                  <a:lnTo>
                    <a:pt x="23" y="221"/>
                  </a:lnTo>
                  <a:lnTo>
                    <a:pt x="11" y="185"/>
                  </a:lnTo>
                  <a:lnTo>
                    <a:pt x="3" y="148"/>
                  </a:lnTo>
                  <a:lnTo>
                    <a:pt x="0" y="111"/>
                  </a:lnTo>
                  <a:lnTo>
                    <a:pt x="1" y="73"/>
                  </a:lnTo>
                  <a:lnTo>
                    <a:pt x="8" y="36"/>
                  </a:lnTo>
                  <a:lnTo>
                    <a:pt x="21" y="0"/>
                  </a:lnTo>
                  <a:lnTo>
                    <a:pt x="20" y="6"/>
                  </a:lnTo>
                  <a:lnTo>
                    <a:pt x="19" y="21"/>
                  </a:lnTo>
                  <a:lnTo>
                    <a:pt x="18" y="46"/>
                  </a:lnTo>
                  <a:lnTo>
                    <a:pt x="17" y="75"/>
                  </a:lnTo>
                  <a:lnTo>
                    <a:pt x="18" y="110"/>
                  </a:lnTo>
                  <a:lnTo>
                    <a:pt x="21" y="147"/>
                  </a:lnTo>
                  <a:lnTo>
                    <a:pt x="28" y="184"/>
                  </a:lnTo>
                  <a:lnTo>
                    <a:pt x="39" y="218"/>
                  </a:lnTo>
                  <a:lnTo>
                    <a:pt x="49" y="244"/>
                  </a:lnTo>
                  <a:lnTo>
                    <a:pt x="61" y="267"/>
                  </a:lnTo>
                  <a:lnTo>
                    <a:pt x="74" y="291"/>
                  </a:lnTo>
                  <a:lnTo>
                    <a:pt x="90" y="312"/>
                  </a:lnTo>
                  <a:lnTo>
                    <a:pt x="105" y="333"/>
                  </a:lnTo>
                  <a:lnTo>
                    <a:pt x="120" y="351"/>
                  </a:lnTo>
                  <a:lnTo>
                    <a:pt x="136" y="369"/>
                  </a:lnTo>
                  <a:lnTo>
                    <a:pt x="151" y="385"/>
                  </a:lnTo>
                  <a:lnTo>
                    <a:pt x="166" y="399"/>
                  </a:lnTo>
                  <a:lnTo>
                    <a:pt x="180" y="412"/>
                  </a:lnTo>
                  <a:lnTo>
                    <a:pt x="193" y="424"/>
                  </a:lnTo>
                  <a:lnTo>
                    <a:pt x="203" y="433"/>
                  </a:lnTo>
                  <a:lnTo>
                    <a:pt x="212" y="440"/>
                  </a:lnTo>
                  <a:lnTo>
                    <a:pt x="220" y="445"/>
                  </a:lnTo>
                  <a:lnTo>
                    <a:pt x="224" y="448"/>
                  </a:lnTo>
                  <a:lnTo>
                    <a:pt x="226" y="449"/>
                  </a:lnTo>
                  <a:close/>
                </a:path>
              </a:pathLst>
            </a:custGeom>
            <a:noFill/>
            <a:ln w="25400">
              <a:solidFill>
                <a:srgbClr val="FFC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93" name="Group 256"/>
            <p:cNvGrpSpPr/>
            <p:nvPr/>
          </p:nvGrpSpPr>
          <p:grpSpPr>
            <a:xfrm>
              <a:off x="7391400" y="1600200"/>
              <a:ext cx="277929" cy="358583"/>
              <a:chOff x="1083445" y="3142915"/>
              <a:chExt cx="277929" cy="358583"/>
            </a:xfrm>
          </p:grpSpPr>
          <p:sp>
            <p:nvSpPr>
              <p:cNvPr id="609" name="Freeform 37"/>
              <p:cNvSpPr>
                <a:spLocks/>
              </p:cNvSpPr>
              <p:nvPr/>
            </p:nvSpPr>
            <p:spPr bwMode="auto">
              <a:xfrm>
                <a:off x="1083445" y="3142915"/>
                <a:ext cx="277929" cy="358583"/>
              </a:xfrm>
              <a:custGeom>
                <a:avLst/>
                <a:gdLst/>
                <a:ahLst/>
                <a:cxnLst>
                  <a:cxn ang="0">
                    <a:pos x="135" y="78"/>
                  </a:cxn>
                  <a:cxn ang="0">
                    <a:pos x="141" y="55"/>
                  </a:cxn>
                  <a:cxn ang="0">
                    <a:pos x="134" y="39"/>
                  </a:cxn>
                  <a:cxn ang="0">
                    <a:pos x="126" y="32"/>
                  </a:cxn>
                  <a:cxn ang="0">
                    <a:pos x="116" y="29"/>
                  </a:cxn>
                  <a:cxn ang="0">
                    <a:pos x="105" y="30"/>
                  </a:cxn>
                  <a:cxn ang="0">
                    <a:pos x="96" y="19"/>
                  </a:cxn>
                  <a:cxn ang="0">
                    <a:pos x="82" y="2"/>
                  </a:cxn>
                  <a:cxn ang="0">
                    <a:pos x="62" y="2"/>
                  </a:cxn>
                  <a:cxn ang="0">
                    <a:pos x="46" y="19"/>
                  </a:cxn>
                  <a:cxn ang="0">
                    <a:pos x="38" y="29"/>
                  </a:cxn>
                  <a:cxn ang="0">
                    <a:pos x="27" y="27"/>
                  </a:cxn>
                  <a:cxn ang="0">
                    <a:pos x="17" y="30"/>
                  </a:cxn>
                  <a:cxn ang="0">
                    <a:pos x="8" y="38"/>
                  </a:cxn>
                  <a:cxn ang="0">
                    <a:pos x="1" y="54"/>
                  </a:cxn>
                  <a:cxn ang="0">
                    <a:pos x="6" y="76"/>
                  </a:cxn>
                  <a:cxn ang="0">
                    <a:pos x="6" y="95"/>
                  </a:cxn>
                  <a:cxn ang="0">
                    <a:pos x="0" y="117"/>
                  </a:cxn>
                  <a:cxn ang="0">
                    <a:pos x="8" y="134"/>
                  </a:cxn>
                  <a:cxn ang="0">
                    <a:pos x="16" y="141"/>
                  </a:cxn>
                  <a:cxn ang="0">
                    <a:pos x="26" y="144"/>
                  </a:cxn>
                  <a:cxn ang="0">
                    <a:pos x="37" y="143"/>
                  </a:cxn>
                  <a:cxn ang="0">
                    <a:pos x="45" y="153"/>
                  </a:cxn>
                  <a:cxn ang="0">
                    <a:pos x="60" y="170"/>
                  </a:cxn>
                  <a:cxn ang="0">
                    <a:pos x="80" y="170"/>
                  </a:cxn>
                  <a:cxn ang="0">
                    <a:pos x="95" y="154"/>
                  </a:cxn>
                  <a:cxn ang="0">
                    <a:pos x="104" y="144"/>
                  </a:cxn>
                  <a:cxn ang="0">
                    <a:pos x="115" y="145"/>
                  </a:cxn>
                  <a:cxn ang="0">
                    <a:pos x="126" y="142"/>
                  </a:cxn>
                  <a:cxn ang="0">
                    <a:pos x="134" y="136"/>
                  </a:cxn>
                  <a:cxn ang="0">
                    <a:pos x="140" y="119"/>
                  </a:cxn>
                  <a:cxn ang="0">
                    <a:pos x="135" y="97"/>
                  </a:cxn>
                </a:cxnLst>
                <a:rect l="0" t="0" r="r" b="b"/>
                <a:pathLst>
                  <a:path w="141" h="172">
                    <a:moveTo>
                      <a:pt x="127" y="88"/>
                    </a:moveTo>
                    <a:lnTo>
                      <a:pt x="135" y="78"/>
                    </a:lnTo>
                    <a:lnTo>
                      <a:pt x="140" y="67"/>
                    </a:lnTo>
                    <a:lnTo>
                      <a:pt x="141" y="55"/>
                    </a:lnTo>
                    <a:lnTo>
                      <a:pt x="137" y="44"/>
                    </a:lnTo>
                    <a:lnTo>
                      <a:pt x="134" y="39"/>
                    </a:lnTo>
                    <a:lnTo>
                      <a:pt x="130" y="34"/>
                    </a:lnTo>
                    <a:lnTo>
                      <a:pt x="126" y="32"/>
                    </a:lnTo>
                    <a:lnTo>
                      <a:pt x="121" y="30"/>
                    </a:lnTo>
                    <a:lnTo>
                      <a:pt x="116" y="29"/>
                    </a:lnTo>
                    <a:lnTo>
                      <a:pt x="111" y="29"/>
                    </a:lnTo>
                    <a:lnTo>
                      <a:pt x="105" y="30"/>
                    </a:lnTo>
                    <a:lnTo>
                      <a:pt x="99" y="32"/>
                    </a:lnTo>
                    <a:lnTo>
                      <a:pt x="96" y="19"/>
                    </a:lnTo>
                    <a:lnTo>
                      <a:pt x="90" y="9"/>
                    </a:lnTo>
                    <a:lnTo>
                      <a:pt x="82" y="2"/>
                    </a:lnTo>
                    <a:lnTo>
                      <a:pt x="72" y="0"/>
                    </a:lnTo>
                    <a:lnTo>
                      <a:pt x="62" y="2"/>
                    </a:lnTo>
                    <a:lnTo>
                      <a:pt x="52" y="9"/>
                    </a:lnTo>
                    <a:lnTo>
                      <a:pt x="46" y="19"/>
                    </a:lnTo>
                    <a:lnTo>
                      <a:pt x="43" y="31"/>
                    </a:lnTo>
                    <a:lnTo>
                      <a:pt x="38" y="29"/>
                    </a:lnTo>
                    <a:lnTo>
                      <a:pt x="32" y="27"/>
                    </a:lnTo>
                    <a:lnTo>
                      <a:pt x="27" y="27"/>
                    </a:lnTo>
                    <a:lnTo>
                      <a:pt x="22" y="28"/>
                    </a:lnTo>
                    <a:lnTo>
                      <a:pt x="17" y="30"/>
                    </a:lnTo>
                    <a:lnTo>
                      <a:pt x="12" y="33"/>
                    </a:lnTo>
                    <a:lnTo>
                      <a:pt x="8" y="38"/>
                    </a:lnTo>
                    <a:lnTo>
                      <a:pt x="4" y="43"/>
                    </a:lnTo>
                    <a:lnTo>
                      <a:pt x="1" y="54"/>
                    </a:lnTo>
                    <a:lnTo>
                      <a:pt x="2" y="65"/>
                    </a:lnTo>
                    <a:lnTo>
                      <a:pt x="6" y="76"/>
                    </a:lnTo>
                    <a:lnTo>
                      <a:pt x="15" y="86"/>
                    </a:lnTo>
                    <a:lnTo>
                      <a:pt x="6" y="95"/>
                    </a:lnTo>
                    <a:lnTo>
                      <a:pt x="1" y="105"/>
                    </a:lnTo>
                    <a:lnTo>
                      <a:pt x="0" y="117"/>
                    </a:lnTo>
                    <a:lnTo>
                      <a:pt x="4" y="128"/>
                    </a:lnTo>
                    <a:lnTo>
                      <a:pt x="8" y="134"/>
                    </a:lnTo>
                    <a:lnTo>
                      <a:pt x="12" y="138"/>
                    </a:lnTo>
                    <a:lnTo>
                      <a:pt x="16" y="141"/>
                    </a:lnTo>
                    <a:lnTo>
                      <a:pt x="21" y="143"/>
                    </a:lnTo>
                    <a:lnTo>
                      <a:pt x="26" y="144"/>
                    </a:lnTo>
                    <a:lnTo>
                      <a:pt x="31" y="144"/>
                    </a:lnTo>
                    <a:lnTo>
                      <a:pt x="37" y="143"/>
                    </a:lnTo>
                    <a:lnTo>
                      <a:pt x="42" y="141"/>
                    </a:lnTo>
                    <a:lnTo>
                      <a:pt x="45" y="153"/>
                    </a:lnTo>
                    <a:lnTo>
                      <a:pt x="51" y="163"/>
                    </a:lnTo>
                    <a:lnTo>
                      <a:pt x="60" y="170"/>
                    </a:lnTo>
                    <a:lnTo>
                      <a:pt x="70" y="172"/>
                    </a:lnTo>
                    <a:lnTo>
                      <a:pt x="80" y="170"/>
                    </a:lnTo>
                    <a:lnTo>
                      <a:pt x="89" y="163"/>
                    </a:lnTo>
                    <a:lnTo>
                      <a:pt x="95" y="154"/>
                    </a:lnTo>
                    <a:lnTo>
                      <a:pt x="98" y="142"/>
                    </a:lnTo>
                    <a:lnTo>
                      <a:pt x="104" y="144"/>
                    </a:lnTo>
                    <a:lnTo>
                      <a:pt x="110" y="145"/>
                    </a:lnTo>
                    <a:lnTo>
                      <a:pt x="115" y="145"/>
                    </a:lnTo>
                    <a:lnTo>
                      <a:pt x="121" y="144"/>
                    </a:lnTo>
                    <a:lnTo>
                      <a:pt x="126" y="142"/>
                    </a:lnTo>
                    <a:lnTo>
                      <a:pt x="130" y="140"/>
                    </a:lnTo>
                    <a:lnTo>
                      <a:pt x="134" y="136"/>
                    </a:lnTo>
                    <a:lnTo>
                      <a:pt x="137" y="130"/>
                    </a:lnTo>
                    <a:lnTo>
                      <a:pt x="140" y="119"/>
                    </a:lnTo>
                    <a:lnTo>
                      <a:pt x="139" y="107"/>
                    </a:lnTo>
                    <a:lnTo>
                      <a:pt x="135" y="97"/>
                    </a:lnTo>
                    <a:lnTo>
                      <a:pt x="127" y="88"/>
                    </a:lnTo>
                    <a:close/>
                  </a:path>
                </a:pathLst>
              </a:custGeom>
              <a:noFill/>
              <a:ln w="25400">
                <a:solidFill>
                  <a:srgbClr val="990099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0" name="Freeform 38"/>
              <p:cNvSpPr>
                <a:spLocks/>
              </p:cNvSpPr>
              <p:nvPr/>
            </p:nvSpPr>
            <p:spPr bwMode="auto">
              <a:xfrm>
                <a:off x="1180030" y="3272172"/>
                <a:ext cx="80817" cy="95900"/>
              </a:xfrm>
              <a:custGeom>
                <a:avLst/>
                <a:gdLst/>
                <a:ahLst/>
                <a:cxnLst>
                  <a:cxn ang="0">
                    <a:pos x="21" y="46"/>
                  </a:cxn>
                  <a:cxn ang="0">
                    <a:pos x="13" y="44"/>
                  </a:cxn>
                  <a:cxn ang="0">
                    <a:pos x="7" y="39"/>
                  </a:cxn>
                  <a:cxn ang="0">
                    <a:pos x="2" y="32"/>
                  </a:cxn>
                  <a:cxn ang="0">
                    <a:pos x="0" y="24"/>
                  </a:cxn>
                  <a:cxn ang="0">
                    <a:pos x="2" y="14"/>
                  </a:cxn>
                  <a:cxn ang="0">
                    <a:pos x="7" y="7"/>
                  </a:cxn>
                  <a:cxn ang="0">
                    <a:pos x="13" y="2"/>
                  </a:cxn>
                  <a:cxn ang="0">
                    <a:pos x="21" y="0"/>
                  </a:cxn>
                  <a:cxn ang="0">
                    <a:pos x="29" y="2"/>
                  </a:cxn>
                  <a:cxn ang="0">
                    <a:pos x="35" y="7"/>
                  </a:cxn>
                  <a:cxn ang="0">
                    <a:pos x="39" y="14"/>
                  </a:cxn>
                  <a:cxn ang="0">
                    <a:pos x="41" y="24"/>
                  </a:cxn>
                  <a:cxn ang="0">
                    <a:pos x="39" y="32"/>
                  </a:cxn>
                  <a:cxn ang="0">
                    <a:pos x="35" y="39"/>
                  </a:cxn>
                  <a:cxn ang="0">
                    <a:pos x="29" y="44"/>
                  </a:cxn>
                  <a:cxn ang="0">
                    <a:pos x="21" y="46"/>
                  </a:cxn>
                </a:cxnLst>
                <a:rect l="0" t="0" r="r" b="b"/>
                <a:pathLst>
                  <a:path w="41" h="46">
                    <a:moveTo>
                      <a:pt x="21" y="46"/>
                    </a:moveTo>
                    <a:lnTo>
                      <a:pt x="13" y="44"/>
                    </a:lnTo>
                    <a:lnTo>
                      <a:pt x="7" y="39"/>
                    </a:lnTo>
                    <a:lnTo>
                      <a:pt x="2" y="32"/>
                    </a:lnTo>
                    <a:lnTo>
                      <a:pt x="0" y="24"/>
                    </a:lnTo>
                    <a:lnTo>
                      <a:pt x="2" y="14"/>
                    </a:lnTo>
                    <a:lnTo>
                      <a:pt x="7" y="7"/>
                    </a:lnTo>
                    <a:lnTo>
                      <a:pt x="13" y="2"/>
                    </a:lnTo>
                    <a:lnTo>
                      <a:pt x="21" y="0"/>
                    </a:lnTo>
                    <a:lnTo>
                      <a:pt x="29" y="2"/>
                    </a:lnTo>
                    <a:lnTo>
                      <a:pt x="35" y="7"/>
                    </a:lnTo>
                    <a:lnTo>
                      <a:pt x="39" y="14"/>
                    </a:lnTo>
                    <a:lnTo>
                      <a:pt x="41" y="24"/>
                    </a:lnTo>
                    <a:lnTo>
                      <a:pt x="39" y="32"/>
                    </a:lnTo>
                    <a:lnTo>
                      <a:pt x="35" y="39"/>
                    </a:lnTo>
                    <a:lnTo>
                      <a:pt x="29" y="44"/>
                    </a:lnTo>
                    <a:lnTo>
                      <a:pt x="21" y="46"/>
                    </a:lnTo>
                    <a:close/>
                  </a:path>
                </a:pathLst>
              </a:custGeom>
              <a:noFill/>
              <a:ln w="25400">
                <a:solidFill>
                  <a:srgbClr val="990099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94" name="Group 255"/>
            <p:cNvGrpSpPr/>
            <p:nvPr/>
          </p:nvGrpSpPr>
          <p:grpSpPr>
            <a:xfrm rot="6195151" flipH="1" flipV="1">
              <a:off x="3533457" y="3662061"/>
              <a:ext cx="147835" cy="175122"/>
              <a:chOff x="886332" y="3476481"/>
              <a:chExt cx="147835" cy="175122"/>
            </a:xfrm>
          </p:grpSpPr>
          <p:sp>
            <p:nvSpPr>
              <p:cNvPr id="607" name="Freeform 197"/>
              <p:cNvSpPr>
                <a:spLocks/>
              </p:cNvSpPr>
              <p:nvPr/>
            </p:nvSpPr>
            <p:spPr bwMode="auto">
              <a:xfrm>
                <a:off x="886332" y="3476481"/>
                <a:ext cx="147835" cy="175122"/>
              </a:xfrm>
              <a:custGeom>
                <a:avLst/>
                <a:gdLst/>
                <a:ahLst/>
                <a:cxnLst>
                  <a:cxn ang="0">
                    <a:pos x="75" y="42"/>
                  </a:cxn>
                  <a:cxn ang="0">
                    <a:pos x="74" y="34"/>
                  </a:cxn>
                  <a:cxn ang="0">
                    <a:pos x="72" y="26"/>
                  </a:cxn>
                  <a:cxn ang="0">
                    <a:pos x="69" y="18"/>
                  </a:cxn>
                  <a:cxn ang="0">
                    <a:pos x="64" y="12"/>
                  </a:cxn>
                  <a:cxn ang="0">
                    <a:pos x="57" y="7"/>
                  </a:cxn>
                  <a:cxn ang="0">
                    <a:pos x="51" y="3"/>
                  </a:cxn>
                  <a:cxn ang="0">
                    <a:pos x="44" y="1"/>
                  </a:cxn>
                  <a:cxn ang="0">
                    <a:pos x="37" y="0"/>
                  </a:cxn>
                  <a:cxn ang="0">
                    <a:pos x="30" y="1"/>
                  </a:cxn>
                  <a:cxn ang="0">
                    <a:pos x="23" y="3"/>
                  </a:cxn>
                  <a:cxn ang="0">
                    <a:pos x="17" y="7"/>
                  </a:cxn>
                  <a:cxn ang="0">
                    <a:pos x="11" y="12"/>
                  </a:cxn>
                  <a:cxn ang="0">
                    <a:pos x="6" y="18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3" y="58"/>
                  </a:cxn>
                  <a:cxn ang="0">
                    <a:pos x="6" y="65"/>
                  </a:cxn>
                  <a:cxn ang="0">
                    <a:pos x="11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7" y="84"/>
                  </a:cxn>
                  <a:cxn ang="0">
                    <a:pos x="44" y="83"/>
                  </a:cxn>
                  <a:cxn ang="0">
                    <a:pos x="51" y="81"/>
                  </a:cxn>
                  <a:cxn ang="0">
                    <a:pos x="57" y="77"/>
                  </a:cxn>
                  <a:cxn ang="0">
                    <a:pos x="64" y="72"/>
                  </a:cxn>
                  <a:cxn ang="0">
                    <a:pos x="69" y="65"/>
                  </a:cxn>
                  <a:cxn ang="0">
                    <a:pos x="72" y="58"/>
                  </a:cxn>
                  <a:cxn ang="0">
                    <a:pos x="74" y="50"/>
                  </a:cxn>
                  <a:cxn ang="0">
                    <a:pos x="75" y="42"/>
                  </a:cxn>
                </a:cxnLst>
                <a:rect l="0" t="0" r="r" b="b"/>
                <a:pathLst>
                  <a:path w="75" h="84">
                    <a:moveTo>
                      <a:pt x="75" y="42"/>
                    </a:moveTo>
                    <a:lnTo>
                      <a:pt x="74" y="34"/>
                    </a:lnTo>
                    <a:lnTo>
                      <a:pt x="72" y="26"/>
                    </a:lnTo>
                    <a:lnTo>
                      <a:pt x="69" y="18"/>
                    </a:lnTo>
                    <a:lnTo>
                      <a:pt x="64" y="12"/>
                    </a:lnTo>
                    <a:lnTo>
                      <a:pt x="57" y="7"/>
                    </a:lnTo>
                    <a:lnTo>
                      <a:pt x="51" y="3"/>
                    </a:lnTo>
                    <a:lnTo>
                      <a:pt x="44" y="1"/>
                    </a:lnTo>
                    <a:lnTo>
                      <a:pt x="37" y="0"/>
                    </a:lnTo>
                    <a:lnTo>
                      <a:pt x="30" y="1"/>
                    </a:lnTo>
                    <a:lnTo>
                      <a:pt x="23" y="3"/>
                    </a:lnTo>
                    <a:lnTo>
                      <a:pt x="17" y="7"/>
                    </a:lnTo>
                    <a:lnTo>
                      <a:pt x="11" y="12"/>
                    </a:lnTo>
                    <a:lnTo>
                      <a:pt x="6" y="18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3" y="58"/>
                    </a:lnTo>
                    <a:lnTo>
                      <a:pt x="6" y="65"/>
                    </a:lnTo>
                    <a:lnTo>
                      <a:pt x="11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7" y="84"/>
                    </a:lnTo>
                    <a:lnTo>
                      <a:pt x="44" y="83"/>
                    </a:lnTo>
                    <a:lnTo>
                      <a:pt x="51" y="81"/>
                    </a:lnTo>
                    <a:lnTo>
                      <a:pt x="57" y="77"/>
                    </a:lnTo>
                    <a:lnTo>
                      <a:pt x="64" y="72"/>
                    </a:lnTo>
                    <a:lnTo>
                      <a:pt x="69" y="65"/>
                    </a:lnTo>
                    <a:lnTo>
                      <a:pt x="72" y="58"/>
                    </a:lnTo>
                    <a:lnTo>
                      <a:pt x="74" y="50"/>
                    </a:lnTo>
                    <a:lnTo>
                      <a:pt x="75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8" name="Freeform 198"/>
              <p:cNvSpPr>
                <a:spLocks/>
              </p:cNvSpPr>
              <p:nvPr/>
            </p:nvSpPr>
            <p:spPr bwMode="auto">
              <a:xfrm>
                <a:off x="923784" y="3522346"/>
                <a:ext cx="72932" cy="83391"/>
              </a:xfrm>
              <a:custGeom>
                <a:avLst/>
                <a:gdLst/>
                <a:ahLst/>
                <a:cxnLst>
                  <a:cxn ang="0">
                    <a:pos x="18" y="40"/>
                  </a:cxn>
                  <a:cxn ang="0">
                    <a:pos x="15" y="40"/>
                  </a:cxn>
                  <a:cxn ang="0">
                    <a:pos x="12" y="38"/>
                  </a:cxn>
                  <a:cxn ang="0">
                    <a:pos x="9" y="37"/>
                  </a:cxn>
                  <a:cxn ang="0">
                    <a:pos x="6" y="34"/>
                  </a:cxn>
                  <a:cxn ang="0">
                    <a:pos x="3" y="31"/>
                  </a:cxn>
                  <a:cxn ang="0">
                    <a:pos x="2" y="28"/>
                  </a:cxn>
                  <a:cxn ang="0">
                    <a:pos x="0" y="24"/>
                  </a:cxn>
                  <a:cxn ang="0">
                    <a:pos x="0" y="20"/>
                  </a:cxn>
                  <a:cxn ang="0">
                    <a:pos x="0" y="16"/>
                  </a:cxn>
                  <a:cxn ang="0">
                    <a:pos x="2" y="13"/>
                  </a:cxn>
                  <a:cxn ang="0">
                    <a:pos x="3" y="9"/>
                  </a:cxn>
                  <a:cxn ang="0">
                    <a:pos x="6" y="6"/>
                  </a:cxn>
                  <a:cxn ang="0">
                    <a:pos x="9" y="3"/>
                  </a:cxn>
                  <a:cxn ang="0">
                    <a:pos x="12" y="1"/>
                  </a:cxn>
                  <a:cxn ang="0">
                    <a:pos x="15" y="0"/>
                  </a:cxn>
                  <a:cxn ang="0">
                    <a:pos x="18" y="0"/>
                  </a:cxn>
                  <a:cxn ang="0">
                    <a:pos x="22" y="0"/>
                  </a:cxn>
                  <a:cxn ang="0">
                    <a:pos x="25" y="1"/>
                  </a:cxn>
                  <a:cxn ang="0">
                    <a:pos x="28" y="3"/>
                  </a:cxn>
                  <a:cxn ang="0">
                    <a:pos x="31" y="6"/>
                  </a:cxn>
                  <a:cxn ang="0">
                    <a:pos x="34" y="9"/>
                  </a:cxn>
                  <a:cxn ang="0">
                    <a:pos x="36" y="13"/>
                  </a:cxn>
                  <a:cxn ang="0">
                    <a:pos x="37" y="16"/>
                  </a:cxn>
                  <a:cxn ang="0">
                    <a:pos x="37" y="20"/>
                  </a:cxn>
                  <a:cxn ang="0">
                    <a:pos x="35" y="28"/>
                  </a:cxn>
                  <a:cxn ang="0">
                    <a:pos x="31" y="34"/>
                  </a:cxn>
                  <a:cxn ang="0">
                    <a:pos x="25" y="38"/>
                  </a:cxn>
                  <a:cxn ang="0">
                    <a:pos x="18" y="40"/>
                  </a:cxn>
                </a:cxnLst>
                <a:rect l="0" t="0" r="r" b="b"/>
                <a:pathLst>
                  <a:path w="37" h="40">
                    <a:moveTo>
                      <a:pt x="18" y="40"/>
                    </a:moveTo>
                    <a:lnTo>
                      <a:pt x="15" y="40"/>
                    </a:lnTo>
                    <a:lnTo>
                      <a:pt x="12" y="38"/>
                    </a:lnTo>
                    <a:lnTo>
                      <a:pt x="9" y="37"/>
                    </a:lnTo>
                    <a:lnTo>
                      <a:pt x="6" y="34"/>
                    </a:lnTo>
                    <a:lnTo>
                      <a:pt x="3" y="31"/>
                    </a:lnTo>
                    <a:lnTo>
                      <a:pt x="2" y="28"/>
                    </a:lnTo>
                    <a:lnTo>
                      <a:pt x="0" y="24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2" y="13"/>
                    </a:lnTo>
                    <a:lnTo>
                      <a:pt x="3" y="9"/>
                    </a:lnTo>
                    <a:lnTo>
                      <a:pt x="6" y="6"/>
                    </a:lnTo>
                    <a:lnTo>
                      <a:pt x="9" y="3"/>
                    </a:lnTo>
                    <a:lnTo>
                      <a:pt x="12" y="1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2" y="0"/>
                    </a:lnTo>
                    <a:lnTo>
                      <a:pt x="25" y="1"/>
                    </a:lnTo>
                    <a:lnTo>
                      <a:pt x="28" y="3"/>
                    </a:lnTo>
                    <a:lnTo>
                      <a:pt x="31" y="6"/>
                    </a:lnTo>
                    <a:lnTo>
                      <a:pt x="34" y="9"/>
                    </a:lnTo>
                    <a:lnTo>
                      <a:pt x="36" y="13"/>
                    </a:lnTo>
                    <a:lnTo>
                      <a:pt x="37" y="16"/>
                    </a:lnTo>
                    <a:lnTo>
                      <a:pt x="37" y="20"/>
                    </a:lnTo>
                    <a:lnTo>
                      <a:pt x="35" y="28"/>
                    </a:lnTo>
                    <a:lnTo>
                      <a:pt x="31" y="34"/>
                    </a:lnTo>
                    <a:lnTo>
                      <a:pt x="25" y="38"/>
                    </a:lnTo>
                    <a:lnTo>
                      <a:pt x="18" y="40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95" name="Group 250"/>
            <p:cNvGrpSpPr/>
            <p:nvPr/>
          </p:nvGrpSpPr>
          <p:grpSpPr>
            <a:xfrm rot="6195151" flipH="1" flipV="1">
              <a:off x="3990657" y="4119261"/>
              <a:ext cx="147835" cy="175122"/>
              <a:chOff x="291052" y="5946949"/>
              <a:chExt cx="147835" cy="175122"/>
            </a:xfrm>
          </p:grpSpPr>
          <p:sp>
            <p:nvSpPr>
              <p:cNvPr id="605" name="Freeform 193"/>
              <p:cNvSpPr>
                <a:spLocks/>
              </p:cNvSpPr>
              <p:nvPr/>
            </p:nvSpPr>
            <p:spPr bwMode="auto">
              <a:xfrm>
                <a:off x="291052" y="5946949"/>
                <a:ext cx="147835" cy="175122"/>
              </a:xfrm>
              <a:custGeom>
                <a:avLst/>
                <a:gdLst/>
                <a:ahLst/>
                <a:cxnLst>
                  <a:cxn ang="0">
                    <a:pos x="75" y="42"/>
                  </a:cxn>
                  <a:cxn ang="0">
                    <a:pos x="74" y="34"/>
                  </a:cxn>
                  <a:cxn ang="0">
                    <a:pos x="72" y="26"/>
                  </a:cxn>
                  <a:cxn ang="0">
                    <a:pos x="69" y="19"/>
                  </a:cxn>
                  <a:cxn ang="0">
                    <a:pos x="64" y="12"/>
                  </a:cxn>
                  <a:cxn ang="0">
                    <a:pos x="58" y="7"/>
                  </a:cxn>
                  <a:cxn ang="0">
                    <a:pos x="52" y="3"/>
                  </a:cxn>
                  <a:cxn ang="0">
                    <a:pos x="45" y="1"/>
                  </a:cxn>
                  <a:cxn ang="0">
                    <a:pos x="38" y="0"/>
                  </a:cxn>
                  <a:cxn ang="0">
                    <a:pos x="30" y="1"/>
                  </a:cxn>
                  <a:cxn ang="0">
                    <a:pos x="23" y="3"/>
                  </a:cxn>
                  <a:cxn ang="0">
                    <a:pos x="17" y="7"/>
                  </a:cxn>
                  <a:cxn ang="0">
                    <a:pos x="11" y="12"/>
                  </a:cxn>
                  <a:cxn ang="0">
                    <a:pos x="6" y="19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3" y="58"/>
                  </a:cxn>
                  <a:cxn ang="0">
                    <a:pos x="6" y="66"/>
                  </a:cxn>
                  <a:cxn ang="0">
                    <a:pos x="11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8" y="84"/>
                  </a:cxn>
                  <a:cxn ang="0">
                    <a:pos x="45" y="83"/>
                  </a:cxn>
                  <a:cxn ang="0">
                    <a:pos x="52" y="81"/>
                  </a:cxn>
                  <a:cxn ang="0">
                    <a:pos x="58" y="77"/>
                  </a:cxn>
                  <a:cxn ang="0">
                    <a:pos x="64" y="72"/>
                  </a:cxn>
                  <a:cxn ang="0">
                    <a:pos x="69" y="66"/>
                  </a:cxn>
                  <a:cxn ang="0">
                    <a:pos x="72" y="58"/>
                  </a:cxn>
                  <a:cxn ang="0">
                    <a:pos x="74" y="50"/>
                  </a:cxn>
                  <a:cxn ang="0">
                    <a:pos x="75" y="42"/>
                  </a:cxn>
                </a:cxnLst>
                <a:rect l="0" t="0" r="r" b="b"/>
                <a:pathLst>
                  <a:path w="75" h="84">
                    <a:moveTo>
                      <a:pt x="75" y="42"/>
                    </a:moveTo>
                    <a:lnTo>
                      <a:pt x="74" y="34"/>
                    </a:lnTo>
                    <a:lnTo>
                      <a:pt x="72" y="26"/>
                    </a:lnTo>
                    <a:lnTo>
                      <a:pt x="69" y="19"/>
                    </a:lnTo>
                    <a:lnTo>
                      <a:pt x="64" y="12"/>
                    </a:lnTo>
                    <a:lnTo>
                      <a:pt x="58" y="7"/>
                    </a:lnTo>
                    <a:lnTo>
                      <a:pt x="52" y="3"/>
                    </a:lnTo>
                    <a:lnTo>
                      <a:pt x="45" y="1"/>
                    </a:lnTo>
                    <a:lnTo>
                      <a:pt x="38" y="0"/>
                    </a:lnTo>
                    <a:lnTo>
                      <a:pt x="30" y="1"/>
                    </a:lnTo>
                    <a:lnTo>
                      <a:pt x="23" y="3"/>
                    </a:lnTo>
                    <a:lnTo>
                      <a:pt x="17" y="7"/>
                    </a:lnTo>
                    <a:lnTo>
                      <a:pt x="11" y="12"/>
                    </a:lnTo>
                    <a:lnTo>
                      <a:pt x="6" y="19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3" y="58"/>
                    </a:lnTo>
                    <a:lnTo>
                      <a:pt x="6" y="66"/>
                    </a:lnTo>
                    <a:lnTo>
                      <a:pt x="11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8" y="84"/>
                    </a:lnTo>
                    <a:lnTo>
                      <a:pt x="45" y="83"/>
                    </a:lnTo>
                    <a:lnTo>
                      <a:pt x="52" y="81"/>
                    </a:lnTo>
                    <a:lnTo>
                      <a:pt x="58" y="77"/>
                    </a:lnTo>
                    <a:lnTo>
                      <a:pt x="64" y="72"/>
                    </a:lnTo>
                    <a:lnTo>
                      <a:pt x="69" y="66"/>
                    </a:lnTo>
                    <a:lnTo>
                      <a:pt x="72" y="58"/>
                    </a:lnTo>
                    <a:lnTo>
                      <a:pt x="74" y="50"/>
                    </a:lnTo>
                    <a:lnTo>
                      <a:pt x="75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6" name="Freeform 194"/>
              <p:cNvSpPr>
                <a:spLocks/>
              </p:cNvSpPr>
              <p:nvPr/>
            </p:nvSpPr>
            <p:spPr bwMode="auto">
              <a:xfrm>
                <a:off x="328504" y="5992814"/>
                <a:ext cx="72932" cy="87561"/>
              </a:xfrm>
              <a:custGeom>
                <a:avLst/>
                <a:gdLst/>
                <a:ahLst/>
                <a:cxnLst>
                  <a:cxn ang="0">
                    <a:pos x="19" y="42"/>
                  </a:cxn>
                  <a:cxn ang="0">
                    <a:pos x="15" y="41"/>
                  </a:cxn>
                  <a:cxn ang="0">
                    <a:pos x="11" y="39"/>
                  </a:cxn>
                  <a:cxn ang="0">
                    <a:pos x="8" y="37"/>
                  </a:cxn>
                  <a:cxn ang="0">
                    <a:pos x="5" y="35"/>
                  </a:cxn>
                  <a:cxn ang="0">
                    <a:pos x="3" y="32"/>
                  </a:cxn>
                  <a:cxn ang="0">
                    <a:pos x="1" y="28"/>
                  </a:cxn>
                  <a:cxn ang="0">
                    <a:pos x="0" y="24"/>
                  </a:cxn>
                  <a:cxn ang="0">
                    <a:pos x="0" y="20"/>
                  </a:cxn>
                  <a:cxn ang="0">
                    <a:pos x="0" y="16"/>
                  </a:cxn>
                  <a:cxn ang="0">
                    <a:pos x="1" y="13"/>
                  </a:cxn>
                  <a:cxn ang="0">
                    <a:pos x="3" y="9"/>
                  </a:cxn>
                  <a:cxn ang="0">
                    <a:pos x="5" y="6"/>
                  </a:cxn>
                  <a:cxn ang="0">
                    <a:pos x="8" y="3"/>
                  </a:cxn>
                  <a:cxn ang="0">
                    <a:pos x="11" y="1"/>
                  </a:cxn>
                  <a:cxn ang="0">
                    <a:pos x="15" y="0"/>
                  </a:cxn>
                  <a:cxn ang="0">
                    <a:pos x="19" y="0"/>
                  </a:cxn>
                  <a:cxn ang="0">
                    <a:pos x="23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4" y="9"/>
                  </a:cxn>
                  <a:cxn ang="0">
                    <a:pos x="36" y="13"/>
                  </a:cxn>
                  <a:cxn ang="0">
                    <a:pos x="37" y="16"/>
                  </a:cxn>
                  <a:cxn ang="0">
                    <a:pos x="37" y="20"/>
                  </a:cxn>
                  <a:cxn ang="0">
                    <a:pos x="36" y="28"/>
                  </a:cxn>
                  <a:cxn ang="0">
                    <a:pos x="32" y="35"/>
                  </a:cxn>
                  <a:cxn ang="0">
                    <a:pos x="26" y="39"/>
                  </a:cxn>
                  <a:cxn ang="0">
                    <a:pos x="19" y="42"/>
                  </a:cxn>
                </a:cxnLst>
                <a:rect l="0" t="0" r="r" b="b"/>
                <a:pathLst>
                  <a:path w="37" h="42">
                    <a:moveTo>
                      <a:pt x="19" y="42"/>
                    </a:moveTo>
                    <a:lnTo>
                      <a:pt x="15" y="41"/>
                    </a:lnTo>
                    <a:lnTo>
                      <a:pt x="11" y="39"/>
                    </a:lnTo>
                    <a:lnTo>
                      <a:pt x="8" y="37"/>
                    </a:lnTo>
                    <a:lnTo>
                      <a:pt x="5" y="35"/>
                    </a:lnTo>
                    <a:lnTo>
                      <a:pt x="3" y="32"/>
                    </a:lnTo>
                    <a:lnTo>
                      <a:pt x="1" y="28"/>
                    </a:lnTo>
                    <a:lnTo>
                      <a:pt x="0" y="24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1" y="13"/>
                    </a:lnTo>
                    <a:lnTo>
                      <a:pt x="3" y="9"/>
                    </a:lnTo>
                    <a:lnTo>
                      <a:pt x="5" y="6"/>
                    </a:lnTo>
                    <a:lnTo>
                      <a:pt x="8" y="3"/>
                    </a:lnTo>
                    <a:lnTo>
                      <a:pt x="11" y="1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4" y="9"/>
                    </a:lnTo>
                    <a:lnTo>
                      <a:pt x="36" y="13"/>
                    </a:lnTo>
                    <a:lnTo>
                      <a:pt x="37" y="16"/>
                    </a:lnTo>
                    <a:lnTo>
                      <a:pt x="37" y="20"/>
                    </a:lnTo>
                    <a:lnTo>
                      <a:pt x="36" y="28"/>
                    </a:lnTo>
                    <a:lnTo>
                      <a:pt x="32" y="35"/>
                    </a:lnTo>
                    <a:lnTo>
                      <a:pt x="26" y="39"/>
                    </a:lnTo>
                    <a:lnTo>
                      <a:pt x="19" y="42"/>
                    </a:lnTo>
                    <a:close/>
                  </a:path>
                </a:pathLst>
              </a:custGeom>
              <a:noFill/>
              <a:ln w="25400">
                <a:solidFill>
                  <a:srgbClr val="00B0F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96" name="Group 250"/>
            <p:cNvGrpSpPr/>
            <p:nvPr/>
          </p:nvGrpSpPr>
          <p:grpSpPr>
            <a:xfrm rot="6195151" flipH="1" flipV="1">
              <a:off x="790257" y="4728861"/>
              <a:ext cx="147835" cy="175122"/>
              <a:chOff x="291052" y="5946949"/>
              <a:chExt cx="147835" cy="175122"/>
            </a:xfrm>
          </p:grpSpPr>
          <p:sp>
            <p:nvSpPr>
              <p:cNvPr id="603" name="Freeform 193"/>
              <p:cNvSpPr>
                <a:spLocks/>
              </p:cNvSpPr>
              <p:nvPr/>
            </p:nvSpPr>
            <p:spPr bwMode="auto">
              <a:xfrm>
                <a:off x="291052" y="5946949"/>
                <a:ext cx="147835" cy="175122"/>
              </a:xfrm>
              <a:custGeom>
                <a:avLst/>
                <a:gdLst/>
                <a:ahLst/>
                <a:cxnLst>
                  <a:cxn ang="0">
                    <a:pos x="75" y="42"/>
                  </a:cxn>
                  <a:cxn ang="0">
                    <a:pos x="74" y="34"/>
                  </a:cxn>
                  <a:cxn ang="0">
                    <a:pos x="72" y="26"/>
                  </a:cxn>
                  <a:cxn ang="0">
                    <a:pos x="69" y="19"/>
                  </a:cxn>
                  <a:cxn ang="0">
                    <a:pos x="64" y="12"/>
                  </a:cxn>
                  <a:cxn ang="0">
                    <a:pos x="58" y="7"/>
                  </a:cxn>
                  <a:cxn ang="0">
                    <a:pos x="52" y="3"/>
                  </a:cxn>
                  <a:cxn ang="0">
                    <a:pos x="45" y="1"/>
                  </a:cxn>
                  <a:cxn ang="0">
                    <a:pos x="38" y="0"/>
                  </a:cxn>
                  <a:cxn ang="0">
                    <a:pos x="30" y="1"/>
                  </a:cxn>
                  <a:cxn ang="0">
                    <a:pos x="23" y="3"/>
                  </a:cxn>
                  <a:cxn ang="0">
                    <a:pos x="17" y="7"/>
                  </a:cxn>
                  <a:cxn ang="0">
                    <a:pos x="11" y="12"/>
                  </a:cxn>
                  <a:cxn ang="0">
                    <a:pos x="6" y="19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3" y="58"/>
                  </a:cxn>
                  <a:cxn ang="0">
                    <a:pos x="6" y="66"/>
                  </a:cxn>
                  <a:cxn ang="0">
                    <a:pos x="11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8" y="84"/>
                  </a:cxn>
                  <a:cxn ang="0">
                    <a:pos x="45" y="83"/>
                  </a:cxn>
                  <a:cxn ang="0">
                    <a:pos x="52" y="81"/>
                  </a:cxn>
                  <a:cxn ang="0">
                    <a:pos x="58" y="77"/>
                  </a:cxn>
                  <a:cxn ang="0">
                    <a:pos x="64" y="72"/>
                  </a:cxn>
                  <a:cxn ang="0">
                    <a:pos x="69" y="66"/>
                  </a:cxn>
                  <a:cxn ang="0">
                    <a:pos x="72" y="58"/>
                  </a:cxn>
                  <a:cxn ang="0">
                    <a:pos x="74" y="50"/>
                  </a:cxn>
                  <a:cxn ang="0">
                    <a:pos x="75" y="42"/>
                  </a:cxn>
                </a:cxnLst>
                <a:rect l="0" t="0" r="r" b="b"/>
                <a:pathLst>
                  <a:path w="75" h="84">
                    <a:moveTo>
                      <a:pt x="75" y="42"/>
                    </a:moveTo>
                    <a:lnTo>
                      <a:pt x="74" y="34"/>
                    </a:lnTo>
                    <a:lnTo>
                      <a:pt x="72" y="26"/>
                    </a:lnTo>
                    <a:lnTo>
                      <a:pt x="69" y="19"/>
                    </a:lnTo>
                    <a:lnTo>
                      <a:pt x="64" y="12"/>
                    </a:lnTo>
                    <a:lnTo>
                      <a:pt x="58" y="7"/>
                    </a:lnTo>
                    <a:lnTo>
                      <a:pt x="52" y="3"/>
                    </a:lnTo>
                    <a:lnTo>
                      <a:pt x="45" y="1"/>
                    </a:lnTo>
                    <a:lnTo>
                      <a:pt x="38" y="0"/>
                    </a:lnTo>
                    <a:lnTo>
                      <a:pt x="30" y="1"/>
                    </a:lnTo>
                    <a:lnTo>
                      <a:pt x="23" y="3"/>
                    </a:lnTo>
                    <a:lnTo>
                      <a:pt x="17" y="7"/>
                    </a:lnTo>
                    <a:lnTo>
                      <a:pt x="11" y="12"/>
                    </a:lnTo>
                    <a:lnTo>
                      <a:pt x="6" y="19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3" y="58"/>
                    </a:lnTo>
                    <a:lnTo>
                      <a:pt x="6" y="66"/>
                    </a:lnTo>
                    <a:lnTo>
                      <a:pt x="11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8" y="84"/>
                    </a:lnTo>
                    <a:lnTo>
                      <a:pt x="45" y="83"/>
                    </a:lnTo>
                    <a:lnTo>
                      <a:pt x="52" y="81"/>
                    </a:lnTo>
                    <a:lnTo>
                      <a:pt x="58" y="77"/>
                    </a:lnTo>
                    <a:lnTo>
                      <a:pt x="64" y="72"/>
                    </a:lnTo>
                    <a:lnTo>
                      <a:pt x="69" y="66"/>
                    </a:lnTo>
                    <a:lnTo>
                      <a:pt x="72" y="58"/>
                    </a:lnTo>
                    <a:lnTo>
                      <a:pt x="74" y="50"/>
                    </a:lnTo>
                    <a:lnTo>
                      <a:pt x="75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4" name="Freeform 194"/>
              <p:cNvSpPr>
                <a:spLocks/>
              </p:cNvSpPr>
              <p:nvPr/>
            </p:nvSpPr>
            <p:spPr bwMode="auto">
              <a:xfrm>
                <a:off x="328504" y="5992814"/>
                <a:ext cx="72932" cy="87561"/>
              </a:xfrm>
              <a:custGeom>
                <a:avLst/>
                <a:gdLst/>
                <a:ahLst/>
                <a:cxnLst>
                  <a:cxn ang="0">
                    <a:pos x="19" y="42"/>
                  </a:cxn>
                  <a:cxn ang="0">
                    <a:pos x="15" y="41"/>
                  </a:cxn>
                  <a:cxn ang="0">
                    <a:pos x="11" y="39"/>
                  </a:cxn>
                  <a:cxn ang="0">
                    <a:pos x="8" y="37"/>
                  </a:cxn>
                  <a:cxn ang="0">
                    <a:pos x="5" y="35"/>
                  </a:cxn>
                  <a:cxn ang="0">
                    <a:pos x="3" y="32"/>
                  </a:cxn>
                  <a:cxn ang="0">
                    <a:pos x="1" y="28"/>
                  </a:cxn>
                  <a:cxn ang="0">
                    <a:pos x="0" y="24"/>
                  </a:cxn>
                  <a:cxn ang="0">
                    <a:pos x="0" y="20"/>
                  </a:cxn>
                  <a:cxn ang="0">
                    <a:pos x="0" y="16"/>
                  </a:cxn>
                  <a:cxn ang="0">
                    <a:pos x="1" y="13"/>
                  </a:cxn>
                  <a:cxn ang="0">
                    <a:pos x="3" y="9"/>
                  </a:cxn>
                  <a:cxn ang="0">
                    <a:pos x="5" y="6"/>
                  </a:cxn>
                  <a:cxn ang="0">
                    <a:pos x="8" y="3"/>
                  </a:cxn>
                  <a:cxn ang="0">
                    <a:pos x="11" y="1"/>
                  </a:cxn>
                  <a:cxn ang="0">
                    <a:pos x="15" y="0"/>
                  </a:cxn>
                  <a:cxn ang="0">
                    <a:pos x="19" y="0"/>
                  </a:cxn>
                  <a:cxn ang="0">
                    <a:pos x="23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4" y="9"/>
                  </a:cxn>
                  <a:cxn ang="0">
                    <a:pos x="36" y="13"/>
                  </a:cxn>
                  <a:cxn ang="0">
                    <a:pos x="37" y="16"/>
                  </a:cxn>
                  <a:cxn ang="0">
                    <a:pos x="37" y="20"/>
                  </a:cxn>
                  <a:cxn ang="0">
                    <a:pos x="36" y="28"/>
                  </a:cxn>
                  <a:cxn ang="0">
                    <a:pos x="32" y="35"/>
                  </a:cxn>
                  <a:cxn ang="0">
                    <a:pos x="26" y="39"/>
                  </a:cxn>
                  <a:cxn ang="0">
                    <a:pos x="19" y="42"/>
                  </a:cxn>
                </a:cxnLst>
                <a:rect l="0" t="0" r="r" b="b"/>
                <a:pathLst>
                  <a:path w="37" h="42">
                    <a:moveTo>
                      <a:pt x="19" y="42"/>
                    </a:moveTo>
                    <a:lnTo>
                      <a:pt x="15" y="41"/>
                    </a:lnTo>
                    <a:lnTo>
                      <a:pt x="11" y="39"/>
                    </a:lnTo>
                    <a:lnTo>
                      <a:pt x="8" y="37"/>
                    </a:lnTo>
                    <a:lnTo>
                      <a:pt x="5" y="35"/>
                    </a:lnTo>
                    <a:lnTo>
                      <a:pt x="3" y="32"/>
                    </a:lnTo>
                    <a:lnTo>
                      <a:pt x="1" y="28"/>
                    </a:lnTo>
                    <a:lnTo>
                      <a:pt x="0" y="24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1" y="13"/>
                    </a:lnTo>
                    <a:lnTo>
                      <a:pt x="3" y="9"/>
                    </a:lnTo>
                    <a:lnTo>
                      <a:pt x="5" y="6"/>
                    </a:lnTo>
                    <a:lnTo>
                      <a:pt x="8" y="3"/>
                    </a:lnTo>
                    <a:lnTo>
                      <a:pt x="11" y="1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4" y="9"/>
                    </a:lnTo>
                    <a:lnTo>
                      <a:pt x="36" y="13"/>
                    </a:lnTo>
                    <a:lnTo>
                      <a:pt x="37" y="16"/>
                    </a:lnTo>
                    <a:lnTo>
                      <a:pt x="37" y="20"/>
                    </a:lnTo>
                    <a:lnTo>
                      <a:pt x="36" y="28"/>
                    </a:lnTo>
                    <a:lnTo>
                      <a:pt x="32" y="35"/>
                    </a:lnTo>
                    <a:lnTo>
                      <a:pt x="26" y="39"/>
                    </a:lnTo>
                    <a:lnTo>
                      <a:pt x="19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99CC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97" name="Group 250"/>
            <p:cNvGrpSpPr/>
            <p:nvPr/>
          </p:nvGrpSpPr>
          <p:grpSpPr>
            <a:xfrm rot="6195151" flipH="1" flipV="1">
              <a:off x="5819457" y="4576461"/>
              <a:ext cx="147835" cy="175122"/>
              <a:chOff x="291052" y="5946949"/>
              <a:chExt cx="147835" cy="175122"/>
            </a:xfrm>
          </p:grpSpPr>
          <p:sp>
            <p:nvSpPr>
              <p:cNvPr id="601" name="Freeform 193"/>
              <p:cNvSpPr>
                <a:spLocks/>
              </p:cNvSpPr>
              <p:nvPr/>
            </p:nvSpPr>
            <p:spPr bwMode="auto">
              <a:xfrm>
                <a:off x="291052" y="5946949"/>
                <a:ext cx="147835" cy="175122"/>
              </a:xfrm>
              <a:custGeom>
                <a:avLst/>
                <a:gdLst/>
                <a:ahLst/>
                <a:cxnLst>
                  <a:cxn ang="0">
                    <a:pos x="75" y="42"/>
                  </a:cxn>
                  <a:cxn ang="0">
                    <a:pos x="74" y="34"/>
                  </a:cxn>
                  <a:cxn ang="0">
                    <a:pos x="72" y="26"/>
                  </a:cxn>
                  <a:cxn ang="0">
                    <a:pos x="69" y="19"/>
                  </a:cxn>
                  <a:cxn ang="0">
                    <a:pos x="64" y="12"/>
                  </a:cxn>
                  <a:cxn ang="0">
                    <a:pos x="58" y="7"/>
                  </a:cxn>
                  <a:cxn ang="0">
                    <a:pos x="52" y="3"/>
                  </a:cxn>
                  <a:cxn ang="0">
                    <a:pos x="45" y="1"/>
                  </a:cxn>
                  <a:cxn ang="0">
                    <a:pos x="38" y="0"/>
                  </a:cxn>
                  <a:cxn ang="0">
                    <a:pos x="30" y="1"/>
                  </a:cxn>
                  <a:cxn ang="0">
                    <a:pos x="23" y="3"/>
                  </a:cxn>
                  <a:cxn ang="0">
                    <a:pos x="17" y="7"/>
                  </a:cxn>
                  <a:cxn ang="0">
                    <a:pos x="11" y="12"/>
                  </a:cxn>
                  <a:cxn ang="0">
                    <a:pos x="6" y="19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3" y="58"/>
                  </a:cxn>
                  <a:cxn ang="0">
                    <a:pos x="6" y="66"/>
                  </a:cxn>
                  <a:cxn ang="0">
                    <a:pos x="11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8" y="84"/>
                  </a:cxn>
                  <a:cxn ang="0">
                    <a:pos x="45" y="83"/>
                  </a:cxn>
                  <a:cxn ang="0">
                    <a:pos x="52" y="81"/>
                  </a:cxn>
                  <a:cxn ang="0">
                    <a:pos x="58" y="77"/>
                  </a:cxn>
                  <a:cxn ang="0">
                    <a:pos x="64" y="72"/>
                  </a:cxn>
                  <a:cxn ang="0">
                    <a:pos x="69" y="66"/>
                  </a:cxn>
                  <a:cxn ang="0">
                    <a:pos x="72" y="58"/>
                  </a:cxn>
                  <a:cxn ang="0">
                    <a:pos x="74" y="50"/>
                  </a:cxn>
                  <a:cxn ang="0">
                    <a:pos x="75" y="42"/>
                  </a:cxn>
                </a:cxnLst>
                <a:rect l="0" t="0" r="r" b="b"/>
                <a:pathLst>
                  <a:path w="75" h="84">
                    <a:moveTo>
                      <a:pt x="75" y="42"/>
                    </a:moveTo>
                    <a:lnTo>
                      <a:pt x="74" y="34"/>
                    </a:lnTo>
                    <a:lnTo>
                      <a:pt x="72" y="26"/>
                    </a:lnTo>
                    <a:lnTo>
                      <a:pt x="69" y="19"/>
                    </a:lnTo>
                    <a:lnTo>
                      <a:pt x="64" y="12"/>
                    </a:lnTo>
                    <a:lnTo>
                      <a:pt x="58" y="7"/>
                    </a:lnTo>
                    <a:lnTo>
                      <a:pt x="52" y="3"/>
                    </a:lnTo>
                    <a:lnTo>
                      <a:pt x="45" y="1"/>
                    </a:lnTo>
                    <a:lnTo>
                      <a:pt x="38" y="0"/>
                    </a:lnTo>
                    <a:lnTo>
                      <a:pt x="30" y="1"/>
                    </a:lnTo>
                    <a:lnTo>
                      <a:pt x="23" y="3"/>
                    </a:lnTo>
                    <a:lnTo>
                      <a:pt x="17" y="7"/>
                    </a:lnTo>
                    <a:lnTo>
                      <a:pt x="11" y="12"/>
                    </a:lnTo>
                    <a:lnTo>
                      <a:pt x="6" y="19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3" y="58"/>
                    </a:lnTo>
                    <a:lnTo>
                      <a:pt x="6" y="66"/>
                    </a:lnTo>
                    <a:lnTo>
                      <a:pt x="11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8" y="84"/>
                    </a:lnTo>
                    <a:lnTo>
                      <a:pt x="45" y="83"/>
                    </a:lnTo>
                    <a:lnTo>
                      <a:pt x="52" y="81"/>
                    </a:lnTo>
                    <a:lnTo>
                      <a:pt x="58" y="77"/>
                    </a:lnTo>
                    <a:lnTo>
                      <a:pt x="64" y="72"/>
                    </a:lnTo>
                    <a:lnTo>
                      <a:pt x="69" y="66"/>
                    </a:lnTo>
                    <a:lnTo>
                      <a:pt x="72" y="58"/>
                    </a:lnTo>
                    <a:lnTo>
                      <a:pt x="74" y="50"/>
                    </a:lnTo>
                    <a:lnTo>
                      <a:pt x="75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2" name="Freeform 194"/>
              <p:cNvSpPr>
                <a:spLocks/>
              </p:cNvSpPr>
              <p:nvPr/>
            </p:nvSpPr>
            <p:spPr bwMode="auto">
              <a:xfrm>
                <a:off x="328504" y="5992814"/>
                <a:ext cx="72932" cy="87561"/>
              </a:xfrm>
              <a:custGeom>
                <a:avLst/>
                <a:gdLst/>
                <a:ahLst/>
                <a:cxnLst>
                  <a:cxn ang="0">
                    <a:pos x="19" y="42"/>
                  </a:cxn>
                  <a:cxn ang="0">
                    <a:pos x="15" y="41"/>
                  </a:cxn>
                  <a:cxn ang="0">
                    <a:pos x="11" y="39"/>
                  </a:cxn>
                  <a:cxn ang="0">
                    <a:pos x="8" y="37"/>
                  </a:cxn>
                  <a:cxn ang="0">
                    <a:pos x="5" y="35"/>
                  </a:cxn>
                  <a:cxn ang="0">
                    <a:pos x="3" y="32"/>
                  </a:cxn>
                  <a:cxn ang="0">
                    <a:pos x="1" y="28"/>
                  </a:cxn>
                  <a:cxn ang="0">
                    <a:pos x="0" y="24"/>
                  </a:cxn>
                  <a:cxn ang="0">
                    <a:pos x="0" y="20"/>
                  </a:cxn>
                  <a:cxn ang="0">
                    <a:pos x="0" y="16"/>
                  </a:cxn>
                  <a:cxn ang="0">
                    <a:pos x="1" y="13"/>
                  </a:cxn>
                  <a:cxn ang="0">
                    <a:pos x="3" y="9"/>
                  </a:cxn>
                  <a:cxn ang="0">
                    <a:pos x="5" y="6"/>
                  </a:cxn>
                  <a:cxn ang="0">
                    <a:pos x="8" y="3"/>
                  </a:cxn>
                  <a:cxn ang="0">
                    <a:pos x="11" y="1"/>
                  </a:cxn>
                  <a:cxn ang="0">
                    <a:pos x="15" y="0"/>
                  </a:cxn>
                  <a:cxn ang="0">
                    <a:pos x="19" y="0"/>
                  </a:cxn>
                  <a:cxn ang="0">
                    <a:pos x="23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4" y="9"/>
                  </a:cxn>
                  <a:cxn ang="0">
                    <a:pos x="36" y="13"/>
                  </a:cxn>
                  <a:cxn ang="0">
                    <a:pos x="37" y="16"/>
                  </a:cxn>
                  <a:cxn ang="0">
                    <a:pos x="37" y="20"/>
                  </a:cxn>
                  <a:cxn ang="0">
                    <a:pos x="36" y="28"/>
                  </a:cxn>
                  <a:cxn ang="0">
                    <a:pos x="32" y="35"/>
                  </a:cxn>
                  <a:cxn ang="0">
                    <a:pos x="26" y="39"/>
                  </a:cxn>
                  <a:cxn ang="0">
                    <a:pos x="19" y="42"/>
                  </a:cxn>
                </a:cxnLst>
                <a:rect l="0" t="0" r="r" b="b"/>
                <a:pathLst>
                  <a:path w="37" h="42">
                    <a:moveTo>
                      <a:pt x="19" y="42"/>
                    </a:moveTo>
                    <a:lnTo>
                      <a:pt x="15" y="41"/>
                    </a:lnTo>
                    <a:lnTo>
                      <a:pt x="11" y="39"/>
                    </a:lnTo>
                    <a:lnTo>
                      <a:pt x="8" y="37"/>
                    </a:lnTo>
                    <a:lnTo>
                      <a:pt x="5" y="35"/>
                    </a:lnTo>
                    <a:lnTo>
                      <a:pt x="3" y="32"/>
                    </a:lnTo>
                    <a:lnTo>
                      <a:pt x="1" y="28"/>
                    </a:lnTo>
                    <a:lnTo>
                      <a:pt x="0" y="24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1" y="13"/>
                    </a:lnTo>
                    <a:lnTo>
                      <a:pt x="3" y="9"/>
                    </a:lnTo>
                    <a:lnTo>
                      <a:pt x="5" y="6"/>
                    </a:lnTo>
                    <a:lnTo>
                      <a:pt x="8" y="3"/>
                    </a:lnTo>
                    <a:lnTo>
                      <a:pt x="11" y="1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4" y="9"/>
                    </a:lnTo>
                    <a:lnTo>
                      <a:pt x="36" y="13"/>
                    </a:lnTo>
                    <a:lnTo>
                      <a:pt x="37" y="16"/>
                    </a:lnTo>
                    <a:lnTo>
                      <a:pt x="37" y="20"/>
                    </a:lnTo>
                    <a:lnTo>
                      <a:pt x="36" y="28"/>
                    </a:lnTo>
                    <a:lnTo>
                      <a:pt x="32" y="35"/>
                    </a:lnTo>
                    <a:lnTo>
                      <a:pt x="26" y="39"/>
                    </a:lnTo>
                    <a:lnTo>
                      <a:pt x="19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98" name="Group 250"/>
            <p:cNvGrpSpPr/>
            <p:nvPr/>
          </p:nvGrpSpPr>
          <p:grpSpPr>
            <a:xfrm rot="6195151" flipH="1" flipV="1">
              <a:off x="3000056" y="1985660"/>
              <a:ext cx="147835" cy="175122"/>
              <a:chOff x="291052" y="5946949"/>
              <a:chExt cx="147835" cy="175122"/>
            </a:xfrm>
          </p:grpSpPr>
          <p:sp>
            <p:nvSpPr>
              <p:cNvPr id="599" name="Freeform 193"/>
              <p:cNvSpPr>
                <a:spLocks/>
              </p:cNvSpPr>
              <p:nvPr/>
            </p:nvSpPr>
            <p:spPr bwMode="auto">
              <a:xfrm>
                <a:off x="291052" y="5946949"/>
                <a:ext cx="147835" cy="175122"/>
              </a:xfrm>
              <a:custGeom>
                <a:avLst/>
                <a:gdLst/>
                <a:ahLst/>
                <a:cxnLst>
                  <a:cxn ang="0">
                    <a:pos x="75" y="42"/>
                  </a:cxn>
                  <a:cxn ang="0">
                    <a:pos x="74" y="34"/>
                  </a:cxn>
                  <a:cxn ang="0">
                    <a:pos x="72" y="26"/>
                  </a:cxn>
                  <a:cxn ang="0">
                    <a:pos x="69" y="19"/>
                  </a:cxn>
                  <a:cxn ang="0">
                    <a:pos x="64" y="12"/>
                  </a:cxn>
                  <a:cxn ang="0">
                    <a:pos x="58" y="7"/>
                  </a:cxn>
                  <a:cxn ang="0">
                    <a:pos x="52" y="3"/>
                  </a:cxn>
                  <a:cxn ang="0">
                    <a:pos x="45" y="1"/>
                  </a:cxn>
                  <a:cxn ang="0">
                    <a:pos x="38" y="0"/>
                  </a:cxn>
                  <a:cxn ang="0">
                    <a:pos x="30" y="1"/>
                  </a:cxn>
                  <a:cxn ang="0">
                    <a:pos x="23" y="3"/>
                  </a:cxn>
                  <a:cxn ang="0">
                    <a:pos x="17" y="7"/>
                  </a:cxn>
                  <a:cxn ang="0">
                    <a:pos x="11" y="12"/>
                  </a:cxn>
                  <a:cxn ang="0">
                    <a:pos x="6" y="19"/>
                  </a:cxn>
                  <a:cxn ang="0">
                    <a:pos x="3" y="26"/>
                  </a:cxn>
                  <a:cxn ang="0">
                    <a:pos x="1" y="34"/>
                  </a:cxn>
                  <a:cxn ang="0">
                    <a:pos x="0" y="42"/>
                  </a:cxn>
                  <a:cxn ang="0">
                    <a:pos x="1" y="50"/>
                  </a:cxn>
                  <a:cxn ang="0">
                    <a:pos x="3" y="58"/>
                  </a:cxn>
                  <a:cxn ang="0">
                    <a:pos x="6" y="66"/>
                  </a:cxn>
                  <a:cxn ang="0">
                    <a:pos x="11" y="72"/>
                  </a:cxn>
                  <a:cxn ang="0">
                    <a:pos x="17" y="77"/>
                  </a:cxn>
                  <a:cxn ang="0">
                    <a:pos x="23" y="81"/>
                  </a:cxn>
                  <a:cxn ang="0">
                    <a:pos x="30" y="83"/>
                  </a:cxn>
                  <a:cxn ang="0">
                    <a:pos x="38" y="84"/>
                  </a:cxn>
                  <a:cxn ang="0">
                    <a:pos x="45" y="83"/>
                  </a:cxn>
                  <a:cxn ang="0">
                    <a:pos x="52" y="81"/>
                  </a:cxn>
                  <a:cxn ang="0">
                    <a:pos x="58" y="77"/>
                  </a:cxn>
                  <a:cxn ang="0">
                    <a:pos x="64" y="72"/>
                  </a:cxn>
                  <a:cxn ang="0">
                    <a:pos x="69" y="66"/>
                  </a:cxn>
                  <a:cxn ang="0">
                    <a:pos x="72" y="58"/>
                  </a:cxn>
                  <a:cxn ang="0">
                    <a:pos x="74" y="50"/>
                  </a:cxn>
                  <a:cxn ang="0">
                    <a:pos x="75" y="42"/>
                  </a:cxn>
                </a:cxnLst>
                <a:rect l="0" t="0" r="r" b="b"/>
                <a:pathLst>
                  <a:path w="75" h="84">
                    <a:moveTo>
                      <a:pt x="75" y="42"/>
                    </a:moveTo>
                    <a:lnTo>
                      <a:pt x="74" y="34"/>
                    </a:lnTo>
                    <a:lnTo>
                      <a:pt x="72" y="26"/>
                    </a:lnTo>
                    <a:lnTo>
                      <a:pt x="69" y="19"/>
                    </a:lnTo>
                    <a:lnTo>
                      <a:pt x="64" y="12"/>
                    </a:lnTo>
                    <a:lnTo>
                      <a:pt x="58" y="7"/>
                    </a:lnTo>
                    <a:lnTo>
                      <a:pt x="52" y="3"/>
                    </a:lnTo>
                    <a:lnTo>
                      <a:pt x="45" y="1"/>
                    </a:lnTo>
                    <a:lnTo>
                      <a:pt x="38" y="0"/>
                    </a:lnTo>
                    <a:lnTo>
                      <a:pt x="30" y="1"/>
                    </a:lnTo>
                    <a:lnTo>
                      <a:pt x="23" y="3"/>
                    </a:lnTo>
                    <a:lnTo>
                      <a:pt x="17" y="7"/>
                    </a:lnTo>
                    <a:lnTo>
                      <a:pt x="11" y="12"/>
                    </a:lnTo>
                    <a:lnTo>
                      <a:pt x="6" y="19"/>
                    </a:lnTo>
                    <a:lnTo>
                      <a:pt x="3" y="26"/>
                    </a:lnTo>
                    <a:lnTo>
                      <a:pt x="1" y="34"/>
                    </a:lnTo>
                    <a:lnTo>
                      <a:pt x="0" y="42"/>
                    </a:lnTo>
                    <a:lnTo>
                      <a:pt x="1" y="50"/>
                    </a:lnTo>
                    <a:lnTo>
                      <a:pt x="3" y="58"/>
                    </a:lnTo>
                    <a:lnTo>
                      <a:pt x="6" y="66"/>
                    </a:lnTo>
                    <a:lnTo>
                      <a:pt x="11" y="72"/>
                    </a:lnTo>
                    <a:lnTo>
                      <a:pt x="17" y="77"/>
                    </a:lnTo>
                    <a:lnTo>
                      <a:pt x="23" y="81"/>
                    </a:lnTo>
                    <a:lnTo>
                      <a:pt x="30" y="83"/>
                    </a:lnTo>
                    <a:lnTo>
                      <a:pt x="38" y="84"/>
                    </a:lnTo>
                    <a:lnTo>
                      <a:pt x="45" y="83"/>
                    </a:lnTo>
                    <a:lnTo>
                      <a:pt x="52" y="81"/>
                    </a:lnTo>
                    <a:lnTo>
                      <a:pt x="58" y="77"/>
                    </a:lnTo>
                    <a:lnTo>
                      <a:pt x="64" y="72"/>
                    </a:lnTo>
                    <a:lnTo>
                      <a:pt x="69" y="66"/>
                    </a:lnTo>
                    <a:lnTo>
                      <a:pt x="72" y="58"/>
                    </a:lnTo>
                    <a:lnTo>
                      <a:pt x="74" y="50"/>
                    </a:lnTo>
                    <a:lnTo>
                      <a:pt x="75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0" name="Freeform 194"/>
              <p:cNvSpPr>
                <a:spLocks/>
              </p:cNvSpPr>
              <p:nvPr/>
            </p:nvSpPr>
            <p:spPr bwMode="auto">
              <a:xfrm>
                <a:off x="328504" y="5992814"/>
                <a:ext cx="72932" cy="87561"/>
              </a:xfrm>
              <a:custGeom>
                <a:avLst/>
                <a:gdLst/>
                <a:ahLst/>
                <a:cxnLst>
                  <a:cxn ang="0">
                    <a:pos x="19" y="42"/>
                  </a:cxn>
                  <a:cxn ang="0">
                    <a:pos x="15" y="41"/>
                  </a:cxn>
                  <a:cxn ang="0">
                    <a:pos x="11" y="39"/>
                  </a:cxn>
                  <a:cxn ang="0">
                    <a:pos x="8" y="37"/>
                  </a:cxn>
                  <a:cxn ang="0">
                    <a:pos x="5" y="35"/>
                  </a:cxn>
                  <a:cxn ang="0">
                    <a:pos x="3" y="32"/>
                  </a:cxn>
                  <a:cxn ang="0">
                    <a:pos x="1" y="28"/>
                  </a:cxn>
                  <a:cxn ang="0">
                    <a:pos x="0" y="24"/>
                  </a:cxn>
                  <a:cxn ang="0">
                    <a:pos x="0" y="20"/>
                  </a:cxn>
                  <a:cxn ang="0">
                    <a:pos x="0" y="16"/>
                  </a:cxn>
                  <a:cxn ang="0">
                    <a:pos x="1" y="13"/>
                  </a:cxn>
                  <a:cxn ang="0">
                    <a:pos x="3" y="9"/>
                  </a:cxn>
                  <a:cxn ang="0">
                    <a:pos x="5" y="6"/>
                  </a:cxn>
                  <a:cxn ang="0">
                    <a:pos x="8" y="3"/>
                  </a:cxn>
                  <a:cxn ang="0">
                    <a:pos x="11" y="1"/>
                  </a:cxn>
                  <a:cxn ang="0">
                    <a:pos x="15" y="0"/>
                  </a:cxn>
                  <a:cxn ang="0">
                    <a:pos x="19" y="0"/>
                  </a:cxn>
                  <a:cxn ang="0">
                    <a:pos x="23" y="0"/>
                  </a:cxn>
                  <a:cxn ang="0">
                    <a:pos x="26" y="1"/>
                  </a:cxn>
                  <a:cxn ang="0">
                    <a:pos x="29" y="3"/>
                  </a:cxn>
                  <a:cxn ang="0">
                    <a:pos x="32" y="6"/>
                  </a:cxn>
                  <a:cxn ang="0">
                    <a:pos x="34" y="9"/>
                  </a:cxn>
                  <a:cxn ang="0">
                    <a:pos x="36" y="13"/>
                  </a:cxn>
                  <a:cxn ang="0">
                    <a:pos x="37" y="16"/>
                  </a:cxn>
                  <a:cxn ang="0">
                    <a:pos x="37" y="20"/>
                  </a:cxn>
                  <a:cxn ang="0">
                    <a:pos x="36" y="28"/>
                  </a:cxn>
                  <a:cxn ang="0">
                    <a:pos x="32" y="35"/>
                  </a:cxn>
                  <a:cxn ang="0">
                    <a:pos x="26" y="39"/>
                  </a:cxn>
                  <a:cxn ang="0">
                    <a:pos x="19" y="42"/>
                  </a:cxn>
                </a:cxnLst>
                <a:rect l="0" t="0" r="r" b="b"/>
                <a:pathLst>
                  <a:path w="37" h="42">
                    <a:moveTo>
                      <a:pt x="19" y="42"/>
                    </a:moveTo>
                    <a:lnTo>
                      <a:pt x="15" y="41"/>
                    </a:lnTo>
                    <a:lnTo>
                      <a:pt x="11" y="39"/>
                    </a:lnTo>
                    <a:lnTo>
                      <a:pt x="8" y="37"/>
                    </a:lnTo>
                    <a:lnTo>
                      <a:pt x="5" y="35"/>
                    </a:lnTo>
                    <a:lnTo>
                      <a:pt x="3" y="32"/>
                    </a:lnTo>
                    <a:lnTo>
                      <a:pt x="1" y="28"/>
                    </a:lnTo>
                    <a:lnTo>
                      <a:pt x="0" y="24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1" y="13"/>
                    </a:lnTo>
                    <a:lnTo>
                      <a:pt x="3" y="9"/>
                    </a:lnTo>
                    <a:lnTo>
                      <a:pt x="5" y="6"/>
                    </a:lnTo>
                    <a:lnTo>
                      <a:pt x="8" y="3"/>
                    </a:lnTo>
                    <a:lnTo>
                      <a:pt x="11" y="1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9" y="3"/>
                    </a:lnTo>
                    <a:lnTo>
                      <a:pt x="32" y="6"/>
                    </a:lnTo>
                    <a:lnTo>
                      <a:pt x="34" y="9"/>
                    </a:lnTo>
                    <a:lnTo>
                      <a:pt x="36" y="13"/>
                    </a:lnTo>
                    <a:lnTo>
                      <a:pt x="37" y="16"/>
                    </a:lnTo>
                    <a:lnTo>
                      <a:pt x="37" y="20"/>
                    </a:lnTo>
                    <a:lnTo>
                      <a:pt x="36" y="28"/>
                    </a:lnTo>
                    <a:lnTo>
                      <a:pt x="32" y="35"/>
                    </a:lnTo>
                    <a:lnTo>
                      <a:pt x="26" y="39"/>
                    </a:lnTo>
                    <a:lnTo>
                      <a:pt x="19" y="42"/>
                    </a:lnTo>
                    <a:close/>
                  </a:path>
                </a:pathLst>
              </a:custGeom>
              <a:noFill/>
              <a:ln w="25400">
                <a:solidFill>
                  <a:srgbClr val="FFFF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923" name="Rectangle 922"/>
          <p:cNvSpPr/>
          <p:nvPr userDrawn="1"/>
        </p:nvSpPr>
        <p:spPr>
          <a:xfrm>
            <a:off x="0" y="0"/>
            <a:ext cx="9144000" cy="7086600"/>
          </a:xfrm>
          <a:prstGeom prst="rect">
            <a:avLst/>
          </a:prstGeom>
          <a:solidFill>
            <a:schemeClr val="tx1">
              <a:lumMod val="85000"/>
              <a:lumOff val="15000"/>
              <a:alpha val="6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000066">
              <a:alpha val="70000"/>
            </a:srgbClr>
          </a:solidFill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solidFill>
            <a:srgbClr val="000066">
              <a:alpha val="70000"/>
            </a:srgbClr>
          </a:solidFill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solidFill>
            <a:srgbClr val="000066">
              <a:alpha val="70000"/>
            </a:srgbClr>
          </a:solidFill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C000"/>
                </a:solidFill>
                <a:latin typeface="Maiandra GD" pitchFamily="34" charset="0"/>
              </a:defRPr>
            </a:lvl1pPr>
          </a:lstStyle>
          <a:p>
            <a:fld id="{4A6E3F20-11B9-42EB-A2FA-BB0D82ECBCE9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solidFill>
            <a:srgbClr val="000066">
              <a:alpha val="70000"/>
            </a:srgbClr>
          </a:solidFill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C000"/>
                </a:solidFill>
                <a:latin typeface="Maiandra GD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solidFill>
            <a:srgbClr val="000066">
              <a:alpha val="70000"/>
            </a:srgbClr>
          </a:solidFill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C000"/>
                </a:solidFill>
                <a:latin typeface="Maiandra GD" pitchFamily="34" charset="0"/>
              </a:defRPr>
            </a:lvl1pPr>
          </a:lstStyle>
          <a:p>
            <a:fld id="{FF99D6E2-E1ED-48E5-84FB-FE5FAB5E430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C000"/>
          </a:solidFill>
          <a:latin typeface="Maiandra GD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FFC000"/>
          </a:solidFill>
          <a:latin typeface="Maiandra GD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FFC000"/>
          </a:solidFill>
          <a:latin typeface="Maiandra GD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FFC000"/>
          </a:solidFill>
          <a:latin typeface="Maiandra GD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FFC000"/>
          </a:solidFill>
          <a:latin typeface="Maiandra GD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FFC000"/>
          </a:solidFill>
          <a:latin typeface="Maiandra GD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005013"/>
            <a:r>
              <a:rPr lang="en-US" sz="4800" b="1" dirty="0" smtClean="0">
                <a:effectLst>
                  <a:reflection blurRad="6350" stA="55000" endA="300" endPos="45500" dir="5400000" sy="-100000" algn="bl" rotWithShape="0"/>
                </a:effectLst>
              </a:rPr>
              <a:t>Hosea 4:1-6</a:t>
            </a:r>
            <a:endParaRPr lang="en-US" sz="4800" b="1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221163"/>
          </a:xfrm>
        </p:spPr>
        <p:txBody>
          <a:bodyPr anchor="ctr"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No “knowledge of God in the land” (1).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They are “destroyed for lack of knowledge” (6a).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In fact they had “rejected knowledge” (6b).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They had “forgotten the law of your God” (6c).</a:t>
            </a:r>
          </a:p>
        </p:txBody>
      </p:sp>
      <p:pic>
        <p:nvPicPr>
          <p:cNvPr id="5" name="Picture 4" descr="Bible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228600"/>
            <a:ext cx="1971675" cy="1444367"/>
          </a:xfrm>
          <a:prstGeom prst="rect">
            <a:avLst/>
          </a:prstGeom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005013">
              <a:lnSpc>
                <a:spcPct val="80000"/>
              </a:lnSpc>
            </a:pPr>
            <a:r>
              <a:rPr lang="en-US" sz="4800" b="1" dirty="0" smtClean="0">
                <a:effectLst>
                  <a:reflection blurRad="6350" stA="55000" endA="300" endPos="45500" dir="5400000" sy="-100000" algn="bl" rotWithShape="0"/>
                </a:effectLst>
              </a:rPr>
              <a:t>“Destroyed for Lack of Knowledge”</a:t>
            </a:r>
            <a:endParaRPr lang="en-US" sz="4800" b="1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221163"/>
          </a:xfrm>
        </p:spPr>
        <p:txBody>
          <a:bodyPr tIns="182880" anchor="t">
            <a:normAutofit fontScale="92500"/>
          </a:bodyPr>
          <a:lstStyle/>
          <a:p>
            <a:pPr>
              <a:buNone/>
            </a:pPr>
            <a:r>
              <a:rPr lang="en-US" sz="4600" b="1" dirty="0" smtClean="0">
                <a:solidFill>
                  <a:schemeClr val="bg1"/>
                </a:solidFill>
              </a:rPr>
              <a:t>I.  The Knowledge of God.</a:t>
            </a:r>
          </a:p>
          <a:p>
            <a:pPr lvl="1"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A. How can we gain knowledge of God?</a:t>
            </a:r>
          </a:p>
          <a:p>
            <a:pPr lvl="2"/>
            <a:r>
              <a:rPr lang="en-US" sz="2800" b="1" dirty="0" smtClean="0">
                <a:solidFill>
                  <a:schemeClr val="bg1"/>
                </a:solidFill>
              </a:rPr>
              <a:t>Not within ourselves (Jeremiah 10:23).</a:t>
            </a:r>
          </a:p>
          <a:p>
            <a:pPr lvl="1"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B. Only through His word.</a:t>
            </a:r>
          </a:p>
          <a:p>
            <a:pPr lvl="2"/>
            <a:r>
              <a:rPr lang="en-US" sz="2800" b="1" dirty="0" smtClean="0">
                <a:solidFill>
                  <a:schemeClr val="bg1"/>
                </a:solidFill>
              </a:rPr>
              <a:t>Gentiles “do not know God” (1 Thess. 4:5).</a:t>
            </a:r>
          </a:p>
          <a:p>
            <a:pPr lvl="2"/>
            <a:r>
              <a:rPr lang="en-US" sz="2800" b="1" dirty="0" smtClean="0">
                <a:solidFill>
                  <a:schemeClr val="bg1"/>
                </a:solidFill>
              </a:rPr>
              <a:t>The word keeps us from sin and cleanses our way (Psalm 119:9-16).</a:t>
            </a:r>
          </a:p>
        </p:txBody>
      </p:sp>
      <p:pic>
        <p:nvPicPr>
          <p:cNvPr id="5" name="Picture 4" descr="Bible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228600"/>
            <a:ext cx="1971675" cy="1444367"/>
          </a:xfrm>
          <a:prstGeom prst="rect">
            <a:avLst/>
          </a:prstGeom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005013">
              <a:lnSpc>
                <a:spcPct val="80000"/>
              </a:lnSpc>
            </a:pPr>
            <a:r>
              <a:rPr lang="en-US" sz="4800" b="1" dirty="0" smtClean="0">
                <a:effectLst>
                  <a:reflection blurRad="6350" stA="55000" endA="300" endPos="45500" dir="5400000" sy="-100000" algn="bl" rotWithShape="0"/>
                </a:effectLst>
              </a:rPr>
              <a:t>“Destroyed for Lack of Knowledge”</a:t>
            </a:r>
            <a:endParaRPr lang="en-US" sz="4800" b="1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221163"/>
          </a:xfrm>
        </p:spPr>
        <p:txBody>
          <a:bodyPr tIns="182880" anchor="t">
            <a:normAutofit/>
          </a:bodyPr>
          <a:lstStyle/>
          <a:p>
            <a:pPr>
              <a:buNone/>
            </a:pPr>
            <a:r>
              <a:rPr lang="en-US" sz="4300" b="1" dirty="0" smtClean="0">
                <a:solidFill>
                  <a:schemeClr val="bg1"/>
                </a:solidFill>
              </a:rPr>
              <a:t>I.  The Knowledge of God.</a:t>
            </a:r>
          </a:p>
          <a:p>
            <a:pPr lvl="1"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C. The word is all-sufficient (2 Tim. 3:14-17).</a:t>
            </a:r>
          </a:p>
          <a:p>
            <a:pPr lvl="2"/>
            <a:r>
              <a:rPr lang="en-US" sz="2800" b="1" i="1" dirty="0" smtClean="0">
                <a:solidFill>
                  <a:schemeClr val="bg1"/>
                </a:solidFill>
              </a:rPr>
              <a:t>Sola Scriptura </a:t>
            </a:r>
            <a:r>
              <a:rPr lang="en-US" sz="2800" b="1" dirty="0" smtClean="0">
                <a:solidFill>
                  <a:schemeClr val="bg1"/>
                </a:solidFill>
              </a:rPr>
              <a:t>“The Scriptures Alone!”</a:t>
            </a:r>
          </a:p>
          <a:p>
            <a:pPr lvl="2"/>
            <a:r>
              <a:rPr lang="en-US" sz="2800" b="1" dirty="0" smtClean="0">
                <a:solidFill>
                  <a:schemeClr val="bg1"/>
                </a:solidFill>
              </a:rPr>
              <a:t>It is how we know God.</a:t>
            </a:r>
          </a:p>
        </p:txBody>
      </p:sp>
      <p:pic>
        <p:nvPicPr>
          <p:cNvPr id="5" name="Picture 4" descr="Bible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228600"/>
            <a:ext cx="1971675" cy="1444367"/>
          </a:xfrm>
          <a:prstGeom prst="rect">
            <a:avLst/>
          </a:prstGeom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005013">
              <a:lnSpc>
                <a:spcPct val="80000"/>
              </a:lnSpc>
            </a:pPr>
            <a:r>
              <a:rPr lang="en-US" sz="4800" b="1" dirty="0" smtClean="0">
                <a:effectLst>
                  <a:reflection blurRad="6350" stA="55000" endA="300" endPos="45500" dir="5400000" sy="-100000" algn="bl" rotWithShape="0"/>
                </a:effectLst>
              </a:rPr>
              <a:t>“Destroyed for Lack of Knowledge”</a:t>
            </a:r>
            <a:endParaRPr lang="en-US" sz="4800" b="1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221163"/>
          </a:xfrm>
        </p:spPr>
        <p:txBody>
          <a:bodyPr tIns="182880" anchor="t">
            <a:normAutofit/>
          </a:bodyPr>
          <a:lstStyle/>
          <a:p>
            <a:pPr marL="627063" indent="-627063">
              <a:buNone/>
            </a:pPr>
            <a:r>
              <a:rPr lang="en-US" sz="3800" b="1" dirty="0" smtClean="0">
                <a:solidFill>
                  <a:schemeClr val="bg1"/>
                </a:solidFill>
              </a:rPr>
              <a:t>II. Sources to Grow in the Knowledge of God.</a:t>
            </a:r>
          </a:p>
          <a:p>
            <a:pPr lvl="1"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A.	  Preaching.</a:t>
            </a:r>
          </a:p>
          <a:p>
            <a:pPr marL="1309688" lvl="2" indent="-395288"/>
            <a:r>
              <a:rPr lang="en-US" sz="2800" b="1" dirty="0" smtClean="0">
                <a:solidFill>
                  <a:schemeClr val="bg1"/>
                </a:solidFill>
              </a:rPr>
              <a:t>Importance of preaching the Bible (Amos 8:11-12). </a:t>
            </a:r>
          </a:p>
          <a:p>
            <a:pPr marL="1309688" lvl="2" indent="-395288"/>
            <a:r>
              <a:rPr lang="en-US" sz="2800" b="1" dirty="0" smtClean="0">
                <a:solidFill>
                  <a:schemeClr val="bg1"/>
                </a:solidFill>
              </a:rPr>
              <a:t>This is only twice (sometimes only once) a week.</a:t>
            </a:r>
          </a:p>
        </p:txBody>
      </p:sp>
      <p:pic>
        <p:nvPicPr>
          <p:cNvPr id="5" name="Picture 4" descr="Bible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228600"/>
            <a:ext cx="1971675" cy="1444367"/>
          </a:xfrm>
          <a:prstGeom prst="rect">
            <a:avLst/>
          </a:prstGeom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005013">
              <a:lnSpc>
                <a:spcPct val="80000"/>
              </a:lnSpc>
            </a:pPr>
            <a:r>
              <a:rPr lang="en-US" sz="4800" b="1" dirty="0" smtClean="0">
                <a:effectLst>
                  <a:reflection blurRad="6350" stA="55000" endA="300" endPos="45500" dir="5400000" sy="-100000" algn="bl" rotWithShape="0"/>
                </a:effectLst>
              </a:rPr>
              <a:t>“Destroyed for Lack of Knowledge”</a:t>
            </a:r>
            <a:endParaRPr lang="en-US" sz="4800" b="1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221163"/>
          </a:xfrm>
        </p:spPr>
        <p:txBody>
          <a:bodyPr tIns="182880" anchor="t">
            <a:normAutofit/>
          </a:bodyPr>
          <a:lstStyle/>
          <a:p>
            <a:pPr marL="627063" indent="-627063">
              <a:buNone/>
            </a:pPr>
            <a:r>
              <a:rPr lang="en-US" sz="3800" b="1" dirty="0" smtClean="0">
                <a:solidFill>
                  <a:schemeClr val="bg1"/>
                </a:solidFill>
              </a:rPr>
              <a:t>II. Sources to Grow in the Knowledge of God.</a:t>
            </a:r>
          </a:p>
          <a:p>
            <a:pPr lvl="1"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B.	  Bible classes.</a:t>
            </a:r>
          </a:p>
          <a:p>
            <a:pPr marL="1309688" lvl="2" indent="-395288"/>
            <a:r>
              <a:rPr lang="en-US" sz="2800" b="1" dirty="0" smtClean="0">
                <a:solidFill>
                  <a:schemeClr val="bg1"/>
                </a:solidFill>
              </a:rPr>
              <a:t>This is a way the elders feed the flock (Acts 20:28-30) “feed the flock” (ASV).</a:t>
            </a:r>
          </a:p>
          <a:p>
            <a:pPr marL="1309688" lvl="2" indent="-395288"/>
            <a:r>
              <a:rPr lang="en-US" sz="2800" b="1" dirty="0" smtClean="0">
                <a:solidFill>
                  <a:schemeClr val="bg1"/>
                </a:solidFill>
              </a:rPr>
              <a:t>Only valuable if we participate and show up. No value otherwise.</a:t>
            </a:r>
          </a:p>
        </p:txBody>
      </p:sp>
      <p:pic>
        <p:nvPicPr>
          <p:cNvPr id="5" name="Picture 4" descr="Bible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228600"/>
            <a:ext cx="1971675" cy="1444367"/>
          </a:xfrm>
          <a:prstGeom prst="rect">
            <a:avLst/>
          </a:prstGeom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005013">
              <a:lnSpc>
                <a:spcPct val="80000"/>
              </a:lnSpc>
            </a:pPr>
            <a:r>
              <a:rPr lang="en-US" sz="4800" b="1" dirty="0" smtClean="0">
                <a:effectLst>
                  <a:reflection blurRad="6350" stA="55000" endA="300" endPos="45500" dir="5400000" sy="-100000" algn="bl" rotWithShape="0"/>
                </a:effectLst>
              </a:rPr>
              <a:t>“Destroyed for Lack of Knowledge”</a:t>
            </a:r>
            <a:endParaRPr lang="en-US" sz="4800" b="1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221163"/>
          </a:xfrm>
        </p:spPr>
        <p:txBody>
          <a:bodyPr tIns="182880" anchor="t">
            <a:normAutofit/>
          </a:bodyPr>
          <a:lstStyle/>
          <a:p>
            <a:pPr marL="627063" indent="-627063">
              <a:buNone/>
            </a:pPr>
            <a:r>
              <a:rPr lang="en-US" sz="3800" b="1" dirty="0" smtClean="0">
                <a:solidFill>
                  <a:schemeClr val="bg1"/>
                </a:solidFill>
              </a:rPr>
              <a:t>II. Sources to Grow in the Knowledge of God.</a:t>
            </a:r>
          </a:p>
          <a:p>
            <a:pPr lvl="1"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C.	  Parents.</a:t>
            </a:r>
          </a:p>
          <a:p>
            <a:pPr marL="1309688" lvl="2" indent="-395288"/>
            <a:r>
              <a:rPr lang="en-US" sz="2800" b="1" dirty="0" smtClean="0">
                <a:solidFill>
                  <a:schemeClr val="bg1"/>
                </a:solidFill>
              </a:rPr>
              <a:t>Parents the primary source for children (Eph. 6:1-4; 2 Tim. 1:5). </a:t>
            </a:r>
          </a:p>
          <a:p>
            <a:pPr marL="1309688" lvl="2" indent="-395288"/>
            <a:r>
              <a:rPr lang="en-US" sz="2800" b="1" i="1" dirty="0" smtClean="0">
                <a:solidFill>
                  <a:schemeClr val="bg1"/>
                </a:solidFill>
              </a:rPr>
              <a:t>Do we have the knowledge of God to pass to our children? </a:t>
            </a:r>
            <a:r>
              <a:rPr lang="en-US" sz="2800" b="1" dirty="0" smtClean="0">
                <a:solidFill>
                  <a:schemeClr val="bg1"/>
                </a:solidFill>
              </a:rPr>
              <a:t>(Prov. 29:15).</a:t>
            </a:r>
          </a:p>
        </p:txBody>
      </p:sp>
      <p:pic>
        <p:nvPicPr>
          <p:cNvPr id="5" name="Picture 4" descr="Bible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228600"/>
            <a:ext cx="1971675" cy="1444367"/>
          </a:xfrm>
          <a:prstGeom prst="rect">
            <a:avLst/>
          </a:prstGeom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005013">
              <a:lnSpc>
                <a:spcPct val="80000"/>
              </a:lnSpc>
            </a:pPr>
            <a:r>
              <a:rPr lang="en-US" sz="4800" b="1" dirty="0" smtClean="0">
                <a:effectLst>
                  <a:reflection blurRad="6350" stA="55000" endA="300" endPos="45500" dir="5400000" sy="-100000" algn="bl" rotWithShape="0"/>
                </a:effectLst>
              </a:rPr>
              <a:t>“Destroyed for Lack of Knowledge”</a:t>
            </a:r>
            <a:endParaRPr lang="en-US" sz="4800" b="1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221163"/>
          </a:xfrm>
        </p:spPr>
        <p:txBody>
          <a:bodyPr tIns="182880" anchor="t">
            <a:normAutofit fontScale="92500"/>
          </a:bodyPr>
          <a:lstStyle/>
          <a:p>
            <a:pPr marL="627063" indent="-627063">
              <a:buNone/>
            </a:pPr>
            <a:r>
              <a:rPr lang="en-US" sz="4100" b="1" dirty="0" smtClean="0">
                <a:solidFill>
                  <a:schemeClr val="bg1"/>
                </a:solidFill>
              </a:rPr>
              <a:t>II. Sources to Grow in the Knowledge of God.</a:t>
            </a:r>
          </a:p>
          <a:p>
            <a:pPr lvl="1"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D.	  Personal initiative.</a:t>
            </a:r>
          </a:p>
          <a:p>
            <a:pPr marL="1309688" lvl="2" indent="-395288"/>
            <a:r>
              <a:rPr lang="en-US" sz="2800" b="1" dirty="0" smtClean="0">
                <a:solidFill>
                  <a:schemeClr val="bg1"/>
                </a:solidFill>
              </a:rPr>
              <a:t>Only source of knowledge that will sustain us (Psalm 119:97-14).</a:t>
            </a:r>
          </a:p>
          <a:p>
            <a:pPr marL="1309688" lvl="2" indent="-395288"/>
            <a:r>
              <a:rPr lang="en-US" sz="2800" b="1" dirty="0" smtClean="0">
                <a:solidFill>
                  <a:schemeClr val="bg1"/>
                </a:solidFill>
              </a:rPr>
              <a:t>Bible study (devotional and analytical) (1 Tim. 4:11-13).</a:t>
            </a:r>
          </a:p>
          <a:p>
            <a:pPr marL="1309688" lvl="2" indent="-395288"/>
            <a:r>
              <a:rPr lang="en-US" sz="2800" b="1" dirty="0" smtClean="0">
                <a:solidFill>
                  <a:schemeClr val="bg1"/>
                </a:solidFill>
              </a:rPr>
              <a:t>Reading good literature by sound writers.</a:t>
            </a:r>
          </a:p>
        </p:txBody>
      </p:sp>
      <p:pic>
        <p:nvPicPr>
          <p:cNvPr id="5" name="Picture 4" descr="Bible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228600"/>
            <a:ext cx="1971675" cy="1444367"/>
          </a:xfrm>
          <a:prstGeom prst="rect">
            <a:avLst/>
          </a:prstGeom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005013">
              <a:lnSpc>
                <a:spcPct val="80000"/>
              </a:lnSpc>
            </a:pPr>
            <a:r>
              <a:rPr lang="en-US" sz="4800" b="1" dirty="0" smtClean="0">
                <a:effectLst>
                  <a:reflection blurRad="6350" stA="55000" endA="300" endPos="45500" dir="5400000" sy="-100000" algn="bl" rotWithShape="0"/>
                </a:effectLst>
              </a:rPr>
              <a:t>“Destroyed for Lack of Knowledge”</a:t>
            </a:r>
            <a:endParaRPr lang="en-US" sz="4800" b="1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pic>
        <p:nvPicPr>
          <p:cNvPr id="5" name="Picture 4" descr="Bible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228600"/>
            <a:ext cx="1971675" cy="1444367"/>
          </a:xfrm>
          <a:prstGeom prst="rect">
            <a:avLst/>
          </a:prstGeom>
          <a:effectLst/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221163"/>
          </a:xfrm>
        </p:spPr>
        <p:txBody>
          <a:bodyPr anchor="ctr">
            <a:normAutofit/>
          </a:bodyPr>
          <a:lstStyle/>
          <a:p>
            <a:pPr algn="ctr">
              <a:spcAft>
                <a:spcPts val="1800"/>
              </a:spcAft>
              <a:buNone/>
            </a:pPr>
            <a:r>
              <a:rPr lang="en-US" sz="4000" b="1" i="1" dirty="0" smtClean="0">
                <a:solidFill>
                  <a:schemeClr val="bg1"/>
                </a:solidFill>
              </a:rPr>
              <a:t>Why is this Important?</a:t>
            </a:r>
          </a:p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Because of the danger of other influences.</a:t>
            </a:r>
          </a:p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Matthew 24:10-13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005013">
              <a:lnSpc>
                <a:spcPct val="80000"/>
              </a:lnSpc>
            </a:pPr>
            <a:r>
              <a:rPr lang="en-US" sz="4800" b="1" dirty="0" smtClean="0">
                <a:effectLst>
                  <a:reflection blurRad="6350" stA="55000" endA="300" endPos="45500" dir="5400000" sy="-100000" algn="bl" rotWithShape="0"/>
                </a:effectLst>
              </a:rPr>
              <a:t>“Destroyed for Lack of Knowledge”</a:t>
            </a:r>
            <a:endParaRPr lang="en-US" sz="4800" b="1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pic>
        <p:nvPicPr>
          <p:cNvPr id="5" name="Picture 4" descr="Bible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228600"/>
            <a:ext cx="1971675" cy="1444367"/>
          </a:xfrm>
          <a:prstGeom prst="rect">
            <a:avLst/>
          </a:prstGeom>
          <a:effectLst/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221163"/>
          </a:xfrm>
        </p:spPr>
        <p:txBody>
          <a:bodyPr anchor="ctr">
            <a:normAutofit/>
          </a:bodyPr>
          <a:lstStyle/>
          <a:p>
            <a:pPr algn="ctr">
              <a:spcAft>
                <a:spcPts val="1800"/>
              </a:spcAft>
              <a:buNone/>
            </a:pPr>
            <a:r>
              <a:rPr lang="en-US" sz="4000" b="1" i="1" dirty="0" smtClean="0">
                <a:solidFill>
                  <a:schemeClr val="bg1"/>
                </a:solidFill>
              </a:rPr>
              <a:t>What is Important to You?</a:t>
            </a:r>
          </a:p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We find time for what is important to us.</a:t>
            </a:r>
          </a:p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Matthew 13:45-46</a:t>
            </a:r>
          </a:p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Psalm 119:7-11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SC(4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92BFE30-C4ED-4BD7-B2AA-D1945CF9C54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CSC(4)</Template>
  <TotalTime>65</TotalTime>
  <Words>284</Words>
  <Application>Microsoft Office PowerPoint</Application>
  <PresentationFormat>On-screen Show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CSC(4)</vt:lpstr>
      <vt:lpstr>Hosea 4:1-6</vt:lpstr>
      <vt:lpstr>“Destroyed for Lack of Knowledge”</vt:lpstr>
      <vt:lpstr>“Destroyed for Lack of Knowledge”</vt:lpstr>
      <vt:lpstr>“Destroyed for Lack of Knowledge”</vt:lpstr>
      <vt:lpstr>“Destroyed for Lack of Knowledge”</vt:lpstr>
      <vt:lpstr>“Destroyed for Lack of Knowledge”</vt:lpstr>
      <vt:lpstr>“Destroyed for Lack of Knowledge”</vt:lpstr>
      <vt:lpstr>“Destroyed for Lack of Knowledge”</vt:lpstr>
      <vt:lpstr>“Destroyed for Lack of Knowledge”</vt:lpstr>
    </vt:vector>
  </TitlesOfParts>
  <Company>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subject/>
  <dc:creator>OlsenParkLaptop</dc:creator>
  <cp:keywords/>
  <dc:description/>
  <cp:lastModifiedBy>OlsenParkLaptop</cp:lastModifiedBy>
  <cp:revision>5</cp:revision>
  <dcterms:created xsi:type="dcterms:W3CDTF">2011-05-15T03:31:02Z</dcterms:created>
  <dcterms:modified xsi:type="dcterms:W3CDTF">2011-05-18T05:48:51Z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TC300097319990</vt:lpwstr>
  </property>
</Properties>
</file>