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handoutMasterIdLst>
    <p:handoutMasterId r:id="rId42"/>
  </p:handoutMasterIdLst>
  <p:sldIdLst>
    <p:sldId id="285" r:id="rId6"/>
    <p:sldId id="256" r:id="rId7"/>
    <p:sldId id="257" r:id="rId8"/>
    <p:sldId id="260" r:id="rId9"/>
    <p:sldId id="265" r:id="rId10"/>
    <p:sldId id="264" r:id="rId11"/>
    <p:sldId id="267" r:id="rId12"/>
    <p:sldId id="266" r:id="rId13"/>
    <p:sldId id="268" r:id="rId14"/>
    <p:sldId id="269" r:id="rId15"/>
    <p:sldId id="270" r:id="rId16"/>
    <p:sldId id="271" r:id="rId17"/>
    <p:sldId id="289" r:id="rId18"/>
    <p:sldId id="258" r:id="rId19"/>
    <p:sldId id="287" r:id="rId20"/>
    <p:sldId id="288" r:id="rId21"/>
    <p:sldId id="272" r:id="rId22"/>
    <p:sldId id="273" r:id="rId23"/>
    <p:sldId id="274" r:id="rId24"/>
    <p:sldId id="275" r:id="rId25"/>
    <p:sldId id="276" r:id="rId26"/>
    <p:sldId id="262" r:id="rId27"/>
    <p:sldId id="278" r:id="rId28"/>
    <p:sldId id="279" r:id="rId29"/>
    <p:sldId id="280" r:id="rId30"/>
    <p:sldId id="281" r:id="rId31"/>
    <p:sldId id="282" r:id="rId32"/>
    <p:sldId id="283" r:id="rId33"/>
    <p:sldId id="277" r:id="rId34"/>
    <p:sldId id="263" r:id="rId35"/>
    <p:sldId id="292" r:id="rId36"/>
    <p:sldId id="290" r:id="rId37"/>
    <p:sldId id="291" r:id="rId38"/>
    <p:sldId id="284" r:id="rId39"/>
    <p:sldId id="28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66"/>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1" d="100"/>
          <a:sy n="71" d="100"/>
        </p:scale>
        <p:origin x="-1050"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2EE15F-8E0B-4139-963D-84C068D7E6DF}" type="datetimeFigureOut">
              <a:rPr lang="en-US" smtClean="0"/>
              <a:pPr/>
              <a:t>5/2/2011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83E77-ACAA-4E00-9C03-41F92397476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752EF-AB0C-4F37-B922-33A68C323D59}" type="datetimeFigureOut">
              <a:rPr lang="en-US" smtClean="0"/>
              <a:pPr/>
              <a:t>5/2/2011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CFE7D-9948-46DC-9BC6-ECA91F3859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228600" y="0"/>
            <a:ext cx="114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5400000">
            <a:off x="4152900" y="1638300"/>
            <a:ext cx="609600" cy="9372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6800" y="2057400"/>
            <a:ext cx="7772400" cy="3733800"/>
          </a:xfrm>
        </p:spPr>
        <p:txBody>
          <a:bodyPr/>
          <a:lstStyle>
            <a:lvl1pPr marL="0" indent="0" algn="ctr">
              <a:buNone/>
              <a:defRPr b="1">
                <a:solidFill>
                  <a:schemeClr val="accent1">
                    <a:lumMod val="20000"/>
                    <a:lumOff val="80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1D901D-3F05-41D6-95A4-26D1B9E399D4}" type="datetimeFigureOut">
              <a:rPr lang="en-US" smtClean="0"/>
              <a:pPr/>
              <a:t>5/2/2011</a:t>
            </a:fld>
            <a:endParaRPr lang="en-US"/>
          </a:p>
        </p:txBody>
      </p:sp>
      <p:sp>
        <p:nvSpPr>
          <p:cNvPr id="9" name="Rectangle 8"/>
          <p:cNvSpPr/>
          <p:nvPr userDrawn="1"/>
        </p:nvSpPr>
        <p:spPr>
          <a:xfrm rot="5400000">
            <a:off x="4152900" y="-4229100"/>
            <a:ext cx="609600" cy="9372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1B577-42E3-476B-B428-24DDD711EFE4}" type="slidenum">
              <a:rPr lang="en-US" smtClean="0"/>
              <a:pPr/>
              <a:t>‹#›</a:t>
            </a:fld>
            <a:endParaRPr lang="en-US"/>
          </a:p>
        </p:txBody>
      </p:sp>
      <p:sp>
        <p:nvSpPr>
          <p:cNvPr id="2" name="Title 1"/>
          <p:cNvSpPr>
            <a:spLocks noGrp="1"/>
          </p:cNvSpPr>
          <p:nvPr>
            <p:ph type="ctrTitle"/>
          </p:nvPr>
        </p:nvSpPr>
        <p:spPr>
          <a:xfrm>
            <a:off x="1066800" y="838200"/>
            <a:ext cx="7696200" cy="1066800"/>
          </a:xfrm>
        </p:spPr>
        <p:txBody>
          <a:bodyPr/>
          <a:lstStyle>
            <a:lvl1pPr>
              <a:defRPr b="1">
                <a:solidFill>
                  <a:schemeClr val="bg1"/>
                </a:solidFill>
                <a:effectLst>
                  <a:outerShdw blurRad="50800" dist="38100" dir="8100000" algn="tr" rotWithShape="0">
                    <a:prstClr val="black">
                      <a:alpha val="40000"/>
                    </a:prstClr>
                  </a:outerShdw>
                </a:effectLst>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userDrawn="1"/>
        </p:nvGrpSpPr>
        <p:grpSpPr>
          <a:xfrm>
            <a:off x="0" y="0"/>
            <a:ext cx="1143000" cy="6858000"/>
            <a:chOff x="0" y="0"/>
            <a:chExt cx="1143000" cy="6858000"/>
          </a:xfrm>
        </p:grpSpPr>
        <p:sp>
          <p:nvSpPr>
            <p:cNvPr id="8" name="Rectangle 7"/>
            <p:cNvSpPr/>
            <p:nvPr userDrawn="1"/>
          </p:nvSpPr>
          <p:spPr>
            <a:xfrm>
              <a:off x="0" y="0"/>
              <a:ext cx="114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0800000">
              <a:off x="304800" y="0"/>
              <a:ext cx="1524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0800000">
              <a:off x="0" y="0"/>
              <a:ext cx="228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lvl1pPr>
              <a:defRPr>
                <a:solidFill>
                  <a:schemeClr val="accent1">
                    <a:lumMod val="40000"/>
                    <a:lumOff val="60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1">
                    <a:lumMod val="20000"/>
                    <a:lumOff val="80000"/>
                  </a:schemeClr>
                </a:solidFill>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D901D-3F05-41D6-95A4-26D1B9E399D4}"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1B577-42E3-476B-B428-24DDD711EF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userDrawn="1"/>
        </p:nvGrpSpPr>
        <p:grpSpPr>
          <a:xfrm rot="5400000">
            <a:off x="4000500" y="-4000500"/>
            <a:ext cx="1143000" cy="9144000"/>
            <a:chOff x="0" y="0"/>
            <a:chExt cx="1143000" cy="6858000"/>
          </a:xfrm>
        </p:grpSpPr>
        <p:sp>
          <p:nvSpPr>
            <p:cNvPr id="8" name="Rectangle 7"/>
            <p:cNvSpPr/>
            <p:nvPr userDrawn="1"/>
          </p:nvSpPr>
          <p:spPr>
            <a:xfrm>
              <a:off x="0" y="0"/>
              <a:ext cx="114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0800000">
              <a:off x="304800" y="0"/>
              <a:ext cx="1524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0800000">
              <a:off x="0" y="0"/>
              <a:ext cx="228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Vertical Title 1"/>
          <p:cNvSpPr>
            <a:spLocks noGrp="1"/>
          </p:cNvSpPr>
          <p:nvPr>
            <p:ph type="title" orient="vert"/>
          </p:nvPr>
        </p:nvSpPr>
        <p:spPr>
          <a:xfrm>
            <a:off x="6629400" y="274638"/>
            <a:ext cx="2057400" cy="5851525"/>
          </a:xfrm>
        </p:spPr>
        <p:txBody>
          <a:bodyPr vert="eaVert"/>
          <a:lstStyle>
            <a:lvl1pPr>
              <a:defRPr>
                <a:solidFill>
                  <a:schemeClr val="accent1">
                    <a:lumMod val="40000"/>
                    <a:lumOff val="60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accent1">
                    <a:lumMod val="20000"/>
                    <a:lumOff val="80000"/>
                  </a:schemeClr>
                </a:solidFill>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D901D-3F05-41D6-95A4-26D1B9E399D4}"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1B577-42E3-476B-B428-24DDD711EF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Times"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charset="0"/>
              </a:defRPr>
            </a:lvl1pPr>
          </a:lstStyle>
          <a:p>
            <a:pPr>
              <a:defRPr/>
            </a:pPr>
            <a:fld id="{3DEAA8D3-8DBD-4D71-A639-3C443BA34F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lvl1pPr>
              <a:defRPr b="1">
                <a:solidFill>
                  <a:schemeClr val="bg1"/>
                </a:solidFill>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81D901D-3F05-41D6-95A4-26D1B9E399D4}"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1B577-42E3-476B-B428-24DDD711EFE4}" type="slidenum">
              <a:rPr lang="en-US" smtClean="0"/>
              <a:pPr/>
              <a:t>‹#›</a:t>
            </a:fld>
            <a:endParaRPr lang="en-US"/>
          </a:p>
        </p:txBody>
      </p:sp>
      <p:grpSp>
        <p:nvGrpSpPr>
          <p:cNvPr id="12" name="Group 11"/>
          <p:cNvGrpSpPr/>
          <p:nvPr userDrawn="1"/>
        </p:nvGrpSpPr>
        <p:grpSpPr>
          <a:xfrm>
            <a:off x="0" y="0"/>
            <a:ext cx="1143000" cy="6858000"/>
            <a:chOff x="0" y="0"/>
            <a:chExt cx="1143000" cy="6858000"/>
          </a:xfrm>
        </p:grpSpPr>
        <p:sp>
          <p:nvSpPr>
            <p:cNvPr id="7" name="Rectangle 6"/>
            <p:cNvSpPr/>
            <p:nvPr userDrawn="1"/>
          </p:nvSpPr>
          <p:spPr>
            <a:xfrm>
              <a:off x="0" y="0"/>
              <a:ext cx="114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0800000">
              <a:off x="304800" y="0"/>
              <a:ext cx="1524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0800000">
              <a:off x="0" y="0"/>
              <a:ext cx="228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1143000" y="1600200"/>
            <a:ext cx="7543800" cy="4525963"/>
          </a:xfrm>
        </p:spPr>
        <p:txBody>
          <a:bodyPr/>
          <a:lstStyle>
            <a:lvl1pPr>
              <a:defRPr b="1">
                <a:solidFill>
                  <a:schemeClr val="accent1">
                    <a:lumMod val="20000"/>
                    <a:lumOff val="80000"/>
                  </a:schemeClr>
                </a:solidFill>
                <a:effectLst/>
              </a:defRPr>
            </a:lvl1pPr>
            <a:lvl2pPr>
              <a:defRPr b="1">
                <a:solidFill>
                  <a:schemeClr val="accent1">
                    <a:lumMod val="20000"/>
                    <a:lumOff val="80000"/>
                  </a:schemeClr>
                </a:solidFill>
                <a:effectLst/>
              </a:defRPr>
            </a:lvl2pPr>
            <a:lvl3pPr>
              <a:defRPr b="1">
                <a:solidFill>
                  <a:schemeClr val="accent1">
                    <a:lumMod val="20000"/>
                    <a:lumOff val="80000"/>
                  </a:schemeClr>
                </a:solidFill>
                <a:effectLst/>
              </a:defRPr>
            </a:lvl3pPr>
            <a:lvl4pPr>
              <a:defRPr b="1">
                <a:solidFill>
                  <a:schemeClr val="accent1">
                    <a:lumMod val="20000"/>
                    <a:lumOff val="80000"/>
                  </a:schemeClr>
                </a:solidFill>
                <a:effectLst/>
              </a:defRPr>
            </a:lvl4pPr>
            <a:lvl5pPr>
              <a:defRPr b="1">
                <a:solidFill>
                  <a:schemeClr val="accent1">
                    <a:lumMod val="20000"/>
                    <a:lumOff val="80000"/>
                  </a:schemeClr>
                </a:solidFill>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p:cNvGrpSpPr/>
          <p:nvPr userDrawn="1"/>
        </p:nvGrpSpPr>
        <p:grpSpPr>
          <a:xfrm>
            <a:off x="0" y="0"/>
            <a:ext cx="1143000" cy="6858000"/>
            <a:chOff x="0" y="0"/>
            <a:chExt cx="1143000" cy="6858000"/>
          </a:xfrm>
        </p:grpSpPr>
        <p:sp>
          <p:nvSpPr>
            <p:cNvPr id="8" name="Rectangle 7"/>
            <p:cNvSpPr/>
            <p:nvPr userDrawn="1"/>
          </p:nvSpPr>
          <p:spPr>
            <a:xfrm>
              <a:off x="0" y="0"/>
              <a:ext cx="114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0800000">
              <a:off x="304800" y="0"/>
              <a:ext cx="1524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0800000">
              <a:off x="0" y="0"/>
              <a:ext cx="228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40000"/>
                    <a:lumOff val="6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D901D-3F05-41D6-95A4-26D1B9E399D4}"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1B577-42E3-476B-B428-24DDD711EF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0"/>
            <a:ext cx="1143000" cy="6858000"/>
            <a:chOff x="0" y="0"/>
            <a:chExt cx="1143000" cy="6858000"/>
          </a:xfrm>
        </p:grpSpPr>
        <p:sp>
          <p:nvSpPr>
            <p:cNvPr id="9" name="Rectangle 8"/>
            <p:cNvSpPr/>
            <p:nvPr userDrawn="1"/>
          </p:nvSpPr>
          <p:spPr>
            <a:xfrm>
              <a:off x="0" y="0"/>
              <a:ext cx="114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0800000">
              <a:off x="304800" y="0"/>
              <a:ext cx="1524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0800000">
              <a:off x="0" y="0"/>
              <a:ext cx="228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lvl1pPr>
              <a:defRPr>
                <a:solidFill>
                  <a:schemeClr val="accent1">
                    <a:lumMod val="40000"/>
                    <a:lumOff val="6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1">
                    <a:lumMod val="20000"/>
                    <a:lumOff val="80000"/>
                  </a:schemeClr>
                </a:solidFill>
              </a:defRPr>
            </a:lvl1pPr>
            <a:lvl2pPr>
              <a:defRPr sz="2400">
                <a:solidFill>
                  <a:schemeClr val="accent1">
                    <a:lumMod val="20000"/>
                    <a:lumOff val="80000"/>
                  </a:schemeClr>
                </a:solidFill>
              </a:defRPr>
            </a:lvl2pPr>
            <a:lvl3pPr>
              <a:defRPr sz="2000">
                <a:solidFill>
                  <a:schemeClr val="accent1">
                    <a:lumMod val="20000"/>
                    <a:lumOff val="80000"/>
                  </a:schemeClr>
                </a:solidFill>
              </a:defRPr>
            </a:lvl3pPr>
            <a:lvl4pPr>
              <a:defRPr sz="1800">
                <a:solidFill>
                  <a:schemeClr val="accent1">
                    <a:lumMod val="20000"/>
                    <a:lumOff val="80000"/>
                  </a:schemeClr>
                </a:solidFill>
              </a:defRPr>
            </a:lvl4pPr>
            <a:lvl5pPr>
              <a:defRPr sz="1800">
                <a:solidFill>
                  <a:schemeClr val="accent1">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1">
                    <a:lumMod val="20000"/>
                    <a:lumOff val="80000"/>
                  </a:schemeClr>
                </a:solidFill>
              </a:defRPr>
            </a:lvl1pPr>
            <a:lvl2pPr>
              <a:defRPr sz="2400">
                <a:solidFill>
                  <a:schemeClr val="accent1">
                    <a:lumMod val="20000"/>
                    <a:lumOff val="80000"/>
                  </a:schemeClr>
                </a:solidFill>
              </a:defRPr>
            </a:lvl2pPr>
            <a:lvl3pPr>
              <a:defRPr sz="2000">
                <a:solidFill>
                  <a:schemeClr val="accent1">
                    <a:lumMod val="20000"/>
                    <a:lumOff val="80000"/>
                  </a:schemeClr>
                </a:solidFill>
              </a:defRPr>
            </a:lvl3pPr>
            <a:lvl4pPr>
              <a:defRPr sz="1800">
                <a:solidFill>
                  <a:schemeClr val="accent1">
                    <a:lumMod val="20000"/>
                    <a:lumOff val="80000"/>
                  </a:schemeClr>
                </a:solidFill>
              </a:defRPr>
            </a:lvl4pPr>
            <a:lvl5pPr>
              <a:defRPr sz="1800">
                <a:solidFill>
                  <a:schemeClr val="accent1">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1D901D-3F05-41D6-95A4-26D1B9E399D4}"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1B577-42E3-476B-B428-24DDD711EF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0"/>
            <a:ext cx="1143000" cy="6858000"/>
            <a:chOff x="0" y="0"/>
            <a:chExt cx="1143000" cy="6858000"/>
          </a:xfrm>
        </p:grpSpPr>
        <p:sp>
          <p:nvSpPr>
            <p:cNvPr id="11" name="Rectangle 10"/>
            <p:cNvSpPr/>
            <p:nvPr userDrawn="1"/>
          </p:nvSpPr>
          <p:spPr>
            <a:xfrm>
              <a:off x="0" y="0"/>
              <a:ext cx="114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0800000">
              <a:off x="304800" y="0"/>
              <a:ext cx="1524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10800000">
              <a:off x="0" y="0"/>
              <a:ext cx="228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lvl1pPr>
              <a:defRPr>
                <a:solidFill>
                  <a:schemeClr val="accent1">
                    <a:lumMod val="40000"/>
                    <a:lumOff val="6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1">
                    <a:lumMod val="20000"/>
                    <a:lumOff val="80000"/>
                  </a:schemeClr>
                </a:solidFill>
              </a:defRPr>
            </a:lvl1pPr>
            <a:lvl2pPr>
              <a:defRPr sz="2000">
                <a:solidFill>
                  <a:schemeClr val="accent1">
                    <a:lumMod val="20000"/>
                    <a:lumOff val="80000"/>
                  </a:schemeClr>
                </a:solidFill>
              </a:defRPr>
            </a:lvl2pPr>
            <a:lvl3pPr>
              <a:defRPr sz="1800">
                <a:solidFill>
                  <a:schemeClr val="accent1">
                    <a:lumMod val="20000"/>
                    <a:lumOff val="80000"/>
                  </a:schemeClr>
                </a:solidFill>
              </a:defRPr>
            </a:lvl3pPr>
            <a:lvl4pPr>
              <a:defRPr sz="1600">
                <a:solidFill>
                  <a:schemeClr val="accent1">
                    <a:lumMod val="20000"/>
                    <a:lumOff val="80000"/>
                  </a:schemeClr>
                </a:solidFill>
              </a:defRPr>
            </a:lvl4pPr>
            <a:lvl5pPr>
              <a:defRPr sz="1600">
                <a:solidFill>
                  <a:schemeClr val="accent1">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1">
                    <a:lumMod val="20000"/>
                    <a:lumOff val="80000"/>
                  </a:schemeClr>
                </a:solidFill>
              </a:defRPr>
            </a:lvl1pPr>
            <a:lvl2pPr>
              <a:defRPr sz="2000">
                <a:solidFill>
                  <a:schemeClr val="accent1">
                    <a:lumMod val="20000"/>
                    <a:lumOff val="80000"/>
                  </a:schemeClr>
                </a:solidFill>
              </a:defRPr>
            </a:lvl2pPr>
            <a:lvl3pPr>
              <a:defRPr sz="1800">
                <a:solidFill>
                  <a:schemeClr val="accent1">
                    <a:lumMod val="20000"/>
                    <a:lumOff val="80000"/>
                  </a:schemeClr>
                </a:solidFill>
              </a:defRPr>
            </a:lvl3pPr>
            <a:lvl4pPr>
              <a:defRPr sz="1600">
                <a:solidFill>
                  <a:schemeClr val="accent1">
                    <a:lumMod val="20000"/>
                    <a:lumOff val="80000"/>
                  </a:schemeClr>
                </a:solidFill>
              </a:defRPr>
            </a:lvl4pPr>
            <a:lvl5pPr>
              <a:defRPr sz="1600">
                <a:solidFill>
                  <a:schemeClr val="accent1">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1D901D-3F05-41D6-95A4-26D1B9E399D4}" type="datetimeFigureOut">
              <a:rPr lang="en-US" smtClean="0"/>
              <a:pPr/>
              <a:t>5/2/2011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1B577-42E3-476B-B428-24DDD711EF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p:cNvGrpSpPr/>
          <p:nvPr userDrawn="1"/>
        </p:nvGrpSpPr>
        <p:grpSpPr>
          <a:xfrm>
            <a:off x="0" y="0"/>
            <a:ext cx="1143000" cy="6858000"/>
            <a:chOff x="0" y="0"/>
            <a:chExt cx="1143000" cy="6858000"/>
          </a:xfrm>
        </p:grpSpPr>
        <p:sp>
          <p:nvSpPr>
            <p:cNvPr id="11" name="Rectangle 10"/>
            <p:cNvSpPr/>
            <p:nvPr userDrawn="1"/>
          </p:nvSpPr>
          <p:spPr>
            <a:xfrm>
              <a:off x="0" y="0"/>
              <a:ext cx="114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0800000">
              <a:off x="304800" y="0"/>
              <a:ext cx="1524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10800000">
              <a:off x="0" y="0"/>
              <a:ext cx="228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lvl1pPr>
              <a:defRPr>
                <a:solidFill>
                  <a:schemeClr val="accent1">
                    <a:lumMod val="40000"/>
                    <a:lumOff val="60000"/>
                  </a:schemeClr>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1D901D-3F05-41D6-95A4-26D1B9E399D4}" type="datetimeFigureOut">
              <a:rPr lang="en-US" smtClean="0"/>
              <a:pPr/>
              <a:t>5/2/2011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1B577-42E3-476B-B428-24DDD711EF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0"/>
            <a:ext cx="1143000" cy="6858000"/>
            <a:chOff x="0" y="0"/>
            <a:chExt cx="1143000" cy="6858000"/>
          </a:xfrm>
        </p:grpSpPr>
        <p:sp>
          <p:nvSpPr>
            <p:cNvPr id="6" name="Rectangle 5"/>
            <p:cNvSpPr/>
            <p:nvPr userDrawn="1"/>
          </p:nvSpPr>
          <p:spPr>
            <a:xfrm>
              <a:off x="0" y="0"/>
              <a:ext cx="114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10800000">
              <a:off x="304800" y="0"/>
              <a:ext cx="1524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10800000">
              <a:off x="0" y="0"/>
              <a:ext cx="228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fld id="{781D901D-3F05-41D6-95A4-26D1B9E399D4}" type="datetimeFigureOut">
              <a:rPr lang="en-US" smtClean="0"/>
              <a:pPr/>
              <a:t>5/2/2011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1B577-42E3-476B-B428-24DDD711EF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0"/>
            <a:ext cx="1143000" cy="6858000"/>
            <a:chOff x="0" y="0"/>
            <a:chExt cx="1143000" cy="6858000"/>
          </a:xfrm>
        </p:grpSpPr>
        <p:sp>
          <p:nvSpPr>
            <p:cNvPr id="9" name="Rectangle 8"/>
            <p:cNvSpPr/>
            <p:nvPr userDrawn="1"/>
          </p:nvSpPr>
          <p:spPr>
            <a:xfrm>
              <a:off x="0" y="0"/>
              <a:ext cx="114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0800000">
              <a:off x="304800" y="0"/>
              <a:ext cx="1524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0800000">
              <a:off x="0" y="0"/>
              <a:ext cx="228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273050"/>
            <a:ext cx="3008313" cy="1162050"/>
          </a:xfrm>
        </p:spPr>
        <p:txBody>
          <a:bodyPr anchor="b"/>
          <a:lstStyle>
            <a:lvl1pPr algn="l">
              <a:defRPr sz="2000" b="1">
                <a:solidFill>
                  <a:schemeClr val="accent1">
                    <a:lumMod val="40000"/>
                    <a:lumOff val="6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1">
                    <a:lumMod val="20000"/>
                    <a:lumOff val="80000"/>
                  </a:schemeClr>
                </a:solidFill>
              </a:defRPr>
            </a:lvl1pPr>
            <a:lvl2pPr>
              <a:defRPr sz="2800">
                <a:solidFill>
                  <a:schemeClr val="accent1">
                    <a:lumMod val="20000"/>
                    <a:lumOff val="80000"/>
                  </a:schemeClr>
                </a:solidFill>
              </a:defRPr>
            </a:lvl2pPr>
            <a:lvl3pPr>
              <a:defRPr sz="2400">
                <a:solidFill>
                  <a:schemeClr val="accent1">
                    <a:lumMod val="20000"/>
                    <a:lumOff val="80000"/>
                  </a:schemeClr>
                </a:solidFill>
              </a:defRPr>
            </a:lvl3pPr>
            <a:lvl4pPr>
              <a:defRPr sz="2000">
                <a:solidFill>
                  <a:schemeClr val="accent1">
                    <a:lumMod val="20000"/>
                    <a:lumOff val="80000"/>
                  </a:schemeClr>
                </a:solidFill>
              </a:defRPr>
            </a:lvl4pPr>
            <a:lvl5pPr>
              <a:defRPr sz="2000">
                <a:solidFill>
                  <a:schemeClr val="accent1">
                    <a:lumMod val="20000"/>
                    <a:lumOff val="8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D901D-3F05-41D6-95A4-26D1B9E399D4}"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1B577-42E3-476B-B428-24DDD711EF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40000"/>
                    <a:lumOff val="6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D901D-3F05-41D6-95A4-26D1B9E399D4}"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1B577-42E3-476B-B428-24DDD711EF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D901D-3F05-41D6-95A4-26D1B9E399D4}" type="datetimeFigureOut">
              <a:rPr lang="en-US" smtClean="0"/>
              <a:pPr/>
              <a:t>5/2/2011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1B577-42E3-476B-B428-24DDD711EF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5875" y="-15875"/>
            <a:ext cx="9185275" cy="6410325"/>
            <a:chOff x="-9" y="-9"/>
            <a:chExt cx="5778" cy="4038"/>
          </a:xfrm>
        </p:grpSpPr>
        <p:sp>
          <p:nvSpPr>
            <p:cNvPr id="1032" name="Freeform 8" descr="Small grid"/>
            <p:cNvSpPr>
              <a:spLocks/>
            </p:cNvSpPr>
            <p:nvPr userDrawn="1"/>
          </p:nvSpPr>
          <p:spPr bwMode="white">
            <a:xfrm>
              <a:off x="-9" y="-9"/>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pattFill prst="smGrid">
              <a:fgClr>
                <a:schemeClr val="bg1"/>
              </a:fgClr>
              <a:bgClr>
                <a:srgbClr val="003D7B"/>
              </a:bgClr>
            </a:patt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33" name="Freeform 9"/>
            <p:cNvSpPr>
              <a:spLocks/>
            </p:cNvSpPr>
            <p:nvPr userDrawn="1"/>
          </p:nvSpPr>
          <p:spPr bwMode="white">
            <a:xfrm>
              <a:off x="0" y="0"/>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gradFill rotWithShape="0">
              <a:gsLst>
                <a:gs pos="0">
                  <a:schemeClr val="bg1">
                    <a:gamma/>
                    <a:shade val="46275"/>
                    <a:invGamma/>
                    <a:alpha val="46001"/>
                  </a:schemeClr>
                </a:gs>
                <a:gs pos="100000">
                  <a:schemeClr val="bg1"/>
                </a:gs>
              </a:gsLst>
              <a:lin ang="54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034" name="Freeform 10"/>
          <p:cNvSpPr>
            <a:spLocks/>
          </p:cNvSpPr>
          <p:nvPr/>
        </p:nvSpPr>
        <p:spPr bwMode="gray">
          <a:xfrm>
            <a:off x="-15875" y="5281613"/>
            <a:ext cx="9169400" cy="1601787"/>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gradFill rotWithShape="1">
            <a:gsLst>
              <a:gs pos="0">
                <a:schemeClr val="bg1"/>
              </a:gs>
              <a:gs pos="100000">
                <a:schemeClr val="hlink"/>
              </a:gs>
            </a:gsLst>
            <a:lin ang="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26"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white">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white">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white">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Arial" charset="0"/>
              </a:defRPr>
            </a:lvl1pPr>
          </a:lstStyle>
          <a:p>
            <a:pPr fontAlgn="base">
              <a:spcBef>
                <a:spcPct val="0"/>
              </a:spcBef>
              <a:spcAft>
                <a:spcPct val="0"/>
              </a:spcAft>
              <a:defRPr/>
            </a:pPr>
            <a:fld id="{1848B2E3-13E0-4D00-A02F-8340585FBF72}" type="slidenum">
              <a:rPr lang="en-US"/>
              <a:pPr fontAlgn="base">
                <a:spcBef>
                  <a:spcPct val="0"/>
                </a:spcBef>
                <a:spcAft>
                  <a:spcPct val="0"/>
                </a:spcAft>
                <a:defRPr/>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000" b="1" i="1">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518412522_5f5d925a33.jpg"/>
          <p:cNvPicPr>
            <a:picLocks noChangeAspect="1"/>
          </p:cNvPicPr>
          <p:nvPr/>
        </p:nvPicPr>
        <p:blipFill>
          <a:blip r:embed="rId2" cstate="print"/>
          <a:stretch>
            <a:fillRect/>
          </a:stretch>
        </p:blipFill>
        <p:spPr>
          <a:xfrm>
            <a:off x="2057400" y="929778"/>
            <a:ext cx="6019800" cy="4006929"/>
          </a:xfrm>
          <a:prstGeom prst="rect">
            <a:avLst/>
          </a:prstGeom>
          <a:effectLst>
            <a:outerShdw blurRad="50800" dist="152400" dir="8100000" algn="tr" rotWithShape="0">
              <a:prstClr val="black">
                <a:alpha val="40000"/>
              </a:prstClr>
            </a:outerShdw>
          </a:effectLst>
        </p:spPr>
      </p:pic>
      <p:sp>
        <p:nvSpPr>
          <p:cNvPr id="6" name="Title 1"/>
          <p:cNvSpPr>
            <a:spLocks noGrp="1"/>
          </p:cNvSpPr>
          <p:nvPr>
            <p:ph type="title"/>
          </p:nvPr>
        </p:nvSpPr>
        <p:spPr>
          <a:xfrm>
            <a:off x="1905000" y="5562600"/>
            <a:ext cx="6172200" cy="838200"/>
          </a:xfrm>
        </p:spPr>
        <p:txBody>
          <a:bodyPr>
            <a:normAutofit/>
          </a:bodyPr>
          <a:lstStyle/>
          <a:p>
            <a:r>
              <a:rPr lang="en-US" sz="3600" i="1" dirty="0" smtClean="0"/>
              <a:t>Would someone do this?</a:t>
            </a:r>
            <a:endParaRPr lang="en-US" sz="36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518412522_5f5d925a33.jpg"/>
          <p:cNvPicPr>
            <a:picLocks noChangeAspect="1"/>
          </p:cNvPicPr>
          <p:nvPr/>
        </p:nvPicPr>
        <p:blipFill>
          <a:blip r:embed="rId2" cstate="print">
            <a:lum bright="-20000"/>
          </a:blip>
          <a:stretch>
            <a:fillRect/>
          </a:stretch>
        </p:blipFill>
        <p:spPr>
          <a:xfrm>
            <a:off x="2057400" y="929778"/>
            <a:ext cx="6019800" cy="4006929"/>
          </a:xfrm>
          <a:prstGeom prst="rect">
            <a:avLst/>
          </a:prstGeom>
          <a:effectLst>
            <a:outerShdw blurRad="50800" dist="152400" dir="8100000" algn="tr" rotWithShape="0">
              <a:prstClr val="black">
                <a:alpha val="40000"/>
              </a:prstClr>
            </a:outerShdw>
          </a:effectLst>
        </p:spPr>
      </p:pic>
      <p:sp>
        <p:nvSpPr>
          <p:cNvPr id="6" name="Title 1"/>
          <p:cNvSpPr>
            <a:spLocks noGrp="1"/>
          </p:cNvSpPr>
          <p:nvPr>
            <p:ph type="title"/>
          </p:nvPr>
        </p:nvSpPr>
        <p:spPr>
          <a:xfrm>
            <a:off x="1905000" y="5562600"/>
            <a:ext cx="6172200" cy="838200"/>
          </a:xfrm>
        </p:spPr>
        <p:txBody>
          <a:bodyPr>
            <a:normAutofit/>
          </a:bodyPr>
          <a:lstStyle/>
          <a:p>
            <a:r>
              <a:rPr lang="en-US" sz="3600" i="1" dirty="0" smtClean="0"/>
              <a:t>Would someone do this?</a:t>
            </a:r>
            <a:endParaRPr lang="en-US" sz="3600" i="1" dirty="0"/>
          </a:p>
        </p:txBody>
      </p:sp>
      <p:sp>
        <p:nvSpPr>
          <p:cNvPr id="4" name="Title 1"/>
          <p:cNvSpPr txBox="1">
            <a:spLocks/>
          </p:cNvSpPr>
          <p:nvPr/>
        </p:nvSpPr>
        <p:spPr>
          <a:xfrm>
            <a:off x="2743200" y="1371600"/>
            <a:ext cx="4648200" cy="31242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bg1"/>
                </a:solidFill>
                <a:effectLst>
                  <a:glow rad="228600">
                    <a:schemeClr val="tx1">
                      <a:lumMod val="95000"/>
                      <a:lumOff val="5000"/>
                      <a:alpha val="40000"/>
                    </a:schemeClr>
                  </a:glow>
                  <a:outerShdw blurRad="50800" dist="38100" dir="8100000" algn="tr" rotWithShape="0">
                    <a:prstClr val="black">
                      <a:alpha val="40000"/>
                    </a:prstClr>
                  </a:outerShdw>
                </a:effectLst>
                <a:uLnTx/>
                <a:uFillTx/>
                <a:latin typeface="+mj-lt"/>
                <a:ea typeface="+mj-ea"/>
                <a:cs typeface="+mj-cs"/>
              </a:rPr>
              <a:t>Why Give </a:t>
            </a:r>
            <a:r>
              <a:rPr kumimoji="0" lang="en-US" sz="4000" b="1" i="1" u="none" strike="noStrike" kern="1200" cap="none" spc="0" normalizeH="0" baseline="0" noProof="0" dirty="0" err="1" smtClean="0">
                <a:ln>
                  <a:noFill/>
                </a:ln>
                <a:solidFill>
                  <a:schemeClr val="bg1"/>
                </a:solidFill>
                <a:effectLst>
                  <a:glow rad="228600">
                    <a:schemeClr val="tx1">
                      <a:lumMod val="95000"/>
                      <a:lumOff val="5000"/>
                      <a:alpha val="40000"/>
                    </a:schemeClr>
                  </a:glow>
                  <a:outerShdw blurRad="50800" dist="38100" dir="8100000" algn="tr" rotWithShape="0">
                    <a:prstClr val="black">
                      <a:alpha val="40000"/>
                    </a:prstClr>
                  </a:outerShdw>
                </a:effectLst>
                <a:uLnTx/>
                <a:uFillTx/>
                <a:latin typeface="+mj-lt"/>
                <a:ea typeface="+mj-ea"/>
                <a:cs typeface="+mj-cs"/>
              </a:rPr>
              <a:t>th</a:t>
            </a:r>
            <a:r>
              <a:rPr lang="en-US" sz="4000" b="1" i="1" dirty="0" smtClean="0">
                <a:solidFill>
                  <a:schemeClr val="bg1"/>
                </a:solidFill>
                <a:effectLst>
                  <a:glow rad="228600">
                    <a:schemeClr val="tx1">
                      <a:lumMod val="95000"/>
                      <a:lumOff val="5000"/>
                      <a:alpha val="40000"/>
                    </a:schemeClr>
                  </a:glow>
                  <a:outerShdw blurRad="50800" dist="38100" dir="8100000" algn="tr" rotWithShape="0">
                    <a:prstClr val="black">
                      <a:alpha val="40000"/>
                    </a:prstClr>
                  </a:outerShdw>
                </a:effectLst>
                <a:latin typeface="+mj-lt"/>
                <a:ea typeface="+mj-ea"/>
                <a:cs typeface="+mj-cs"/>
              </a:rPr>
              <a:t>e World Something Precious that Belongs to Your Mate?</a:t>
            </a:r>
            <a:endParaRPr kumimoji="0" lang="en-US" sz="4000" b="1" i="1" u="none" strike="noStrike" kern="1200" cap="none" spc="0" normalizeH="0" baseline="0" noProof="0" dirty="0">
              <a:ln>
                <a:noFill/>
              </a:ln>
              <a:solidFill>
                <a:schemeClr val="bg1"/>
              </a:solidFill>
              <a:effectLst>
                <a:glow rad="228600">
                  <a:schemeClr val="tx1">
                    <a:lumMod val="95000"/>
                    <a:lumOff val="5000"/>
                    <a:alpha val="40000"/>
                  </a:schemeClr>
                </a:glow>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17" name="Content Placeholder 2"/>
          <p:cNvSpPr txBox="1">
            <a:spLocks/>
          </p:cNvSpPr>
          <p:nvPr/>
        </p:nvSpPr>
        <p:spPr>
          <a:xfrm>
            <a:off x="1524000" y="4267200"/>
            <a:ext cx="7162800" cy="2133600"/>
          </a:xfrm>
          <a:prstGeom prst="rect">
            <a:avLst/>
          </a:prstGeom>
        </p:spPr>
        <p:txBody>
          <a:bodyPr vert="horz" lIns="91440" tIns="45720" rIns="91440" bIns="45720" rtlCol="0" anchor="ctr">
            <a:noAutofit/>
          </a:bodyPr>
          <a:lstStyle/>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What constitutes “</a:t>
            </a:r>
            <a:r>
              <a:rPr lang="en-US" sz="3200" b="1" dirty="0" err="1" smtClean="0">
                <a:solidFill>
                  <a:schemeClr val="accent1">
                    <a:lumMod val="20000"/>
                    <a:lumOff val="80000"/>
                  </a:schemeClr>
                </a:solidFill>
                <a:effectLst>
                  <a:outerShdw blurRad="50800" dist="38100" dir="8100000" algn="tr" rotWithShape="0">
                    <a:prstClr val="black">
                      <a:alpha val="40000"/>
                    </a:prstClr>
                  </a:outerShdw>
                </a:effectLst>
              </a:rPr>
              <a:t>unpresentable</a:t>
            </a: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 parts needing “greater modesty”?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17" name="Content Placeholder 2"/>
          <p:cNvSpPr txBox="1">
            <a:spLocks/>
          </p:cNvSpPr>
          <p:nvPr/>
        </p:nvSpPr>
        <p:spPr>
          <a:xfrm>
            <a:off x="1524000" y="4267200"/>
            <a:ext cx="7162800" cy="2133600"/>
          </a:xfrm>
          <a:prstGeom prst="rect">
            <a:avLst/>
          </a:prstGeom>
        </p:spPr>
        <p:txBody>
          <a:bodyPr vert="horz" lIns="91440" tIns="45720" rIns="91440" bIns="45720" rtlCol="0" anchor="ctr">
            <a:noAutofit/>
          </a:bodyPr>
          <a:lstStyle/>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How does Scripture define this “nakedness” that is “shameful”  to uncover to the world?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ticle-1205208-026D22F9000004B0-334_468x345.jpg"/>
          <p:cNvPicPr>
            <a:picLocks noChangeAspect="1"/>
          </p:cNvPicPr>
          <p:nvPr/>
        </p:nvPicPr>
        <p:blipFill>
          <a:blip r:embed="rId2" cstate="print"/>
          <a:stretch>
            <a:fillRect/>
          </a:stretch>
        </p:blipFill>
        <p:spPr>
          <a:xfrm>
            <a:off x="1981200" y="914400"/>
            <a:ext cx="5867400" cy="4325327"/>
          </a:xfrm>
          <a:prstGeom prst="rect">
            <a:avLst/>
          </a:prstGeom>
          <a:effectLst>
            <a:outerShdw blurRad="50800" dist="177800" dir="8100000" algn="tr" rotWithShape="0">
              <a:prstClr val="black">
                <a:alpha val="40000"/>
              </a:prstClr>
            </a:outerShdw>
          </a:effectLst>
        </p:spPr>
      </p:pic>
      <p:sp>
        <p:nvSpPr>
          <p:cNvPr id="21" name="Title 1"/>
          <p:cNvSpPr>
            <a:spLocks noGrp="1"/>
          </p:cNvSpPr>
          <p:nvPr>
            <p:ph type="title"/>
          </p:nvPr>
        </p:nvSpPr>
        <p:spPr>
          <a:xfrm>
            <a:off x="1524000" y="5562600"/>
            <a:ext cx="7315200" cy="838200"/>
          </a:xfrm>
        </p:spPr>
        <p:txBody>
          <a:bodyPr>
            <a:normAutofit/>
          </a:bodyPr>
          <a:lstStyle/>
          <a:p>
            <a:r>
              <a:rPr lang="en-US" sz="3600" i="1" dirty="0" smtClean="0"/>
              <a:t>Is this the standard?</a:t>
            </a:r>
            <a:endParaRPr lang="en-US" sz="36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elia_bloomer_hws_400w.jpg"/>
          <p:cNvPicPr>
            <a:picLocks noChangeAspect="1"/>
          </p:cNvPicPr>
          <p:nvPr/>
        </p:nvPicPr>
        <p:blipFill>
          <a:blip r:embed="rId2" cstate="print"/>
          <a:stretch>
            <a:fillRect/>
          </a:stretch>
        </p:blipFill>
        <p:spPr>
          <a:xfrm>
            <a:off x="5105400" y="1752600"/>
            <a:ext cx="2667000" cy="2887028"/>
          </a:xfrm>
          <a:prstGeom prst="rect">
            <a:avLst/>
          </a:prstGeom>
          <a:effectLst>
            <a:outerShdw blurRad="50800" dist="177800" dir="8100000" algn="tr" rotWithShape="0">
              <a:prstClr val="black">
                <a:alpha val="40000"/>
              </a:prstClr>
            </a:outerShdw>
          </a:effectLst>
        </p:spPr>
      </p:pic>
      <p:pic>
        <p:nvPicPr>
          <p:cNvPr id="7" name="Picture 6" descr="bloomer.jpg"/>
          <p:cNvPicPr>
            <a:picLocks noChangeAspect="1"/>
          </p:cNvPicPr>
          <p:nvPr/>
        </p:nvPicPr>
        <p:blipFill>
          <a:blip r:embed="rId3" cstate="print"/>
          <a:srcRect b="4444"/>
          <a:stretch>
            <a:fillRect/>
          </a:stretch>
        </p:blipFill>
        <p:spPr>
          <a:xfrm>
            <a:off x="990600" y="609600"/>
            <a:ext cx="2743200" cy="5187375"/>
          </a:xfrm>
          <a:prstGeom prst="rect">
            <a:avLst/>
          </a:prstGeom>
          <a:effectLst>
            <a:outerShdw blurRad="50800" dist="152400" dir="8100000" algn="tr" rotWithShape="0">
              <a:prstClr val="black">
                <a:alpha val="40000"/>
              </a:prstClr>
            </a:outerShdw>
          </a:effectLst>
        </p:spPr>
      </p:pic>
      <p:sp>
        <p:nvSpPr>
          <p:cNvPr id="8" name="Title 1"/>
          <p:cNvSpPr>
            <a:spLocks noGrp="1"/>
          </p:cNvSpPr>
          <p:nvPr>
            <p:ph type="title"/>
          </p:nvPr>
        </p:nvSpPr>
        <p:spPr>
          <a:xfrm>
            <a:off x="3886200" y="5334000"/>
            <a:ext cx="4953000" cy="838200"/>
          </a:xfrm>
        </p:spPr>
        <p:txBody>
          <a:bodyPr>
            <a:normAutofit/>
          </a:bodyPr>
          <a:lstStyle/>
          <a:p>
            <a:r>
              <a:rPr lang="en-US" sz="3400" i="1" dirty="0" smtClean="0"/>
              <a:t>Is this the standard?</a:t>
            </a:r>
            <a:endParaRPr lang="en-US" sz="3400" i="1" dirty="0"/>
          </a:p>
        </p:txBody>
      </p:sp>
      <p:sp>
        <p:nvSpPr>
          <p:cNvPr id="9" name="Content Placeholder 2"/>
          <p:cNvSpPr txBox="1">
            <a:spLocks/>
          </p:cNvSpPr>
          <p:nvPr/>
        </p:nvSpPr>
        <p:spPr>
          <a:xfrm>
            <a:off x="4191000" y="457200"/>
            <a:ext cx="4191000" cy="1219200"/>
          </a:xfrm>
          <a:prstGeom prst="rect">
            <a:avLst/>
          </a:prstGeom>
        </p:spPr>
        <p:txBody>
          <a:bodyPr vert="horz" lIns="91440" tIns="45720" rIns="91440" bIns="45720" rtlCol="0" anchor="ctr">
            <a:noAutofit/>
          </a:bodyPr>
          <a:lstStyle/>
          <a:p>
            <a:pPr marL="284163" lvl="0" indent="-284163" algn="ctr">
              <a:lnSpc>
                <a:spcPct val="90000"/>
              </a:lnSpc>
              <a:spcBef>
                <a:spcPts val="600"/>
              </a:spcBef>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Amelia Bloomer</a:t>
            </a:r>
          </a:p>
          <a:p>
            <a:pPr marL="284163" lvl="0" indent="-284163" algn="ctr">
              <a:lnSpc>
                <a:spcPct val="90000"/>
              </a:lnSpc>
              <a:spcBef>
                <a:spcPts val="600"/>
              </a:spcBef>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(1818-1894)</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17" name="Content Placeholder 2"/>
          <p:cNvSpPr txBox="1">
            <a:spLocks/>
          </p:cNvSpPr>
          <p:nvPr/>
        </p:nvSpPr>
        <p:spPr>
          <a:xfrm>
            <a:off x="1524000" y="4267200"/>
            <a:ext cx="7162800" cy="2133600"/>
          </a:xfrm>
          <a:prstGeom prst="rect">
            <a:avLst/>
          </a:prstGeom>
        </p:spPr>
        <p:txBody>
          <a:bodyPr vert="horz" lIns="91440" tIns="45720" rIns="91440" bIns="45720" rtlCol="0" anchor="ctr">
            <a:noAutofit/>
          </a:bodyPr>
          <a:lstStyle/>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In the garden there was no need for “modesty” (Genesis 2:25). </a:t>
            </a:r>
          </a:p>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After sin, they tried to cover themselves (Genesis 3:6-7). </a:t>
            </a:r>
            <a:endParaRPr kumimoji="0" lang="en-US" sz="32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leaf.jpg"/>
          <p:cNvPicPr>
            <a:picLocks noChangeAspect="1"/>
          </p:cNvPicPr>
          <p:nvPr/>
        </p:nvPicPr>
        <p:blipFill>
          <a:blip r:embed="rId2" cstate="print"/>
          <a:stretch>
            <a:fillRect/>
          </a:stretch>
        </p:blipFill>
        <p:spPr>
          <a:xfrm>
            <a:off x="2362200" y="609600"/>
            <a:ext cx="5334000" cy="4276398"/>
          </a:xfrm>
          <a:prstGeom prst="rect">
            <a:avLst/>
          </a:prstGeom>
          <a:effectLst>
            <a:outerShdw blurRad="50800" dist="88900" dir="8100000" algn="tr" rotWithShape="0">
              <a:schemeClr val="tx1">
                <a:lumMod val="75000"/>
                <a:lumOff val="25000"/>
                <a:alpha val="40000"/>
              </a:schemeClr>
            </a:outerShdw>
          </a:effectLst>
        </p:spPr>
      </p:pic>
      <p:sp>
        <p:nvSpPr>
          <p:cNvPr id="5" name="Title 1"/>
          <p:cNvSpPr>
            <a:spLocks noGrp="1"/>
          </p:cNvSpPr>
          <p:nvPr>
            <p:ph type="title"/>
          </p:nvPr>
        </p:nvSpPr>
        <p:spPr>
          <a:xfrm>
            <a:off x="1905000" y="5334000"/>
            <a:ext cx="6172200" cy="838200"/>
          </a:xfrm>
        </p:spPr>
        <p:txBody>
          <a:bodyPr>
            <a:normAutofit fontScale="90000"/>
          </a:bodyPr>
          <a:lstStyle/>
          <a:p>
            <a:r>
              <a:rPr lang="en-US" sz="3600" i="1" dirty="0" smtClean="0"/>
              <a:t>Fig leaves vary in size but even sewn together they were an insufficient covering.</a:t>
            </a:r>
            <a:endParaRPr lang="en-US" sz="3600" i="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17" name="Content Placeholder 2"/>
          <p:cNvSpPr txBox="1">
            <a:spLocks/>
          </p:cNvSpPr>
          <p:nvPr/>
        </p:nvSpPr>
        <p:spPr>
          <a:xfrm>
            <a:off x="1524000" y="4267200"/>
            <a:ext cx="7162800" cy="2133600"/>
          </a:xfrm>
          <a:prstGeom prst="rect">
            <a:avLst/>
          </a:prstGeom>
        </p:spPr>
        <p:txBody>
          <a:bodyPr vert="horz" lIns="91440" tIns="45720" rIns="91440" bIns="45720" rtlCol="0" anchor="ctr">
            <a:noAutofit/>
          </a:bodyPr>
          <a:lstStyle/>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God made “tunics” for them of animal skins (Genesis 3:21).</a:t>
            </a:r>
          </a:p>
          <a:p>
            <a:pPr marL="284163" lvl="0" indent="-284163" algn="ctr">
              <a:lnSpc>
                <a:spcPct val="90000"/>
              </a:lnSpc>
              <a:spcBef>
                <a:spcPts val="1800"/>
              </a:spcBef>
              <a:buFont typeface="Arial" pitchFamily="34" charset="0"/>
              <a:buChar char="•"/>
            </a:pPr>
            <a:r>
              <a:rPr lang="en-US" sz="3100" b="1" dirty="0" smtClean="0">
                <a:solidFill>
                  <a:schemeClr val="accent1">
                    <a:lumMod val="20000"/>
                    <a:lumOff val="80000"/>
                  </a:schemeClr>
                </a:solidFill>
                <a:effectLst>
                  <a:outerShdw blurRad="50800" dist="38100" dir="8100000" algn="tr" rotWithShape="0">
                    <a:prstClr val="black">
                      <a:alpha val="40000"/>
                    </a:prstClr>
                  </a:outerShdw>
                </a:effectLst>
              </a:rPr>
              <a:t>“Tunic” </a:t>
            </a:r>
            <a:r>
              <a:rPr lang="en-US" sz="3100" b="1" i="1" dirty="0" err="1" smtClean="0">
                <a:solidFill>
                  <a:schemeClr val="accent1">
                    <a:lumMod val="20000"/>
                    <a:lumOff val="80000"/>
                  </a:schemeClr>
                </a:solidFill>
                <a:effectLst>
                  <a:outerShdw blurRad="50800" dist="38100" dir="8100000" algn="tr" rotWithShape="0">
                    <a:prstClr val="black">
                      <a:alpha val="40000"/>
                    </a:prstClr>
                  </a:outerShdw>
                </a:effectLst>
              </a:rPr>
              <a:t>kithoneth</a:t>
            </a:r>
            <a:r>
              <a:rPr lang="en-US" sz="3100" b="1" i="1" dirty="0" smtClean="0">
                <a:solidFill>
                  <a:schemeClr val="accent1">
                    <a:lumMod val="20000"/>
                    <a:lumOff val="80000"/>
                  </a:schemeClr>
                </a:solidFill>
                <a:effectLst>
                  <a:outerShdw blurRad="50800" dist="38100" dir="8100000" algn="tr" rotWithShape="0">
                    <a:prstClr val="black">
                      <a:alpha val="40000"/>
                    </a:prstClr>
                  </a:outerShdw>
                </a:effectLst>
              </a:rPr>
              <a:t> </a:t>
            </a:r>
            <a:r>
              <a:rPr lang="en-US" sz="3100" b="1" dirty="0" smtClean="0">
                <a:solidFill>
                  <a:schemeClr val="accent1">
                    <a:lumMod val="20000"/>
                    <a:lumOff val="80000"/>
                  </a:schemeClr>
                </a:solidFill>
                <a:effectLst>
                  <a:outerShdw blurRad="50800" dist="38100" dir="8100000" algn="tr" rotWithShape="0">
                    <a:prstClr val="black">
                      <a:alpha val="40000"/>
                    </a:prstClr>
                  </a:outerShdw>
                </a:effectLst>
              </a:rPr>
              <a:t>was a word used throughout </a:t>
            </a:r>
            <a:r>
              <a:rPr lang="en-US" sz="3100" b="1" dirty="0" smtClean="0">
                <a:solidFill>
                  <a:schemeClr val="accent1">
                    <a:lumMod val="20000"/>
                    <a:lumOff val="80000"/>
                  </a:schemeClr>
                </a:solidFill>
                <a:effectLst>
                  <a:outerShdw blurRad="50800" dist="38100" dir="8100000" algn="tr" rotWithShape="0">
                    <a:prstClr val="black">
                      <a:alpha val="40000"/>
                    </a:prstClr>
                  </a:outerShdw>
                </a:effectLst>
              </a:rPr>
              <a:t>ancient </a:t>
            </a:r>
            <a:r>
              <a:rPr lang="en-US" sz="3100" b="1" dirty="0" smtClean="0">
                <a:solidFill>
                  <a:schemeClr val="accent1">
                    <a:lumMod val="20000"/>
                    <a:lumOff val="80000"/>
                  </a:schemeClr>
                </a:solidFill>
                <a:effectLst>
                  <a:outerShdw blurRad="50800" dist="38100" dir="8100000" algn="tr" rotWithShape="0">
                    <a:prstClr val="black">
                      <a:alpha val="40000"/>
                    </a:prstClr>
                  </a:outerShdw>
                </a:effectLst>
              </a:rPr>
              <a:t>world – </a:t>
            </a:r>
            <a:r>
              <a:rPr lang="en-US" sz="3100" b="1" i="1" dirty="0" err="1" smtClean="0">
                <a:solidFill>
                  <a:schemeClr val="accent1">
                    <a:lumMod val="20000"/>
                    <a:lumOff val="80000"/>
                  </a:schemeClr>
                </a:solidFill>
                <a:effectLst>
                  <a:outerShdw blurRad="50800" dist="38100" dir="8100000" algn="tr" rotWithShape="0">
                    <a:prstClr val="black">
                      <a:alpha val="40000"/>
                    </a:prstClr>
                  </a:outerShdw>
                </a:effectLst>
              </a:rPr>
              <a:t>Chiton</a:t>
            </a:r>
            <a:r>
              <a:rPr lang="en-US" sz="3100" b="1" i="1" dirty="0" smtClean="0">
                <a:solidFill>
                  <a:schemeClr val="accent1">
                    <a:lumMod val="20000"/>
                    <a:lumOff val="80000"/>
                  </a:schemeClr>
                </a:solidFill>
                <a:effectLst>
                  <a:outerShdw blurRad="50800" dist="38100" dir="8100000" algn="tr" rotWithShape="0">
                    <a:prstClr val="black">
                      <a:alpha val="40000"/>
                    </a:prstClr>
                  </a:outerShdw>
                </a:effectLst>
              </a:rPr>
              <a:t>.</a:t>
            </a:r>
            <a:endParaRPr kumimoji="0" lang="en-US" sz="31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28800" y="304800"/>
            <a:ext cx="6172200" cy="838200"/>
          </a:xfrm>
        </p:spPr>
        <p:txBody>
          <a:bodyPr>
            <a:normAutofit/>
          </a:bodyPr>
          <a:lstStyle/>
          <a:p>
            <a:r>
              <a:rPr lang="en-US" sz="3600" i="1" dirty="0" smtClean="0"/>
              <a:t>The Ancient </a:t>
            </a:r>
            <a:r>
              <a:rPr lang="en-US" sz="3600" i="1" dirty="0" err="1" smtClean="0"/>
              <a:t>Chiton</a:t>
            </a:r>
            <a:endParaRPr lang="en-US" sz="3600" i="1" dirty="0"/>
          </a:p>
        </p:txBody>
      </p:sp>
      <p:pic>
        <p:nvPicPr>
          <p:cNvPr id="6" name="Picture 5" descr="chiton.jpg"/>
          <p:cNvPicPr>
            <a:picLocks noChangeAspect="1"/>
          </p:cNvPicPr>
          <p:nvPr/>
        </p:nvPicPr>
        <p:blipFill>
          <a:blip r:embed="rId2" cstate="print"/>
          <a:stretch>
            <a:fillRect/>
          </a:stretch>
        </p:blipFill>
        <p:spPr>
          <a:xfrm>
            <a:off x="914400" y="1295400"/>
            <a:ext cx="2667000" cy="4796763"/>
          </a:xfrm>
          <a:prstGeom prst="rect">
            <a:avLst/>
          </a:prstGeom>
          <a:ln>
            <a:solidFill>
              <a:srgbClr val="000000"/>
            </a:solidFill>
          </a:ln>
          <a:effectLst>
            <a:outerShdw blurRad="50800" dist="127000" dir="8100000" algn="tr" rotWithShape="0">
              <a:prstClr val="black">
                <a:alpha val="40000"/>
              </a:prstClr>
            </a:outerShdw>
          </a:effectLst>
        </p:spPr>
      </p:pic>
      <p:pic>
        <p:nvPicPr>
          <p:cNvPr id="7" name="Picture 6" descr="chiton3.jpg"/>
          <p:cNvPicPr>
            <a:picLocks noChangeAspect="1"/>
          </p:cNvPicPr>
          <p:nvPr/>
        </p:nvPicPr>
        <p:blipFill>
          <a:blip r:embed="rId3" cstate="print"/>
          <a:stretch>
            <a:fillRect/>
          </a:stretch>
        </p:blipFill>
        <p:spPr>
          <a:xfrm>
            <a:off x="3962400" y="1447800"/>
            <a:ext cx="4724400" cy="3070859"/>
          </a:xfrm>
          <a:prstGeom prst="rect">
            <a:avLst/>
          </a:prstGeom>
          <a:effectLst>
            <a:outerShdw blurRad="50800" dist="152400" dir="8100000" algn="tr" rotWithShape="0">
              <a:prstClr val="black">
                <a:alpha val="40000"/>
              </a:prstClr>
            </a:outerShdw>
          </a:effectLst>
        </p:spPr>
      </p:pic>
      <p:pic>
        <p:nvPicPr>
          <p:cNvPr id="8" name="Picture 7" descr="Clothing_Male_Chiton_M100484_1685.jpg"/>
          <p:cNvPicPr>
            <a:picLocks noChangeAspect="1"/>
          </p:cNvPicPr>
          <p:nvPr/>
        </p:nvPicPr>
        <p:blipFill>
          <a:blip r:embed="rId4" cstate="print"/>
          <a:srcRect l="23301" r="22330"/>
          <a:stretch>
            <a:fillRect/>
          </a:stretch>
        </p:blipFill>
        <p:spPr>
          <a:xfrm>
            <a:off x="4495800" y="2819400"/>
            <a:ext cx="1459832" cy="2971800"/>
          </a:xfrm>
          <a:prstGeom prst="rect">
            <a:avLst/>
          </a:prstGeom>
          <a:ln>
            <a:solidFill>
              <a:schemeClr val="bg1">
                <a:lumMod val="75000"/>
              </a:schemeClr>
            </a:solidFill>
          </a:ln>
          <a:effectLst>
            <a:outerShdw blurRad="50800" dist="1524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1+#ppt_w/2"/>
                                          </p:val>
                                        </p:tav>
                                        <p:tav tm="100000">
                                          <p:val>
                                            <p:strVal val="#ppt_x"/>
                                          </p:val>
                                        </p:tav>
                                      </p:tavLst>
                                    </p:anim>
                                    <p:anim calcmode="lin" valueType="num">
                                      <p:cBhvr additive="base">
                                        <p:cTn id="1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Timothy 2:8-10</a:t>
            </a:r>
            <a:endParaRPr lang="en-US" dirty="0"/>
          </a:p>
        </p:txBody>
      </p:sp>
      <p:sp>
        <p:nvSpPr>
          <p:cNvPr id="3" name="Subtitle 2"/>
          <p:cNvSpPr>
            <a:spLocks noGrp="1"/>
          </p:cNvSpPr>
          <p:nvPr>
            <p:ph type="subTitle" idx="1"/>
          </p:nvPr>
        </p:nvSpPr>
        <p:spPr>
          <a:xfrm>
            <a:off x="1219200" y="2057400"/>
            <a:ext cx="7620000" cy="4191000"/>
          </a:xfrm>
        </p:spPr>
        <p:txBody>
          <a:bodyPr>
            <a:normAutofit fontScale="92500" lnSpcReduction="10000"/>
          </a:bodyPr>
          <a:lstStyle/>
          <a:p>
            <a:pPr algn="l"/>
            <a:r>
              <a:rPr lang="en-US" dirty="0" smtClean="0"/>
              <a:t>“I desire therefore that the men pray everywhere, lifting up holy hands, without wrath and doubting; in like manner also, that the women adorn themselves in modest apparel, with propriety and moderation, not with braided hair or gold or pearls or costly clothing, but, which is proper for women professing godliness, with good works.”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17" name="Content Placeholder 2"/>
          <p:cNvSpPr txBox="1">
            <a:spLocks/>
          </p:cNvSpPr>
          <p:nvPr/>
        </p:nvSpPr>
        <p:spPr>
          <a:xfrm>
            <a:off x="1219200" y="4267200"/>
            <a:ext cx="7696200" cy="2133600"/>
          </a:xfrm>
          <a:prstGeom prst="rect">
            <a:avLst/>
          </a:prstGeom>
        </p:spPr>
        <p:txBody>
          <a:bodyPr vert="horz" lIns="91440" tIns="45720" rIns="91440" bIns="45720" rtlCol="0" anchor="ctr">
            <a:noAutofit/>
          </a:bodyPr>
          <a:lstStyle/>
          <a:p>
            <a:pPr marL="284163" lvl="0" indent="-284163" algn="ctr">
              <a:lnSpc>
                <a:spcPct val="90000"/>
              </a:lnSpc>
              <a:spcBef>
                <a:spcPts val="18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No stepped altars lest nakedness be exposed (Exodus 20:26).</a:t>
            </a:r>
          </a:p>
          <a:p>
            <a:pPr marL="284163" lvl="0" indent="-284163" algn="ctr">
              <a:lnSpc>
                <a:spcPct val="90000"/>
              </a:lnSpc>
              <a:spcBef>
                <a:spcPts val="18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Priests wore “tunics” and “trousers” to “cover their nakedness” (Exod. 28:40-43).</a:t>
            </a:r>
            <a:endParaRPr kumimoji="0" lang="en-US" sz="28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17" name="Content Placeholder 2"/>
          <p:cNvSpPr txBox="1">
            <a:spLocks/>
          </p:cNvSpPr>
          <p:nvPr/>
        </p:nvSpPr>
        <p:spPr>
          <a:xfrm>
            <a:off x="1219200" y="4267200"/>
            <a:ext cx="7696200" cy="2133600"/>
          </a:xfrm>
          <a:prstGeom prst="rect">
            <a:avLst/>
          </a:prstGeom>
        </p:spPr>
        <p:txBody>
          <a:bodyPr vert="horz" lIns="91440" tIns="45720" rIns="91440" bIns="45720" rtlCol="0" anchor="ctr">
            <a:noAutofit/>
          </a:bodyPr>
          <a:lstStyle/>
          <a:p>
            <a:pPr marL="284163" lvl="0" indent="-284163" algn="ctr">
              <a:lnSpc>
                <a:spcPct val="90000"/>
              </a:lnSpc>
              <a:spcBef>
                <a:spcPts val="18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Isaiah 47:2-3 includes “uncovering the thigh” in “uncovering nakedness.” </a:t>
            </a:r>
            <a:endParaRPr kumimoji="0" lang="en-US" sz="28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Arrow 27"/>
          <p:cNvSpPr>
            <a:spLocks noChangeArrowheads="1"/>
          </p:cNvSpPr>
          <p:nvPr/>
        </p:nvSpPr>
        <p:spPr bwMode="auto">
          <a:xfrm>
            <a:off x="4876800" y="2286000"/>
            <a:ext cx="16764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25" name="Rektangel 101"/>
          <p:cNvSpPr>
            <a:spLocks noChangeArrowheads="1"/>
          </p:cNvSpPr>
          <p:nvPr/>
        </p:nvSpPr>
        <p:spPr bwMode="auto">
          <a:xfrm>
            <a:off x="6629400" y="1981200"/>
            <a:ext cx="1981200" cy="22860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7" name="Content Placeholder 2"/>
          <p:cNvSpPr txBox="1">
            <a:spLocks/>
          </p:cNvSpPr>
          <p:nvPr/>
        </p:nvSpPr>
        <p:spPr>
          <a:xfrm>
            <a:off x="6705600" y="1905000"/>
            <a:ext cx="1752600" cy="2438400"/>
          </a:xfrm>
          <a:prstGeom prst="rect">
            <a:avLst/>
          </a:prstGeom>
        </p:spPr>
        <p:txBody>
          <a:bodyPr vert="horz" lIns="91440" tIns="45720" rIns="91440" bIns="45720" rtlCol="0" anchor="ctr">
            <a:noAutofit/>
          </a:bodyPr>
          <a:lstStyle/>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Braided Hair</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Gold</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Pearls</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Costly Clothing</a:t>
            </a:r>
            <a:endParaRPr kumimoji="0" lang="en-US" sz="2400" b="1" i="0" u="none" strike="noStrike" kern="1200" cap="none" normalizeH="0" baseline="0" noProof="0" dirty="0">
              <a:ln>
                <a:noFill/>
              </a:ln>
              <a:solidFill>
                <a:srgbClr val="000000"/>
              </a:solidFill>
              <a:effectLst/>
              <a:uLnTx/>
              <a:uFillTx/>
              <a:latin typeface="+mn-lt"/>
              <a:ea typeface="+mn-ea"/>
              <a:cs typeface="+mn-cs"/>
            </a:endParaRPr>
          </a:p>
        </p:txBody>
      </p:sp>
      <p:sp>
        <p:nvSpPr>
          <p:cNvPr id="29" name="TextBox 28"/>
          <p:cNvSpPr txBox="1"/>
          <p:nvPr/>
        </p:nvSpPr>
        <p:spPr>
          <a:xfrm>
            <a:off x="4343400" y="2667000"/>
            <a:ext cx="2514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not with</a:t>
            </a:r>
            <a:endParaRPr lang="en-US" sz="2400" dirty="0">
              <a:effectLst>
                <a:outerShdw blurRad="50800" dist="38100" dir="8100000" algn="tr" rotWithShape="0">
                  <a:prstClr val="black">
                    <a:alpha val="40000"/>
                  </a:prstClr>
                </a:outerShdw>
              </a:effectLst>
            </a:endParaRPr>
          </a:p>
        </p:txBody>
      </p:sp>
      <p:sp>
        <p:nvSpPr>
          <p:cNvPr id="41" name="Content Placeholder 2"/>
          <p:cNvSpPr txBox="1">
            <a:spLocks/>
          </p:cNvSpPr>
          <p:nvPr/>
        </p:nvSpPr>
        <p:spPr>
          <a:xfrm>
            <a:off x="1524000" y="4572000"/>
            <a:ext cx="7162800" cy="1828800"/>
          </a:xfrm>
          <a:prstGeom prst="rect">
            <a:avLst/>
          </a:prstGeom>
        </p:spPr>
        <p:txBody>
          <a:bodyPr vert="horz" lIns="91440" tIns="45720" rIns="91440" bIns="45720" rtlCol="0" anchor="ctr">
            <a:noAutofit/>
          </a:bodyPr>
          <a:lstStyle/>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 Gr.  </a:t>
            </a:r>
            <a:r>
              <a:rPr lang="en-US" sz="3200" b="1" i="1" dirty="0" err="1" smtClean="0">
                <a:solidFill>
                  <a:schemeClr val="accent1">
                    <a:lumMod val="20000"/>
                    <a:lumOff val="80000"/>
                  </a:schemeClr>
                </a:solidFill>
                <a:effectLst>
                  <a:outerShdw blurRad="50800" dist="38100" dir="8100000" algn="tr" rotWithShape="0">
                    <a:prstClr val="black">
                      <a:alpha val="40000"/>
                    </a:prstClr>
                  </a:outerShdw>
                </a:effectLst>
              </a:rPr>
              <a:t>plegma</a:t>
            </a: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 “entwined, woven, braided) (BAGD).  </a:t>
            </a:r>
          </a:p>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Beauty of the inner person                     (1 Peter 3:1-6).</a:t>
            </a:r>
            <a:endParaRPr kumimoji="0" lang="en-US" sz="28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1+#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0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1">
                                            <p:txEl>
                                              <p:pRg st="0" end="0"/>
                                            </p:txEl>
                                          </p:spTgt>
                                        </p:tgtEl>
                                        <p:attrNameLst>
                                          <p:attrName>style.visibility</p:attrName>
                                        </p:attrNameLst>
                                      </p:cBhvr>
                                      <p:to>
                                        <p:strVal val="visible"/>
                                      </p:to>
                                    </p:set>
                                    <p:animEffect transition="in" filter="fade">
                                      <p:cBhvr>
                                        <p:cTn id="23" dur="1000"/>
                                        <p:tgtEl>
                                          <p:spTgt spid="41">
                                            <p:txEl>
                                              <p:pRg st="0" end="0"/>
                                            </p:txEl>
                                          </p:spTgt>
                                        </p:tgtEl>
                                      </p:cBhvr>
                                    </p:animEffect>
                                    <p:anim calcmode="lin" valueType="num">
                                      <p:cBhvr>
                                        <p:cTn id="24"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1">
                                            <p:txEl>
                                              <p:pRg st="1" end="1"/>
                                            </p:txEl>
                                          </p:spTgt>
                                        </p:tgtEl>
                                        <p:attrNameLst>
                                          <p:attrName>style.visibility</p:attrName>
                                        </p:attrNameLst>
                                      </p:cBhvr>
                                      <p:to>
                                        <p:strVal val="visible"/>
                                      </p:to>
                                    </p:set>
                                    <p:animEffect transition="in" filter="fade">
                                      <p:cBhvr>
                                        <p:cTn id="30" dur="1000"/>
                                        <p:tgtEl>
                                          <p:spTgt spid="41">
                                            <p:txEl>
                                              <p:pRg st="1" end="1"/>
                                            </p:txEl>
                                          </p:spTgt>
                                        </p:tgtEl>
                                      </p:cBhvr>
                                    </p:animEffect>
                                    <p:anim calcmode="lin" valueType="num">
                                      <p:cBhvr>
                                        <p:cTn id="31"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5" grpId="0" animBg="1"/>
      <p:bldP spid="27"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28800" y="304800"/>
            <a:ext cx="6172200" cy="838200"/>
          </a:xfrm>
        </p:spPr>
        <p:txBody>
          <a:bodyPr>
            <a:normAutofit/>
          </a:bodyPr>
          <a:lstStyle/>
          <a:p>
            <a:r>
              <a:rPr lang="en-US" sz="3600" i="1" dirty="0" smtClean="0"/>
              <a:t>Roman Braiding of Hair</a:t>
            </a:r>
            <a:endParaRPr lang="en-US" sz="3600" i="1" dirty="0"/>
          </a:p>
        </p:txBody>
      </p:sp>
      <p:pic>
        <p:nvPicPr>
          <p:cNvPr id="6" name="Picture 5" descr="chiton.jpg"/>
          <p:cNvPicPr>
            <a:picLocks noChangeAspect="1"/>
          </p:cNvPicPr>
          <p:nvPr/>
        </p:nvPicPr>
        <p:blipFill>
          <a:blip r:embed="rId2" cstate="print"/>
          <a:stretch>
            <a:fillRect/>
          </a:stretch>
        </p:blipFill>
        <p:spPr>
          <a:xfrm>
            <a:off x="914400" y="1524000"/>
            <a:ext cx="2667000" cy="4384109"/>
          </a:xfrm>
          <a:prstGeom prst="rect">
            <a:avLst/>
          </a:prstGeom>
          <a:ln>
            <a:solidFill>
              <a:srgbClr val="000000"/>
            </a:solidFill>
          </a:ln>
          <a:effectLst>
            <a:outerShdw blurRad="50800" dist="127000" dir="8100000" algn="tr" rotWithShape="0">
              <a:prstClr val="black">
                <a:alpha val="40000"/>
              </a:prstClr>
            </a:outerShdw>
          </a:effectLst>
        </p:spPr>
      </p:pic>
      <p:pic>
        <p:nvPicPr>
          <p:cNvPr id="8" name="Picture 7" descr="Clothing_Male_Chiton_M100484_1685.jpg"/>
          <p:cNvPicPr>
            <a:picLocks noChangeAspect="1"/>
          </p:cNvPicPr>
          <p:nvPr/>
        </p:nvPicPr>
        <p:blipFill>
          <a:blip r:embed="rId3" cstate="print"/>
          <a:srcRect l="4947" t="3333" r="8487" b="34535"/>
          <a:stretch>
            <a:fillRect/>
          </a:stretch>
        </p:blipFill>
        <p:spPr>
          <a:xfrm>
            <a:off x="4038600" y="1219200"/>
            <a:ext cx="4724400" cy="5032035"/>
          </a:xfrm>
          <a:prstGeom prst="rect">
            <a:avLst/>
          </a:prstGeom>
          <a:ln>
            <a:solidFill>
              <a:schemeClr val="bg1">
                <a:lumMod val="75000"/>
              </a:schemeClr>
            </a:solidFill>
          </a:ln>
          <a:effectLst>
            <a:outerShdw blurRad="50800" dist="152400" dir="8100000" algn="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28800" y="304800"/>
            <a:ext cx="6172200" cy="838200"/>
          </a:xfrm>
        </p:spPr>
        <p:txBody>
          <a:bodyPr>
            <a:normAutofit/>
          </a:bodyPr>
          <a:lstStyle/>
          <a:p>
            <a:r>
              <a:rPr lang="en-US" sz="3600" i="1" dirty="0" smtClean="0"/>
              <a:t>Roman Braiding of Hair</a:t>
            </a:r>
            <a:endParaRPr lang="en-US" sz="3600" i="1" dirty="0"/>
          </a:p>
        </p:txBody>
      </p:sp>
      <p:pic>
        <p:nvPicPr>
          <p:cNvPr id="6" name="Picture 5" descr="chiton.jpg"/>
          <p:cNvPicPr>
            <a:picLocks noChangeAspect="1"/>
          </p:cNvPicPr>
          <p:nvPr/>
        </p:nvPicPr>
        <p:blipFill>
          <a:blip r:embed="rId2" cstate="print"/>
          <a:stretch>
            <a:fillRect/>
          </a:stretch>
        </p:blipFill>
        <p:spPr>
          <a:xfrm>
            <a:off x="914400" y="1861277"/>
            <a:ext cx="2667000" cy="3709554"/>
          </a:xfrm>
          <a:prstGeom prst="rect">
            <a:avLst/>
          </a:prstGeom>
          <a:ln>
            <a:solidFill>
              <a:srgbClr val="000000"/>
            </a:solidFill>
          </a:ln>
          <a:effectLst>
            <a:outerShdw blurRad="50800" dist="127000" dir="8100000" algn="tr" rotWithShape="0">
              <a:prstClr val="black">
                <a:alpha val="40000"/>
              </a:prstClr>
            </a:outerShdw>
          </a:effectLst>
        </p:spPr>
      </p:pic>
      <p:pic>
        <p:nvPicPr>
          <p:cNvPr id="8" name="Picture 7" descr="Clothing_Male_Chiton_M100484_1685.jpg"/>
          <p:cNvPicPr>
            <a:picLocks noChangeAspect="1"/>
          </p:cNvPicPr>
          <p:nvPr/>
        </p:nvPicPr>
        <p:blipFill>
          <a:blip r:embed="rId3" cstate="print"/>
          <a:stretch>
            <a:fillRect/>
          </a:stretch>
        </p:blipFill>
        <p:spPr>
          <a:xfrm>
            <a:off x="4175092" y="1219200"/>
            <a:ext cx="4451415" cy="5032035"/>
          </a:xfrm>
          <a:prstGeom prst="rect">
            <a:avLst/>
          </a:prstGeom>
          <a:ln>
            <a:solidFill>
              <a:schemeClr val="bg1">
                <a:lumMod val="75000"/>
              </a:schemeClr>
            </a:solidFill>
          </a:ln>
          <a:effectLst>
            <a:outerShdw blurRad="50800" dist="152400" dir="8100000" algn="tr" rotWithShape="0">
              <a:prstClr val="black">
                <a:alpha val="40000"/>
              </a:prstClr>
            </a:outerShdw>
          </a:effectLst>
        </p:spPr>
      </p:pic>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Arrow 27"/>
          <p:cNvSpPr>
            <a:spLocks noChangeArrowheads="1"/>
          </p:cNvSpPr>
          <p:nvPr/>
        </p:nvSpPr>
        <p:spPr bwMode="auto">
          <a:xfrm>
            <a:off x="4876800" y="2286000"/>
            <a:ext cx="16764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25" name="Rektangel 101"/>
          <p:cNvSpPr>
            <a:spLocks noChangeArrowheads="1"/>
          </p:cNvSpPr>
          <p:nvPr/>
        </p:nvSpPr>
        <p:spPr bwMode="auto">
          <a:xfrm>
            <a:off x="6629400" y="1981200"/>
            <a:ext cx="1981200" cy="22860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7" name="Content Placeholder 2"/>
          <p:cNvSpPr txBox="1">
            <a:spLocks/>
          </p:cNvSpPr>
          <p:nvPr/>
        </p:nvSpPr>
        <p:spPr>
          <a:xfrm>
            <a:off x="6705600" y="1905000"/>
            <a:ext cx="1752600" cy="2438400"/>
          </a:xfrm>
          <a:prstGeom prst="rect">
            <a:avLst/>
          </a:prstGeom>
        </p:spPr>
        <p:txBody>
          <a:bodyPr vert="horz" lIns="91440" tIns="45720" rIns="91440" bIns="45720" rtlCol="0" anchor="ctr">
            <a:noAutofit/>
          </a:bodyPr>
          <a:lstStyle/>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Braided Hair</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Gold</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Pearls</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Costly Clothing</a:t>
            </a:r>
            <a:endParaRPr kumimoji="0" lang="en-US" sz="2400" b="1" i="0" u="none" strike="noStrike" kern="1200" cap="none" normalizeH="0" baseline="0" noProof="0" dirty="0">
              <a:ln>
                <a:noFill/>
              </a:ln>
              <a:solidFill>
                <a:srgbClr val="000000"/>
              </a:solidFill>
              <a:effectLst/>
              <a:uLnTx/>
              <a:uFillTx/>
              <a:latin typeface="+mn-lt"/>
              <a:ea typeface="+mn-ea"/>
              <a:cs typeface="+mn-cs"/>
            </a:endParaRPr>
          </a:p>
        </p:txBody>
      </p:sp>
      <p:sp>
        <p:nvSpPr>
          <p:cNvPr id="29" name="TextBox 28"/>
          <p:cNvSpPr txBox="1"/>
          <p:nvPr/>
        </p:nvSpPr>
        <p:spPr>
          <a:xfrm>
            <a:off x="4343400" y="2667000"/>
            <a:ext cx="2514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not with</a:t>
            </a:r>
            <a:endParaRPr lang="en-US" sz="2400" dirty="0">
              <a:effectLst>
                <a:outerShdw blurRad="50800" dist="38100" dir="8100000" algn="tr" rotWithShape="0">
                  <a:prstClr val="black">
                    <a:alpha val="40000"/>
                  </a:prstClr>
                </a:outerShdw>
              </a:effectLst>
            </a:endParaRPr>
          </a:p>
        </p:txBody>
      </p:sp>
      <p:sp>
        <p:nvSpPr>
          <p:cNvPr id="41" name="Content Placeholder 2"/>
          <p:cNvSpPr txBox="1">
            <a:spLocks/>
          </p:cNvSpPr>
          <p:nvPr/>
        </p:nvSpPr>
        <p:spPr>
          <a:xfrm>
            <a:off x="1524000" y="4572000"/>
            <a:ext cx="7162800" cy="1828800"/>
          </a:xfrm>
          <a:prstGeom prst="rect">
            <a:avLst/>
          </a:prstGeom>
        </p:spPr>
        <p:txBody>
          <a:bodyPr vert="horz" lIns="91440" tIns="45720" rIns="91440" bIns="45720" rtlCol="0" anchor="ctr">
            <a:noAutofit/>
          </a:bodyPr>
          <a:lstStyle/>
          <a:p>
            <a:pPr marL="284163" lvl="0" indent="-284163" algn="ctr">
              <a:lnSpc>
                <a:spcPct val="90000"/>
              </a:lnSpc>
              <a:spcBef>
                <a:spcPts val="6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Servant gave gold bracelets to </a:t>
            </a:r>
            <a:r>
              <a:rPr lang="en-US" sz="2800" b="1" dirty="0" err="1" smtClean="0">
                <a:solidFill>
                  <a:schemeClr val="accent1">
                    <a:lumMod val="20000"/>
                    <a:lumOff val="80000"/>
                  </a:schemeClr>
                </a:solidFill>
                <a:effectLst>
                  <a:outerShdw blurRad="50800" dist="38100" dir="8100000" algn="tr" rotWithShape="0">
                    <a:prstClr val="black">
                      <a:alpha val="40000"/>
                    </a:prstClr>
                  </a:outerShdw>
                </a:effectLst>
              </a:rPr>
              <a:t>Rebekah</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(Gen. 24:22, 53). </a:t>
            </a:r>
          </a:p>
          <a:p>
            <a:pPr marL="284163" lvl="0" indent="-284163" algn="ctr">
              <a:lnSpc>
                <a:spcPct val="90000"/>
              </a:lnSpc>
              <a:spcBef>
                <a:spcPts val="6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James 2:2 condemns favoritism to one with “gold rings” and “fine apparel” but not the one wearing them.</a:t>
            </a:r>
            <a:endParaRPr kumimoji="0" lang="en-US" sz="24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1000"/>
                                        <p:tgtEl>
                                          <p:spTgt spid="41">
                                            <p:txEl>
                                              <p:pRg st="0" end="0"/>
                                            </p:txEl>
                                          </p:spTgt>
                                        </p:tgtEl>
                                      </p:cBhvr>
                                    </p:animEffect>
                                    <p:anim calcmode="lin" valueType="num">
                                      <p:cBhvr>
                                        <p:cTn id="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xEl>
                                              <p:pRg st="1" end="1"/>
                                            </p:txEl>
                                          </p:spTgt>
                                        </p:tgtEl>
                                        <p:attrNameLst>
                                          <p:attrName>style.visibility</p:attrName>
                                        </p:attrNameLst>
                                      </p:cBhvr>
                                      <p:to>
                                        <p:strVal val="visible"/>
                                      </p:to>
                                    </p:set>
                                    <p:animEffect transition="in" filter="fade">
                                      <p:cBhvr>
                                        <p:cTn id="14" dur="1000"/>
                                        <p:tgtEl>
                                          <p:spTgt spid="41">
                                            <p:txEl>
                                              <p:pRg st="1" end="1"/>
                                            </p:txEl>
                                          </p:spTgt>
                                        </p:tgtEl>
                                      </p:cBhvr>
                                    </p:animEffect>
                                    <p:anim calcmode="lin" valueType="num">
                                      <p:cBhvr>
                                        <p:cTn id="15"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28800" y="304800"/>
            <a:ext cx="6172200" cy="838200"/>
          </a:xfrm>
        </p:spPr>
        <p:txBody>
          <a:bodyPr>
            <a:normAutofit/>
          </a:bodyPr>
          <a:lstStyle/>
          <a:p>
            <a:r>
              <a:rPr lang="en-US" sz="3600" i="1" dirty="0" smtClean="0"/>
              <a:t>Gold Headdresses</a:t>
            </a:r>
            <a:endParaRPr lang="en-US" sz="3600" i="1" dirty="0"/>
          </a:p>
        </p:txBody>
      </p:sp>
      <p:pic>
        <p:nvPicPr>
          <p:cNvPr id="6" name="Picture 5" descr="chiton.jpg"/>
          <p:cNvPicPr>
            <a:picLocks noChangeAspect="1"/>
          </p:cNvPicPr>
          <p:nvPr/>
        </p:nvPicPr>
        <p:blipFill>
          <a:blip r:embed="rId2" cstate="print"/>
          <a:stretch>
            <a:fillRect/>
          </a:stretch>
        </p:blipFill>
        <p:spPr>
          <a:xfrm>
            <a:off x="762000" y="2438400"/>
            <a:ext cx="2915105" cy="2495330"/>
          </a:xfrm>
          <a:prstGeom prst="rect">
            <a:avLst/>
          </a:prstGeom>
          <a:ln>
            <a:solidFill>
              <a:srgbClr val="000000"/>
            </a:solidFill>
          </a:ln>
          <a:effectLst>
            <a:outerShdw blurRad="50800" dist="127000" dir="8100000" algn="tr" rotWithShape="0">
              <a:prstClr val="black">
                <a:alpha val="40000"/>
              </a:prstClr>
            </a:outerShdw>
          </a:effectLst>
        </p:spPr>
      </p:pic>
      <p:pic>
        <p:nvPicPr>
          <p:cNvPr id="8" name="Picture 7" descr="Clothing_Male_Chiton_M100484_1685.jpg"/>
          <p:cNvPicPr>
            <a:picLocks noChangeAspect="1"/>
          </p:cNvPicPr>
          <p:nvPr/>
        </p:nvPicPr>
        <p:blipFill>
          <a:blip r:embed="rId3" cstate="print"/>
          <a:stretch>
            <a:fillRect/>
          </a:stretch>
        </p:blipFill>
        <p:spPr>
          <a:xfrm>
            <a:off x="4038600" y="1752600"/>
            <a:ext cx="4724400" cy="4062983"/>
          </a:xfrm>
          <a:prstGeom prst="rect">
            <a:avLst/>
          </a:prstGeom>
          <a:ln>
            <a:solidFill>
              <a:schemeClr val="bg1">
                <a:lumMod val="75000"/>
              </a:schemeClr>
            </a:solidFill>
          </a:ln>
          <a:effectLst>
            <a:outerShdw blurRad="50800" dist="152400" dir="8100000" algn="tr" rotWithShape="0">
              <a:prstClr val="black">
                <a:alpha val="40000"/>
              </a:prstClr>
            </a:outerShdw>
          </a:effectLst>
        </p:spPr>
      </p:pic>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p:cNvSpPr>
            <a:spLocks noChangeArrowheads="1"/>
          </p:cNvSpPr>
          <p:nvPr/>
        </p:nvSpPr>
        <p:spPr bwMode="auto">
          <a:xfrm rot="5400000">
            <a:off x="2669382" y="3198018"/>
            <a:ext cx="16764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28" name="Right Arrow 27"/>
          <p:cNvSpPr>
            <a:spLocks noChangeArrowheads="1"/>
          </p:cNvSpPr>
          <p:nvPr/>
        </p:nvSpPr>
        <p:spPr bwMode="auto">
          <a:xfrm>
            <a:off x="4876800" y="2286000"/>
            <a:ext cx="16764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25" name="Rektangel 101"/>
          <p:cNvSpPr>
            <a:spLocks noChangeArrowheads="1"/>
          </p:cNvSpPr>
          <p:nvPr/>
        </p:nvSpPr>
        <p:spPr bwMode="auto">
          <a:xfrm>
            <a:off x="6629400" y="1981200"/>
            <a:ext cx="1981200" cy="22860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7" name="Content Placeholder 2"/>
          <p:cNvSpPr txBox="1">
            <a:spLocks/>
          </p:cNvSpPr>
          <p:nvPr/>
        </p:nvSpPr>
        <p:spPr>
          <a:xfrm>
            <a:off x="6705600" y="1905000"/>
            <a:ext cx="1752600" cy="2438400"/>
          </a:xfrm>
          <a:prstGeom prst="rect">
            <a:avLst/>
          </a:prstGeom>
        </p:spPr>
        <p:txBody>
          <a:bodyPr vert="horz" lIns="91440" tIns="45720" rIns="91440" bIns="45720" rtlCol="0" anchor="ctr">
            <a:noAutofit/>
          </a:bodyPr>
          <a:lstStyle/>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Braided Hair</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Gold</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Pearls</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Costly Clothing</a:t>
            </a:r>
            <a:endParaRPr kumimoji="0" lang="en-US" sz="2400" b="1" i="0" u="none" strike="noStrike" kern="1200" cap="none" normalizeH="0" baseline="0" noProof="0" dirty="0">
              <a:ln>
                <a:noFill/>
              </a:ln>
              <a:solidFill>
                <a:srgbClr val="000000"/>
              </a:solidFill>
              <a:effectLst/>
              <a:uLnTx/>
              <a:uFillTx/>
              <a:latin typeface="+mn-lt"/>
              <a:ea typeface="+mn-ea"/>
              <a:cs typeface="+mn-cs"/>
            </a:endParaRPr>
          </a:p>
        </p:txBody>
      </p:sp>
      <p:sp>
        <p:nvSpPr>
          <p:cNvPr id="29" name="TextBox 28"/>
          <p:cNvSpPr txBox="1"/>
          <p:nvPr/>
        </p:nvSpPr>
        <p:spPr>
          <a:xfrm>
            <a:off x="4343400" y="2667000"/>
            <a:ext cx="2514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not with</a:t>
            </a:r>
            <a:endParaRPr lang="en-US" sz="2400" dirty="0">
              <a:effectLst>
                <a:outerShdw blurRad="50800" dist="38100" dir="8100000" algn="tr" rotWithShape="0">
                  <a:prstClr val="black">
                    <a:alpha val="40000"/>
                  </a:prstClr>
                </a:outerShdw>
              </a:effectLst>
            </a:endParaRPr>
          </a:p>
        </p:txBody>
      </p:sp>
      <p:sp>
        <p:nvSpPr>
          <p:cNvPr id="30" name="Rektangel 101"/>
          <p:cNvSpPr>
            <a:spLocks noChangeArrowheads="1"/>
          </p:cNvSpPr>
          <p:nvPr/>
        </p:nvSpPr>
        <p:spPr bwMode="auto">
          <a:xfrm>
            <a:off x="2133600" y="4343400"/>
            <a:ext cx="3505200" cy="762000"/>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1" name="Content Placeholder 2"/>
          <p:cNvSpPr txBox="1">
            <a:spLocks/>
          </p:cNvSpPr>
          <p:nvPr/>
        </p:nvSpPr>
        <p:spPr>
          <a:xfrm>
            <a:off x="2133600" y="4343400"/>
            <a:ext cx="3505200" cy="1066800"/>
          </a:xfrm>
          <a:prstGeom prst="rect">
            <a:avLst/>
          </a:prstGeom>
        </p:spPr>
        <p:txBody>
          <a:bodyPr vert="horz" lIns="91440" tIns="45720" rIns="91440" bIns="45720" rtlCol="0" anchor="t">
            <a:noAutofit/>
          </a:bodyPr>
          <a:lstStyle/>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That Which</a:t>
            </a:r>
            <a:r>
              <a:rPr kumimoji="0" lang="en-US" sz="2000" b="1" i="0" u="none" strike="noStrike" kern="1200" cap="none" spc="0" normalizeH="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 is Proper For Women Professing…</a:t>
            </a:r>
            <a:endParaRPr kumimoji="0" lang="en-US" sz="20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33" name="TextBox 32"/>
          <p:cNvSpPr txBox="1"/>
          <p:nvPr/>
        </p:nvSpPr>
        <p:spPr>
          <a:xfrm>
            <a:off x="990600" y="4495800"/>
            <a:ext cx="12192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but</a:t>
            </a:r>
            <a:endParaRPr lang="en-US" sz="2400" dirty="0">
              <a:effectLst>
                <a:outerShdw blurRad="50800" dist="38100" dir="8100000" algn="tr" rotWithShape="0">
                  <a:prstClr val="black">
                    <a:alpha val="40000"/>
                  </a:prstClr>
                </a:outerShdw>
              </a:effectLst>
            </a:endParaRPr>
          </a:p>
        </p:txBody>
      </p:sp>
      <p:sp>
        <p:nvSpPr>
          <p:cNvPr id="41" name="Content Placeholder 2"/>
          <p:cNvSpPr txBox="1">
            <a:spLocks/>
          </p:cNvSpPr>
          <p:nvPr/>
        </p:nvSpPr>
        <p:spPr>
          <a:xfrm>
            <a:off x="1524000" y="5334000"/>
            <a:ext cx="7162800" cy="1219200"/>
          </a:xfrm>
          <a:prstGeom prst="rect">
            <a:avLst/>
          </a:prstGeom>
        </p:spPr>
        <p:txBody>
          <a:bodyPr vert="horz" lIns="91440" tIns="45720" rIns="91440" bIns="45720" rtlCol="0" anchor="ctr">
            <a:noAutofit/>
          </a:bodyPr>
          <a:lstStyle/>
          <a:p>
            <a:pPr marL="284163" lvl="0" indent="-284163" algn="ctr">
              <a:lnSpc>
                <a:spcPct val="90000"/>
              </a:lnSpc>
              <a:spcBef>
                <a:spcPts val="6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“Proper” Gr. </a:t>
            </a:r>
            <a:r>
              <a:rPr lang="en-US" sz="2800" b="1" i="1" dirty="0" err="1" smtClean="0">
                <a:solidFill>
                  <a:schemeClr val="accent1">
                    <a:lumMod val="20000"/>
                    <a:lumOff val="80000"/>
                  </a:schemeClr>
                </a:solidFill>
                <a:effectLst>
                  <a:outerShdw blurRad="50800" dist="38100" dir="8100000" algn="tr" rotWithShape="0">
                    <a:prstClr val="black">
                      <a:alpha val="40000"/>
                    </a:prstClr>
                  </a:outerShdw>
                </a:effectLst>
              </a:rPr>
              <a:t>prepo</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a:t>
            </a:r>
            <a:r>
              <a:rPr lang="en-US" sz="2800" b="1" i="1" dirty="0" smtClean="0">
                <a:solidFill>
                  <a:schemeClr val="accent1">
                    <a:lumMod val="20000"/>
                    <a:lumOff val="80000"/>
                  </a:schemeClr>
                </a:solidFill>
                <a:effectLst>
                  <a:outerShdw blurRad="50800" dist="38100" dir="8100000" algn="tr" rotWithShape="0">
                    <a:prstClr val="black">
                      <a:alpha val="40000"/>
                    </a:prstClr>
                  </a:outerShdw>
                </a:effectLst>
              </a:rPr>
              <a:t>to be suitable </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or </a:t>
            </a:r>
            <a:r>
              <a:rPr lang="en-US" sz="2800" b="1" i="1" dirty="0" smtClean="0">
                <a:solidFill>
                  <a:schemeClr val="accent1">
                    <a:lumMod val="20000"/>
                    <a:lumOff val="80000"/>
                  </a:schemeClr>
                </a:solidFill>
                <a:effectLst>
                  <a:outerShdw blurRad="50800" dist="38100" dir="8100000" algn="tr" rotWithShape="0">
                    <a:prstClr val="black">
                      <a:alpha val="40000"/>
                    </a:prstClr>
                  </a:outerShdw>
                </a:effectLst>
              </a:rPr>
              <a:t>proper</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often used impersonally, </a:t>
            </a:r>
            <a:r>
              <a:rPr lang="en-US" sz="2800" b="1" i="1" dirty="0" smtClean="0">
                <a:solidFill>
                  <a:schemeClr val="accent1">
                    <a:lumMod val="20000"/>
                    <a:lumOff val="80000"/>
                  </a:schemeClr>
                </a:solidFill>
                <a:effectLst>
                  <a:outerShdw blurRad="50800" dist="38100" dir="8100000" algn="tr" rotWithShape="0">
                    <a:prstClr val="black">
                      <a:alpha val="40000"/>
                    </a:prstClr>
                  </a:outerShdw>
                </a:effectLst>
              </a:rPr>
              <a:t>it is fit or right</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(Strong’s).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ppt_x</p:attrName>
                                        </p:attrNameLst>
                                      </p:cBhvr>
                                      <p:tavLst>
                                        <p:tav tm="0">
                                          <p:val>
                                            <p:strVal val="#ppt_x-.2"/>
                                          </p:val>
                                        </p:tav>
                                        <p:tav tm="100000">
                                          <p:val>
                                            <p:strVal val="#ppt_x"/>
                                          </p:val>
                                        </p:tav>
                                      </p:tavLst>
                                    </p:anim>
                                    <p:anim calcmode="lin" valueType="num">
                                      <p:cBhvr>
                                        <p:cTn id="14"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0"/>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1000" fill="hold"/>
                                        <p:tgtEl>
                                          <p:spTgt spid="31"/>
                                        </p:tgtEl>
                                        <p:attrNameLst>
                                          <p:attrName>ppt_x</p:attrName>
                                        </p:attrNameLst>
                                      </p:cBhvr>
                                      <p:tavLst>
                                        <p:tav tm="0">
                                          <p:val>
                                            <p:strVal val="#ppt_x-.2"/>
                                          </p:val>
                                        </p:tav>
                                        <p:tav tm="100000">
                                          <p:val>
                                            <p:strVal val="#ppt_x"/>
                                          </p:val>
                                        </p:tav>
                                      </p:tavLst>
                                    </p:anim>
                                    <p:anim calcmode="lin" valueType="num">
                                      <p:cBhvr>
                                        <p:cTn id="19"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
                                            <p:txEl>
                                              <p:pRg st="0" end="0"/>
                                            </p:txEl>
                                          </p:spTgt>
                                        </p:tgtEl>
                                        <p:attrNameLst>
                                          <p:attrName>style.visibility</p:attrName>
                                        </p:attrNameLst>
                                      </p:cBhvr>
                                      <p:to>
                                        <p:strVal val="visible"/>
                                      </p:to>
                                    </p:set>
                                    <p:animEffect transition="in" filter="fade">
                                      <p:cBhvr>
                                        <p:cTn id="25" dur="1000"/>
                                        <p:tgtEl>
                                          <p:spTgt spid="41">
                                            <p:txEl>
                                              <p:pRg st="0" end="0"/>
                                            </p:txEl>
                                          </p:spTgt>
                                        </p:tgtEl>
                                      </p:cBhvr>
                                    </p:animEffect>
                                    <p:anim calcmode="lin" valueType="num">
                                      <p:cBhvr>
                                        <p:cTn id="2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31"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p:cNvSpPr>
            <a:spLocks noChangeArrowheads="1"/>
          </p:cNvSpPr>
          <p:nvPr/>
        </p:nvSpPr>
        <p:spPr bwMode="auto">
          <a:xfrm rot="5400000">
            <a:off x="2669382" y="3198018"/>
            <a:ext cx="16764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28" name="Right Arrow 27"/>
          <p:cNvSpPr>
            <a:spLocks noChangeArrowheads="1"/>
          </p:cNvSpPr>
          <p:nvPr/>
        </p:nvSpPr>
        <p:spPr bwMode="auto">
          <a:xfrm>
            <a:off x="4876800" y="2286000"/>
            <a:ext cx="16764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25" name="Rektangel 101"/>
          <p:cNvSpPr>
            <a:spLocks noChangeArrowheads="1"/>
          </p:cNvSpPr>
          <p:nvPr/>
        </p:nvSpPr>
        <p:spPr bwMode="auto">
          <a:xfrm>
            <a:off x="6629400" y="1981200"/>
            <a:ext cx="1981200" cy="22860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7" name="Content Placeholder 2"/>
          <p:cNvSpPr txBox="1">
            <a:spLocks/>
          </p:cNvSpPr>
          <p:nvPr/>
        </p:nvSpPr>
        <p:spPr>
          <a:xfrm>
            <a:off x="6705600" y="1905000"/>
            <a:ext cx="1752600" cy="2438400"/>
          </a:xfrm>
          <a:prstGeom prst="rect">
            <a:avLst/>
          </a:prstGeom>
        </p:spPr>
        <p:txBody>
          <a:bodyPr vert="horz" lIns="91440" tIns="45720" rIns="91440" bIns="45720" rtlCol="0" anchor="ctr">
            <a:noAutofit/>
          </a:bodyPr>
          <a:lstStyle/>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Braided Hair</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Gold</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Pearls</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Costly Clothing</a:t>
            </a:r>
            <a:endParaRPr kumimoji="0" lang="en-US" sz="2400" b="1" i="0" u="none" strike="noStrike" kern="1200" cap="none" normalizeH="0" baseline="0" noProof="0" dirty="0">
              <a:ln>
                <a:noFill/>
              </a:ln>
              <a:solidFill>
                <a:srgbClr val="000000"/>
              </a:solidFill>
              <a:effectLst/>
              <a:uLnTx/>
              <a:uFillTx/>
              <a:latin typeface="+mn-lt"/>
              <a:ea typeface="+mn-ea"/>
              <a:cs typeface="+mn-cs"/>
            </a:endParaRPr>
          </a:p>
        </p:txBody>
      </p:sp>
      <p:sp>
        <p:nvSpPr>
          <p:cNvPr id="29" name="TextBox 28"/>
          <p:cNvSpPr txBox="1"/>
          <p:nvPr/>
        </p:nvSpPr>
        <p:spPr>
          <a:xfrm>
            <a:off x="4343400" y="2667000"/>
            <a:ext cx="2514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not with</a:t>
            </a:r>
            <a:endParaRPr lang="en-US" sz="2400" dirty="0">
              <a:effectLst>
                <a:outerShdw blurRad="50800" dist="38100" dir="8100000" algn="tr" rotWithShape="0">
                  <a:prstClr val="black">
                    <a:alpha val="40000"/>
                  </a:prstClr>
                </a:outerShdw>
              </a:effectLst>
            </a:endParaRPr>
          </a:p>
        </p:txBody>
      </p:sp>
      <p:sp>
        <p:nvSpPr>
          <p:cNvPr id="30" name="Rektangel 101"/>
          <p:cNvSpPr>
            <a:spLocks noChangeArrowheads="1"/>
          </p:cNvSpPr>
          <p:nvPr/>
        </p:nvSpPr>
        <p:spPr bwMode="auto">
          <a:xfrm>
            <a:off x="2133600" y="4343400"/>
            <a:ext cx="3505200" cy="762000"/>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1" name="Content Placeholder 2"/>
          <p:cNvSpPr txBox="1">
            <a:spLocks/>
          </p:cNvSpPr>
          <p:nvPr/>
        </p:nvSpPr>
        <p:spPr>
          <a:xfrm>
            <a:off x="2133600" y="4343400"/>
            <a:ext cx="3505200" cy="1066800"/>
          </a:xfrm>
          <a:prstGeom prst="rect">
            <a:avLst/>
          </a:prstGeom>
        </p:spPr>
        <p:txBody>
          <a:bodyPr vert="horz" lIns="91440" tIns="45720" rIns="91440" bIns="45720" rtlCol="0" anchor="t">
            <a:noAutofit/>
          </a:bodyPr>
          <a:lstStyle/>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That Which</a:t>
            </a:r>
            <a:r>
              <a:rPr kumimoji="0" lang="en-US" sz="2000" b="1" i="0" u="none" strike="noStrike" kern="1200" cap="none" spc="0" normalizeH="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 is Proper For Women Professing…</a:t>
            </a:r>
            <a:endParaRPr kumimoji="0" lang="en-US" sz="20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33" name="TextBox 32"/>
          <p:cNvSpPr txBox="1"/>
          <p:nvPr/>
        </p:nvSpPr>
        <p:spPr>
          <a:xfrm>
            <a:off x="990600" y="4495800"/>
            <a:ext cx="12192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but</a:t>
            </a:r>
            <a:endParaRPr lang="en-US" sz="2400" dirty="0">
              <a:effectLst>
                <a:outerShdw blurRad="50800" dist="38100" dir="8100000" algn="tr" rotWithShape="0">
                  <a:prstClr val="black">
                    <a:alpha val="40000"/>
                  </a:prstClr>
                </a:outerShdw>
              </a:effectLst>
            </a:endParaRPr>
          </a:p>
        </p:txBody>
      </p:sp>
      <p:sp>
        <p:nvSpPr>
          <p:cNvPr id="41" name="Content Placeholder 2"/>
          <p:cNvSpPr txBox="1">
            <a:spLocks/>
          </p:cNvSpPr>
          <p:nvPr/>
        </p:nvSpPr>
        <p:spPr>
          <a:xfrm>
            <a:off x="1524000" y="5334000"/>
            <a:ext cx="7162800" cy="1219200"/>
          </a:xfrm>
          <a:prstGeom prst="rect">
            <a:avLst/>
          </a:prstGeom>
        </p:spPr>
        <p:txBody>
          <a:bodyPr vert="horz" lIns="91440" tIns="45720" rIns="91440" bIns="45720" rtlCol="0" anchor="ctr">
            <a:noAutofit/>
          </a:bodyPr>
          <a:lstStyle/>
          <a:p>
            <a:pPr marL="284163" lvl="0" indent="-284163" algn="ctr">
              <a:lnSpc>
                <a:spcPct val="90000"/>
              </a:lnSpc>
              <a:spcBef>
                <a:spcPts val="6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“Professing” Gr.  </a:t>
            </a:r>
            <a:r>
              <a:rPr lang="en-US" sz="2800" b="1" i="1" dirty="0" err="1" smtClean="0">
                <a:solidFill>
                  <a:schemeClr val="accent1">
                    <a:lumMod val="20000"/>
                    <a:lumOff val="80000"/>
                  </a:schemeClr>
                </a:solidFill>
                <a:effectLst>
                  <a:outerShdw blurRad="50800" dist="38100" dir="8100000" algn="tr" rotWithShape="0">
                    <a:prstClr val="black">
                      <a:alpha val="40000"/>
                    </a:prstClr>
                  </a:outerShdw>
                </a:effectLst>
              </a:rPr>
              <a:t>euanggello</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is in essence “women professing the good news about…”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1000"/>
                                        <p:tgtEl>
                                          <p:spTgt spid="41">
                                            <p:txEl>
                                              <p:pRg st="0" end="0"/>
                                            </p:txEl>
                                          </p:spTgt>
                                        </p:tgtEl>
                                      </p:cBhvr>
                                    </p:animEffect>
                                    <p:anim calcmode="lin" valueType="num">
                                      <p:cBhvr>
                                        <p:cTn id="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ight Arrow 38"/>
          <p:cNvSpPr>
            <a:spLocks noChangeArrowheads="1"/>
          </p:cNvSpPr>
          <p:nvPr/>
        </p:nvSpPr>
        <p:spPr bwMode="auto">
          <a:xfrm rot="5400000">
            <a:off x="3698082" y="4912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32" name="Right Arrow 31"/>
          <p:cNvSpPr>
            <a:spLocks noChangeArrowheads="1"/>
          </p:cNvSpPr>
          <p:nvPr/>
        </p:nvSpPr>
        <p:spPr bwMode="auto">
          <a:xfrm rot="5400000">
            <a:off x="2669382" y="3198018"/>
            <a:ext cx="16764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28" name="Right Arrow 27"/>
          <p:cNvSpPr>
            <a:spLocks noChangeArrowheads="1"/>
          </p:cNvSpPr>
          <p:nvPr/>
        </p:nvSpPr>
        <p:spPr bwMode="auto">
          <a:xfrm>
            <a:off x="4876800" y="2286000"/>
            <a:ext cx="16764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25" name="Rektangel 101"/>
          <p:cNvSpPr>
            <a:spLocks noChangeArrowheads="1"/>
          </p:cNvSpPr>
          <p:nvPr/>
        </p:nvSpPr>
        <p:spPr bwMode="auto">
          <a:xfrm>
            <a:off x="6629400" y="1981200"/>
            <a:ext cx="1981200" cy="22860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7" name="Content Placeholder 2"/>
          <p:cNvSpPr txBox="1">
            <a:spLocks/>
          </p:cNvSpPr>
          <p:nvPr/>
        </p:nvSpPr>
        <p:spPr>
          <a:xfrm>
            <a:off x="6705600" y="1905000"/>
            <a:ext cx="1752600" cy="2438400"/>
          </a:xfrm>
          <a:prstGeom prst="rect">
            <a:avLst/>
          </a:prstGeom>
        </p:spPr>
        <p:txBody>
          <a:bodyPr vert="horz" lIns="91440" tIns="45720" rIns="91440" bIns="45720" rtlCol="0" anchor="ctr">
            <a:noAutofit/>
          </a:bodyPr>
          <a:lstStyle/>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Braided Hair</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Gold</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Pearls</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Costly Clothing</a:t>
            </a:r>
            <a:endParaRPr kumimoji="0" lang="en-US" sz="2400" b="1" i="0" u="none" strike="noStrike" kern="1200" cap="none" normalizeH="0" baseline="0" noProof="0" dirty="0">
              <a:ln>
                <a:noFill/>
              </a:ln>
              <a:solidFill>
                <a:srgbClr val="000000"/>
              </a:solidFill>
              <a:effectLst/>
              <a:uLnTx/>
              <a:uFillTx/>
              <a:latin typeface="+mn-lt"/>
              <a:ea typeface="+mn-ea"/>
              <a:cs typeface="+mn-cs"/>
            </a:endParaRPr>
          </a:p>
        </p:txBody>
      </p:sp>
      <p:sp>
        <p:nvSpPr>
          <p:cNvPr id="29" name="TextBox 28"/>
          <p:cNvSpPr txBox="1"/>
          <p:nvPr/>
        </p:nvSpPr>
        <p:spPr>
          <a:xfrm>
            <a:off x="4343400" y="2667000"/>
            <a:ext cx="2514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not with</a:t>
            </a:r>
            <a:endParaRPr lang="en-US" sz="2400" dirty="0">
              <a:effectLst>
                <a:outerShdw blurRad="50800" dist="38100" dir="8100000" algn="tr" rotWithShape="0">
                  <a:prstClr val="black">
                    <a:alpha val="40000"/>
                  </a:prstClr>
                </a:outerShdw>
              </a:effectLst>
            </a:endParaRPr>
          </a:p>
        </p:txBody>
      </p:sp>
      <p:sp>
        <p:nvSpPr>
          <p:cNvPr id="30" name="Rektangel 101"/>
          <p:cNvSpPr>
            <a:spLocks noChangeArrowheads="1"/>
          </p:cNvSpPr>
          <p:nvPr/>
        </p:nvSpPr>
        <p:spPr bwMode="auto">
          <a:xfrm>
            <a:off x="2133600" y="4343400"/>
            <a:ext cx="3505200" cy="762000"/>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1" name="Content Placeholder 2"/>
          <p:cNvSpPr txBox="1">
            <a:spLocks/>
          </p:cNvSpPr>
          <p:nvPr/>
        </p:nvSpPr>
        <p:spPr>
          <a:xfrm>
            <a:off x="2133600" y="4343400"/>
            <a:ext cx="3505200" cy="1066800"/>
          </a:xfrm>
          <a:prstGeom prst="rect">
            <a:avLst/>
          </a:prstGeom>
        </p:spPr>
        <p:txBody>
          <a:bodyPr vert="horz" lIns="91440" tIns="45720" rIns="91440" bIns="45720" rtlCol="0" anchor="t">
            <a:noAutofit/>
          </a:bodyPr>
          <a:lstStyle/>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That Which</a:t>
            </a:r>
            <a:r>
              <a:rPr kumimoji="0" lang="en-US" sz="2000" b="1" i="0" u="none" strike="noStrike" kern="1200" cap="none" spc="0" normalizeH="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 is Proper For Women Professing…</a:t>
            </a:r>
            <a:endParaRPr kumimoji="0" lang="en-US" sz="20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33" name="TextBox 32"/>
          <p:cNvSpPr txBox="1"/>
          <p:nvPr/>
        </p:nvSpPr>
        <p:spPr>
          <a:xfrm>
            <a:off x="990600" y="4495800"/>
            <a:ext cx="12192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but</a:t>
            </a:r>
            <a:endParaRPr lang="en-US" sz="2400" dirty="0">
              <a:effectLst>
                <a:outerShdw blurRad="50800" dist="38100" dir="8100000" algn="tr" rotWithShape="0">
                  <a:prstClr val="black">
                    <a:alpha val="40000"/>
                  </a:prstClr>
                </a:outerShdw>
              </a:effectLst>
            </a:endParaRPr>
          </a:p>
        </p:txBody>
      </p:sp>
      <p:sp>
        <p:nvSpPr>
          <p:cNvPr id="34" name="Oval 33"/>
          <p:cNvSpPr>
            <a:spLocks noChangeArrowheads="1"/>
          </p:cNvSpPr>
          <p:nvPr/>
        </p:nvSpPr>
        <p:spPr bwMode="auto">
          <a:xfrm>
            <a:off x="2514600" y="5638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37" name="TextBox 36"/>
          <p:cNvSpPr txBox="1"/>
          <p:nvPr/>
        </p:nvSpPr>
        <p:spPr>
          <a:xfrm>
            <a:off x="2514600" y="5715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Godliness</a:t>
            </a:r>
            <a:endParaRPr lang="en-US" sz="2800" dirty="0">
              <a:effectLst>
                <a:outerShdw blurRad="50800" dist="38100" dir="8100000" algn="tr" rotWithShape="0">
                  <a:prstClr val="black">
                    <a:alpha val="40000"/>
                  </a:prstClr>
                </a:outerShdw>
              </a:effectLst>
            </a:endParaRPr>
          </a:p>
        </p:txBody>
      </p:sp>
      <p:sp>
        <p:nvSpPr>
          <p:cNvPr id="41" name="Content Placeholder 2"/>
          <p:cNvSpPr txBox="1">
            <a:spLocks/>
          </p:cNvSpPr>
          <p:nvPr/>
        </p:nvSpPr>
        <p:spPr>
          <a:xfrm>
            <a:off x="5334000" y="5257800"/>
            <a:ext cx="3352800" cy="1219200"/>
          </a:xfrm>
          <a:prstGeom prst="rect">
            <a:avLst/>
          </a:prstGeom>
        </p:spPr>
        <p:txBody>
          <a:bodyPr vert="horz" lIns="91440" tIns="45720" rIns="91440" bIns="45720" rtlCol="0" anchor="ctr">
            <a:noAutofit/>
          </a:bodyPr>
          <a:lstStyle/>
          <a:p>
            <a:pPr marL="284163" lvl="0" indent="-284163" algn="ctr">
              <a:lnSpc>
                <a:spcPct val="90000"/>
              </a:lnSpc>
              <a:spcBef>
                <a:spcPts val="6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Gr.  </a:t>
            </a:r>
            <a:r>
              <a:rPr lang="en-US" sz="2800" b="1" i="1" dirty="0" err="1" smtClean="0">
                <a:solidFill>
                  <a:schemeClr val="accent1">
                    <a:lumMod val="20000"/>
                    <a:lumOff val="80000"/>
                  </a:schemeClr>
                </a:solidFill>
                <a:effectLst>
                  <a:outerShdw blurRad="50800" dist="38100" dir="8100000" algn="tr" rotWithShape="0">
                    <a:prstClr val="black">
                      <a:alpha val="40000"/>
                    </a:prstClr>
                  </a:outerShdw>
                </a:effectLst>
              </a:rPr>
              <a:t>theosebeia</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lit. “fear of God.”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1+#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20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1000"/>
                                        <p:tgtEl>
                                          <p:spTgt spid="41">
                                            <p:txEl>
                                              <p:pRg st="0" end="0"/>
                                            </p:txEl>
                                          </p:spTgt>
                                        </p:tgtEl>
                                      </p:cBhvr>
                                    </p:animEffect>
                                    <p:anim calcmode="lin" valueType="num">
                                      <p:cBhvr>
                                        <p:cTn id="21"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4" grpId="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41" name="Content Placeholder 2"/>
          <p:cNvSpPr txBox="1">
            <a:spLocks/>
          </p:cNvSpPr>
          <p:nvPr/>
        </p:nvSpPr>
        <p:spPr>
          <a:xfrm>
            <a:off x="1600200" y="3810000"/>
            <a:ext cx="6858000" cy="1676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rPr>
              <a:t>“</a:t>
            </a:r>
            <a:r>
              <a:rPr kumimoji="0" lang="en-US" sz="3600" b="1" i="1" u="none" strike="noStrike" kern="1200" cap="none" spc="0" normalizeH="0" baseline="0" noProof="0" dirty="0" smtClean="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rPr>
              <a:t>To-order</a:t>
            </a:r>
            <a:r>
              <a:rPr kumimoji="0" lang="en-US" sz="3600" b="1" i="0" u="none" strike="noStrike" kern="1200" cap="none" spc="0" normalizeH="0" baseline="0" noProof="0" dirty="0" smtClean="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rPr>
              <a:t> themselves in </a:t>
            </a:r>
            <a:r>
              <a:rPr kumimoji="0" lang="en-US" sz="3600" b="1" i="1" u="none" strike="noStrike" kern="1200" cap="none" spc="0" normalizeH="0" baseline="0" noProof="0" dirty="0" smtClean="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rPr>
              <a:t>orderly</a:t>
            </a:r>
            <a:r>
              <a:rPr kumimoji="0" lang="en-US" sz="3600" b="1" i="0" u="none" strike="noStrike" kern="1200" cap="none" spc="0" normalizeH="0" baseline="0" noProof="0" dirty="0" smtClean="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rPr>
              <a:t> apparel.”</a:t>
            </a:r>
            <a:endParaRPr kumimoji="0" lang="en-US" sz="36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2000"/>
                                        <p:tgtEl>
                                          <p:spTgt spid="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build="p"/>
      <p:bldP spid="2" grpId="0"/>
      <p:bldP spid="4" grpId="0" animBg="1"/>
      <p:bldP spid="7"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ight Arrow 38"/>
          <p:cNvSpPr>
            <a:spLocks noChangeArrowheads="1"/>
          </p:cNvSpPr>
          <p:nvPr/>
        </p:nvSpPr>
        <p:spPr bwMode="auto">
          <a:xfrm rot="5400000">
            <a:off x="3698082" y="4912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40" name="Right Arrow 39"/>
          <p:cNvSpPr>
            <a:spLocks noChangeArrowheads="1"/>
          </p:cNvSpPr>
          <p:nvPr/>
        </p:nvSpPr>
        <p:spPr bwMode="auto">
          <a:xfrm rot="2700000">
            <a:off x="4971259" y="5006977"/>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32" name="Right Arrow 31"/>
          <p:cNvSpPr>
            <a:spLocks noChangeArrowheads="1"/>
          </p:cNvSpPr>
          <p:nvPr/>
        </p:nvSpPr>
        <p:spPr bwMode="auto">
          <a:xfrm rot="5400000">
            <a:off x="2669382" y="3198018"/>
            <a:ext cx="16764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28" name="Right Arrow 27"/>
          <p:cNvSpPr>
            <a:spLocks noChangeArrowheads="1"/>
          </p:cNvSpPr>
          <p:nvPr/>
        </p:nvSpPr>
        <p:spPr bwMode="auto">
          <a:xfrm>
            <a:off x="4876800" y="2286000"/>
            <a:ext cx="16764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25" name="Rektangel 101"/>
          <p:cNvSpPr>
            <a:spLocks noChangeArrowheads="1"/>
          </p:cNvSpPr>
          <p:nvPr/>
        </p:nvSpPr>
        <p:spPr bwMode="auto">
          <a:xfrm>
            <a:off x="6629400" y="1981200"/>
            <a:ext cx="1981200" cy="22860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7" name="Content Placeholder 2"/>
          <p:cNvSpPr txBox="1">
            <a:spLocks/>
          </p:cNvSpPr>
          <p:nvPr/>
        </p:nvSpPr>
        <p:spPr>
          <a:xfrm>
            <a:off x="6705600" y="1905000"/>
            <a:ext cx="1752600" cy="2438400"/>
          </a:xfrm>
          <a:prstGeom prst="rect">
            <a:avLst/>
          </a:prstGeom>
        </p:spPr>
        <p:txBody>
          <a:bodyPr vert="horz" lIns="91440" tIns="45720" rIns="91440" bIns="45720" rtlCol="0" anchor="ctr">
            <a:noAutofit/>
          </a:bodyPr>
          <a:lstStyle/>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Braided Hair</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Gold</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normalizeH="0" baseline="0" noProof="0" dirty="0" smtClean="0">
                <a:ln>
                  <a:noFill/>
                </a:ln>
                <a:solidFill>
                  <a:srgbClr val="000000"/>
                </a:solidFill>
                <a:effectLst/>
                <a:uLnTx/>
                <a:uFillTx/>
                <a:latin typeface="+mn-lt"/>
                <a:ea typeface="+mn-ea"/>
                <a:cs typeface="+mn-cs"/>
              </a:rPr>
              <a:t>Pearls</a:t>
            </a:r>
          </a:p>
          <a:p>
            <a:pPr marL="165100" marR="0" lvl="0" indent="-165100"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smtClean="0">
                <a:solidFill>
                  <a:srgbClr val="000000"/>
                </a:solidFill>
              </a:rPr>
              <a:t>Costly Clothing</a:t>
            </a:r>
            <a:endParaRPr kumimoji="0" lang="en-US" sz="2400" b="1" i="0" u="none" strike="noStrike" kern="1200" cap="none" normalizeH="0" baseline="0" noProof="0" dirty="0">
              <a:ln>
                <a:noFill/>
              </a:ln>
              <a:solidFill>
                <a:srgbClr val="000000"/>
              </a:solidFill>
              <a:effectLst/>
              <a:uLnTx/>
              <a:uFillTx/>
              <a:latin typeface="+mn-lt"/>
              <a:ea typeface="+mn-ea"/>
              <a:cs typeface="+mn-cs"/>
            </a:endParaRPr>
          </a:p>
        </p:txBody>
      </p:sp>
      <p:sp>
        <p:nvSpPr>
          <p:cNvPr id="29" name="TextBox 28"/>
          <p:cNvSpPr txBox="1"/>
          <p:nvPr/>
        </p:nvSpPr>
        <p:spPr>
          <a:xfrm>
            <a:off x="4343400" y="2667000"/>
            <a:ext cx="2514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not with</a:t>
            </a:r>
            <a:endParaRPr lang="en-US" sz="2400" dirty="0">
              <a:effectLst>
                <a:outerShdw blurRad="50800" dist="38100" dir="8100000" algn="tr" rotWithShape="0">
                  <a:prstClr val="black">
                    <a:alpha val="40000"/>
                  </a:prstClr>
                </a:outerShdw>
              </a:effectLst>
            </a:endParaRPr>
          </a:p>
        </p:txBody>
      </p:sp>
      <p:sp>
        <p:nvSpPr>
          <p:cNvPr id="30" name="Rektangel 101"/>
          <p:cNvSpPr>
            <a:spLocks noChangeArrowheads="1"/>
          </p:cNvSpPr>
          <p:nvPr/>
        </p:nvSpPr>
        <p:spPr bwMode="auto">
          <a:xfrm>
            <a:off x="2133600" y="4343400"/>
            <a:ext cx="3505200" cy="762000"/>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1" name="Content Placeholder 2"/>
          <p:cNvSpPr txBox="1">
            <a:spLocks/>
          </p:cNvSpPr>
          <p:nvPr/>
        </p:nvSpPr>
        <p:spPr>
          <a:xfrm>
            <a:off x="2133600" y="4343400"/>
            <a:ext cx="3505200" cy="1066800"/>
          </a:xfrm>
          <a:prstGeom prst="rect">
            <a:avLst/>
          </a:prstGeom>
        </p:spPr>
        <p:txBody>
          <a:bodyPr vert="horz" lIns="91440" tIns="45720" rIns="91440" bIns="45720" rtlCol="0" anchor="t">
            <a:noAutofit/>
          </a:bodyPr>
          <a:lstStyle/>
          <a:p>
            <a:pPr marL="0" marR="0" lvl="0" indent="0" algn="ctr" defTabSz="914400" rtl="0" eaLnBrk="1" fontAlgn="auto" latinLnBrk="0" hangingPunct="1">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That Which</a:t>
            </a:r>
            <a:r>
              <a:rPr kumimoji="0" lang="en-US" sz="2000" b="1" i="0" u="none" strike="noStrike" kern="1200" cap="none" spc="0" normalizeH="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 is Proper For Women Professing…</a:t>
            </a:r>
            <a:endParaRPr kumimoji="0" lang="en-US" sz="20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33" name="TextBox 32"/>
          <p:cNvSpPr txBox="1"/>
          <p:nvPr/>
        </p:nvSpPr>
        <p:spPr>
          <a:xfrm>
            <a:off x="990600" y="4495800"/>
            <a:ext cx="12192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but</a:t>
            </a:r>
            <a:endParaRPr lang="en-US" sz="2400" dirty="0">
              <a:effectLst>
                <a:outerShdw blurRad="50800" dist="38100" dir="8100000" algn="tr" rotWithShape="0">
                  <a:prstClr val="black">
                    <a:alpha val="40000"/>
                  </a:prstClr>
                </a:outerShdw>
              </a:effectLst>
            </a:endParaRPr>
          </a:p>
        </p:txBody>
      </p:sp>
      <p:sp>
        <p:nvSpPr>
          <p:cNvPr id="34" name="Oval 33"/>
          <p:cNvSpPr>
            <a:spLocks noChangeArrowheads="1"/>
          </p:cNvSpPr>
          <p:nvPr/>
        </p:nvSpPr>
        <p:spPr bwMode="auto">
          <a:xfrm>
            <a:off x="2514600" y="5638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35" name="Oval 34"/>
          <p:cNvSpPr>
            <a:spLocks noChangeArrowheads="1"/>
          </p:cNvSpPr>
          <p:nvPr/>
        </p:nvSpPr>
        <p:spPr bwMode="auto">
          <a:xfrm>
            <a:off x="5257800" y="5638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36" name="TextBox 35"/>
          <p:cNvSpPr txBox="1"/>
          <p:nvPr/>
        </p:nvSpPr>
        <p:spPr>
          <a:xfrm>
            <a:off x="5257800" y="5713418"/>
            <a:ext cx="2514600" cy="523220"/>
          </a:xfrm>
          <a:prstGeom prst="rect">
            <a:avLst/>
          </a:prstGeom>
          <a:noFill/>
        </p:spPr>
        <p:txBody>
          <a:bodyPr wrap="square" rtlCol="0" anchor="ctr">
            <a:spAutoFit/>
          </a:bodyPr>
          <a:lstStyle/>
          <a:p>
            <a:pPr algn="ctr"/>
            <a:r>
              <a:rPr lang="en-US" sz="2700" b="1" dirty="0" smtClean="0">
                <a:solidFill>
                  <a:srgbClr val="FFFFFF"/>
                </a:solidFill>
                <a:effectLst>
                  <a:outerShdw blurRad="50800" dist="38100" dir="8100000" algn="tr" rotWithShape="0">
                    <a:prstClr val="black">
                      <a:alpha val="40000"/>
                    </a:prstClr>
                  </a:outerShdw>
                </a:effectLst>
              </a:rPr>
              <a:t>Good Works</a:t>
            </a:r>
            <a:endParaRPr lang="en-US" sz="2700" dirty="0">
              <a:effectLst>
                <a:outerShdw blurRad="50800" dist="38100" dir="8100000" algn="tr" rotWithShape="0">
                  <a:prstClr val="black">
                    <a:alpha val="40000"/>
                  </a:prstClr>
                </a:outerShdw>
              </a:effectLst>
            </a:endParaRPr>
          </a:p>
        </p:txBody>
      </p:sp>
      <p:sp>
        <p:nvSpPr>
          <p:cNvPr id="37" name="TextBox 36"/>
          <p:cNvSpPr txBox="1"/>
          <p:nvPr/>
        </p:nvSpPr>
        <p:spPr>
          <a:xfrm>
            <a:off x="2514600" y="5715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Godliness</a:t>
            </a:r>
            <a:endParaRPr lang="en-US" sz="2800" dirty="0">
              <a:effectLst>
                <a:outerShdw blurRad="50800" dist="38100" dir="8100000" algn="tr" rotWithShape="0">
                  <a:prstClr val="black">
                    <a:alpha val="40000"/>
                  </a:prstClr>
                </a:outerShdw>
              </a:effectLst>
            </a:endParaRPr>
          </a:p>
        </p:txBody>
      </p:sp>
      <p:sp>
        <p:nvSpPr>
          <p:cNvPr id="38" name="TextBox 37"/>
          <p:cNvSpPr txBox="1"/>
          <p:nvPr/>
        </p:nvSpPr>
        <p:spPr>
          <a:xfrm>
            <a:off x="5638800" y="49530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1+#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0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5" grpId="0" animBg="1"/>
      <p:bldP spid="36"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alkingLion.jpg"/>
          <p:cNvPicPr>
            <a:picLocks noChangeAspect="1"/>
          </p:cNvPicPr>
          <p:nvPr/>
        </p:nvPicPr>
        <p:blipFill>
          <a:blip r:embed="rId2" cstate="print"/>
          <a:srcRect l="58334" t="6365" b="34375"/>
          <a:stretch>
            <a:fillRect/>
          </a:stretch>
        </p:blipFill>
        <p:spPr>
          <a:xfrm>
            <a:off x="4419600" y="1371600"/>
            <a:ext cx="3886200" cy="4145280"/>
          </a:xfrm>
          <a:prstGeom prst="rect">
            <a:avLst/>
          </a:prstGeom>
          <a:effectLst>
            <a:outerShdw blurRad="50800" dist="177800" dir="8100000" algn="tr" rotWithShape="0">
              <a:prstClr val="black">
                <a:alpha val="40000"/>
              </a:prstClr>
            </a:outerShdw>
          </a:effectLst>
        </p:spPr>
      </p:pic>
      <p:pic>
        <p:nvPicPr>
          <p:cNvPr id="8" name="Picture 7" descr="tt_20100807_food_butchers_4_330.jpg"/>
          <p:cNvPicPr>
            <a:picLocks noChangeAspect="1"/>
          </p:cNvPicPr>
          <p:nvPr/>
        </p:nvPicPr>
        <p:blipFill>
          <a:blip r:embed="rId3" cstate="print"/>
          <a:stretch>
            <a:fillRect/>
          </a:stretch>
        </p:blipFill>
        <p:spPr>
          <a:xfrm>
            <a:off x="838200" y="1600200"/>
            <a:ext cx="2873059" cy="4648200"/>
          </a:xfrm>
          <a:prstGeom prst="rect">
            <a:avLst/>
          </a:prstGeom>
          <a:effectLst>
            <a:outerShdw blurRad="50800" dist="190500" dir="8100000" algn="tr" rotWithShape="0">
              <a:prstClr val="black">
                <a:alpha val="40000"/>
              </a:prstClr>
            </a:outerShdw>
          </a:effectLst>
        </p:spPr>
      </p:pic>
      <p:sp>
        <p:nvSpPr>
          <p:cNvPr id="9" name="Title 1"/>
          <p:cNvSpPr>
            <a:spLocks noGrp="1"/>
          </p:cNvSpPr>
          <p:nvPr>
            <p:ph type="title"/>
          </p:nvPr>
        </p:nvSpPr>
        <p:spPr>
          <a:xfrm>
            <a:off x="3810000" y="5562600"/>
            <a:ext cx="5029200" cy="838200"/>
          </a:xfrm>
        </p:spPr>
        <p:txBody>
          <a:bodyPr>
            <a:normAutofit/>
          </a:bodyPr>
          <a:lstStyle/>
          <a:p>
            <a:r>
              <a:rPr lang="en-US" sz="3000" i="1" dirty="0" smtClean="0"/>
              <a:t>Would I Dress Like This?</a:t>
            </a:r>
            <a:endParaRPr lang="en-US" sz="3000" i="1" dirty="0"/>
          </a:p>
        </p:txBody>
      </p:sp>
      <p:sp>
        <p:nvSpPr>
          <p:cNvPr id="5" name="Title 1"/>
          <p:cNvSpPr txBox="1">
            <a:spLocks/>
          </p:cNvSpPr>
          <p:nvPr/>
        </p:nvSpPr>
        <p:spPr>
          <a:xfrm>
            <a:off x="1447800" y="381000"/>
            <a:ext cx="7010400" cy="8382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j-lt"/>
                <a:ea typeface="+mj-ea"/>
                <a:cs typeface="+mj-cs"/>
              </a:rPr>
              <a:t>If I Preached</a:t>
            </a:r>
            <a:r>
              <a:rPr kumimoji="0" lang="en-US" sz="3600" b="1" u="none" strike="noStrike" kern="1200" cap="none" spc="0" normalizeH="0" noProof="0" dirty="0" smtClean="0">
                <a:ln>
                  <a:noFill/>
                </a:ln>
                <a:solidFill>
                  <a:schemeClr val="bg1"/>
                </a:solidFill>
                <a:effectLst>
                  <a:outerShdw blurRad="50800" dist="38100" dir="8100000" algn="tr" rotWithShape="0">
                    <a:prstClr val="black">
                      <a:alpha val="40000"/>
                    </a:prstClr>
                  </a:outerShdw>
                </a:effectLst>
                <a:uLnTx/>
                <a:uFillTx/>
                <a:latin typeface="+mj-lt"/>
                <a:ea typeface="+mj-ea"/>
                <a:cs typeface="+mj-cs"/>
              </a:rPr>
              <a:t> Against Cowboys…</a:t>
            </a:r>
            <a:endParaRPr kumimoji="0" lang="en-US" sz="3600" b="1"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066800"/>
            <a:ext cx="7696200" cy="1066800"/>
          </a:xfrm>
        </p:spPr>
        <p:txBody>
          <a:bodyPr>
            <a:normAutofit fontScale="90000"/>
          </a:bodyPr>
          <a:lstStyle/>
          <a:p>
            <a:r>
              <a:rPr lang="en-US" dirty="0" smtClean="0"/>
              <a:t>“Professing Godliness with Good Works”</a:t>
            </a:r>
            <a:endParaRPr lang="en-US" dirty="0"/>
          </a:p>
        </p:txBody>
      </p:sp>
      <p:sp>
        <p:nvSpPr>
          <p:cNvPr id="3" name="Subtitle 2"/>
          <p:cNvSpPr>
            <a:spLocks noGrp="1"/>
          </p:cNvSpPr>
          <p:nvPr>
            <p:ph type="subTitle" idx="1"/>
          </p:nvPr>
        </p:nvSpPr>
        <p:spPr>
          <a:xfrm>
            <a:off x="1219200" y="2514600"/>
            <a:ext cx="7620000" cy="3962400"/>
          </a:xfrm>
        </p:spPr>
        <p:txBody>
          <a:bodyPr>
            <a:normAutofit/>
          </a:bodyPr>
          <a:lstStyle/>
          <a:p>
            <a:pPr marL="344488" indent="-344488" algn="l">
              <a:buFont typeface="Arial" pitchFamily="34" charset="0"/>
              <a:buChar char="•"/>
            </a:pPr>
            <a:r>
              <a:rPr lang="en-US" dirty="0" smtClean="0">
                <a:effectLst>
                  <a:outerShdw blurRad="50800" dist="38100" dir="8100000" algn="tr" rotWithShape="0">
                    <a:prstClr val="black">
                      <a:alpha val="40000"/>
                    </a:prstClr>
                  </a:outerShdw>
                </a:effectLst>
              </a:rPr>
              <a:t>God teaches that we must not lust (Matthew 5:27-30). </a:t>
            </a:r>
          </a:p>
          <a:p>
            <a:pPr marL="344488" indent="-344488" algn="l">
              <a:buFont typeface="Arial" pitchFamily="34" charset="0"/>
              <a:buChar char="•"/>
            </a:pPr>
            <a:r>
              <a:rPr lang="en-US" dirty="0" smtClean="0">
                <a:effectLst>
                  <a:outerShdw blurRad="50800" dist="38100" dir="8100000" algn="tr" rotWithShape="0">
                    <a:prstClr val="black">
                      <a:alpha val="40000"/>
                    </a:prstClr>
                  </a:outerShdw>
                </a:effectLst>
              </a:rPr>
              <a:t>We must give up whatever it takes to do what is right!</a:t>
            </a:r>
          </a:p>
          <a:p>
            <a:pPr marL="344488" indent="-344488" algn="l">
              <a:buFont typeface="Arial" pitchFamily="34" charset="0"/>
              <a:buChar char="•"/>
            </a:pPr>
            <a:r>
              <a:rPr lang="en-US" dirty="0" smtClean="0">
                <a:effectLst>
                  <a:outerShdw blurRad="50800" dist="38100" dir="8100000" algn="tr" rotWithShape="0">
                    <a:prstClr val="black">
                      <a:alpha val="40000"/>
                    </a:prstClr>
                  </a:outerShdw>
                </a:effectLst>
              </a:rPr>
              <a:t>We must do all to avoid leading others to sin  (Matthew 18:6-9).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alkingLion.jpg"/>
          <p:cNvPicPr>
            <a:picLocks noChangeAspect="1"/>
          </p:cNvPicPr>
          <p:nvPr/>
        </p:nvPicPr>
        <p:blipFill>
          <a:blip r:embed="rId2" cstate="print">
            <a:lum contrast="40000"/>
          </a:blip>
          <a:stretch>
            <a:fillRect/>
          </a:stretch>
        </p:blipFill>
        <p:spPr>
          <a:xfrm>
            <a:off x="3124200" y="795337"/>
            <a:ext cx="5486400" cy="4286251"/>
          </a:xfrm>
          <a:prstGeom prst="rect">
            <a:avLst/>
          </a:prstGeom>
          <a:effectLst>
            <a:outerShdw blurRad="50800" dist="177800" dir="8100000" algn="tr" rotWithShape="0">
              <a:prstClr val="black">
                <a:alpha val="40000"/>
              </a:prstClr>
            </a:outerShdw>
          </a:effectLst>
        </p:spPr>
      </p:pic>
      <p:pic>
        <p:nvPicPr>
          <p:cNvPr id="8" name="Picture 7" descr="tt_20100807_food_butchers_4_330.jpg"/>
          <p:cNvPicPr>
            <a:picLocks noChangeAspect="1"/>
          </p:cNvPicPr>
          <p:nvPr/>
        </p:nvPicPr>
        <p:blipFill>
          <a:blip r:embed="rId3" cstate="print">
            <a:lum contrast="20000"/>
          </a:blip>
          <a:srcRect l="15454" r="15455"/>
          <a:stretch>
            <a:fillRect/>
          </a:stretch>
        </p:blipFill>
        <p:spPr>
          <a:xfrm>
            <a:off x="762000" y="2133600"/>
            <a:ext cx="2895600" cy="3886200"/>
          </a:xfrm>
          <a:prstGeom prst="rect">
            <a:avLst/>
          </a:prstGeom>
          <a:effectLst>
            <a:outerShdw blurRad="50800" dist="190500" dir="8100000" algn="tr" rotWithShape="0">
              <a:prstClr val="black">
                <a:alpha val="40000"/>
              </a:prstClr>
            </a:outerShdw>
          </a:effectLst>
        </p:spPr>
      </p:pic>
      <p:sp>
        <p:nvSpPr>
          <p:cNvPr id="9" name="Title 1"/>
          <p:cNvSpPr>
            <a:spLocks noGrp="1"/>
          </p:cNvSpPr>
          <p:nvPr>
            <p:ph type="title"/>
          </p:nvPr>
        </p:nvSpPr>
        <p:spPr>
          <a:xfrm>
            <a:off x="3810000" y="5562600"/>
            <a:ext cx="5029200" cy="838200"/>
          </a:xfrm>
        </p:spPr>
        <p:txBody>
          <a:bodyPr>
            <a:normAutofit/>
          </a:bodyPr>
          <a:lstStyle/>
          <a:p>
            <a:r>
              <a:rPr lang="en-US" sz="3600" i="1" dirty="0" smtClean="0"/>
              <a:t>Would you do this?</a:t>
            </a:r>
            <a:endParaRPr lang="en-US" sz="36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ppt_x</p:attrName>
                                        </p:attrNameLst>
                                      </p:cBhvr>
                                      <p:tavLst>
                                        <p:tav tm="0">
                                          <p:val>
                                            <p:strVal val="#ppt_x-.2"/>
                                          </p:val>
                                        </p:tav>
                                        <p:tav tm="100000">
                                          <p:val>
                                            <p:strVal val="#ppt_x"/>
                                          </p:val>
                                        </p:tav>
                                      </p:tavLst>
                                    </p:anim>
                                    <p:anim calcmode="lin" valueType="num">
                                      <p:cBhvr>
                                        <p:cTn id="1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alkingLion.jpg"/>
          <p:cNvPicPr>
            <a:picLocks noChangeAspect="1"/>
          </p:cNvPicPr>
          <p:nvPr/>
        </p:nvPicPr>
        <p:blipFill>
          <a:blip r:embed="rId2" cstate="print">
            <a:lum bright="-20000" contrast="40000"/>
          </a:blip>
          <a:stretch>
            <a:fillRect/>
          </a:stretch>
        </p:blipFill>
        <p:spPr>
          <a:xfrm>
            <a:off x="3124200" y="795337"/>
            <a:ext cx="5486400" cy="4286251"/>
          </a:xfrm>
          <a:prstGeom prst="rect">
            <a:avLst/>
          </a:prstGeom>
          <a:effectLst>
            <a:outerShdw blurRad="50800" dist="177800" dir="8100000" algn="tr" rotWithShape="0">
              <a:prstClr val="black">
                <a:alpha val="40000"/>
              </a:prstClr>
            </a:outerShdw>
          </a:effectLst>
        </p:spPr>
      </p:pic>
      <p:pic>
        <p:nvPicPr>
          <p:cNvPr id="8" name="Picture 7" descr="tt_20100807_food_butchers_4_330.jpg"/>
          <p:cNvPicPr>
            <a:picLocks noChangeAspect="1"/>
          </p:cNvPicPr>
          <p:nvPr/>
        </p:nvPicPr>
        <p:blipFill>
          <a:blip r:embed="rId3" cstate="print">
            <a:lum contrast="20000"/>
          </a:blip>
          <a:srcRect l="15454" r="15455"/>
          <a:stretch>
            <a:fillRect/>
          </a:stretch>
        </p:blipFill>
        <p:spPr>
          <a:xfrm>
            <a:off x="762000" y="2133600"/>
            <a:ext cx="2895600" cy="3886200"/>
          </a:xfrm>
          <a:prstGeom prst="rect">
            <a:avLst/>
          </a:prstGeom>
          <a:effectLst>
            <a:outerShdw blurRad="50800" dist="190500" dir="8100000" algn="tr" rotWithShape="0">
              <a:prstClr val="black">
                <a:alpha val="40000"/>
              </a:prstClr>
            </a:outerShdw>
          </a:effectLst>
        </p:spPr>
      </p:pic>
      <p:sp>
        <p:nvSpPr>
          <p:cNvPr id="9" name="Title 1"/>
          <p:cNvSpPr>
            <a:spLocks noGrp="1"/>
          </p:cNvSpPr>
          <p:nvPr>
            <p:ph type="title"/>
          </p:nvPr>
        </p:nvSpPr>
        <p:spPr>
          <a:xfrm>
            <a:off x="3810000" y="5562600"/>
            <a:ext cx="5029200" cy="838200"/>
          </a:xfrm>
        </p:spPr>
        <p:txBody>
          <a:bodyPr>
            <a:normAutofit/>
          </a:bodyPr>
          <a:lstStyle/>
          <a:p>
            <a:r>
              <a:rPr lang="en-US" sz="3600" i="1" dirty="0" smtClean="0"/>
              <a:t>Would you do this?</a:t>
            </a:r>
            <a:endParaRPr lang="en-US" sz="3600" i="1" dirty="0"/>
          </a:p>
        </p:txBody>
      </p:sp>
      <p:sp>
        <p:nvSpPr>
          <p:cNvPr id="5" name="Title 1"/>
          <p:cNvSpPr txBox="1">
            <a:spLocks/>
          </p:cNvSpPr>
          <p:nvPr/>
        </p:nvSpPr>
        <p:spPr>
          <a:xfrm>
            <a:off x="3581400" y="1295400"/>
            <a:ext cx="4648200" cy="3124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bg1"/>
                </a:solidFill>
                <a:effectLst>
                  <a:glow rad="228600">
                    <a:schemeClr val="tx1">
                      <a:lumMod val="95000"/>
                      <a:lumOff val="5000"/>
                      <a:alpha val="40000"/>
                    </a:schemeClr>
                  </a:glow>
                  <a:outerShdw blurRad="50800" dist="38100" dir="8100000" algn="tr" rotWithShape="0">
                    <a:prstClr val="black">
                      <a:alpha val="40000"/>
                    </a:prstClr>
                  </a:outerShdw>
                </a:effectLst>
                <a:uLnTx/>
                <a:uFillTx/>
                <a:latin typeface="+mj-lt"/>
                <a:ea typeface="+mj-ea"/>
                <a:cs typeface="+mj-cs"/>
              </a:rPr>
              <a:t>Why Risk</a:t>
            </a:r>
            <a:r>
              <a:rPr kumimoji="0" lang="en-US" sz="4000" b="1" i="1" u="none" strike="noStrike" kern="1200" cap="none" spc="0" normalizeH="0" noProof="0" dirty="0" smtClean="0">
                <a:ln>
                  <a:noFill/>
                </a:ln>
                <a:solidFill>
                  <a:schemeClr val="bg1"/>
                </a:solidFill>
                <a:effectLst>
                  <a:glow rad="228600">
                    <a:schemeClr val="tx1">
                      <a:lumMod val="95000"/>
                      <a:lumOff val="5000"/>
                      <a:alpha val="40000"/>
                    </a:schemeClr>
                  </a:glow>
                  <a:outerShdw blurRad="50800" dist="38100" dir="8100000" algn="tr" rotWithShape="0">
                    <a:prstClr val="black">
                      <a:alpha val="40000"/>
                    </a:prstClr>
                  </a:outerShdw>
                </a:effectLst>
                <a:uLnTx/>
                <a:uFillTx/>
                <a:latin typeface="+mj-lt"/>
                <a:ea typeface="+mj-ea"/>
                <a:cs typeface="+mj-cs"/>
              </a:rPr>
              <a:t> Tempting Another to Sin</a:t>
            </a:r>
            <a:r>
              <a:rPr lang="en-US" sz="4000" b="1" i="1" dirty="0" smtClean="0">
                <a:solidFill>
                  <a:schemeClr val="bg1"/>
                </a:solidFill>
                <a:effectLst>
                  <a:glow rad="228600">
                    <a:schemeClr val="tx1">
                      <a:lumMod val="95000"/>
                      <a:lumOff val="5000"/>
                      <a:alpha val="40000"/>
                    </a:schemeClr>
                  </a:glow>
                  <a:outerShdw blurRad="50800" dist="38100" dir="8100000" algn="tr" rotWithShape="0">
                    <a:prstClr val="black">
                      <a:alpha val="40000"/>
                    </a:prstClr>
                  </a:outerShdw>
                </a:effectLst>
                <a:latin typeface="+mj-lt"/>
                <a:ea typeface="+mj-ea"/>
                <a:cs typeface="+mj-cs"/>
              </a:rPr>
              <a:t>?</a:t>
            </a:r>
            <a:endParaRPr kumimoji="0" lang="en-US" sz="4000" b="1" i="1" u="none" strike="noStrike" kern="1200" cap="none" spc="0" normalizeH="0" baseline="0" noProof="0" dirty="0">
              <a:ln>
                <a:noFill/>
              </a:ln>
              <a:solidFill>
                <a:schemeClr val="bg1"/>
              </a:solidFill>
              <a:effectLst>
                <a:glow rad="228600">
                  <a:schemeClr val="tx1">
                    <a:lumMod val="95000"/>
                    <a:lumOff val="5000"/>
                    <a:alpha val="40000"/>
                  </a:schemeClr>
                </a:glow>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41" name="Content Placeholder 2"/>
          <p:cNvSpPr txBox="1">
            <a:spLocks/>
          </p:cNvSpPr>
          <p:nvPr/>
        </p:nvSpPr>
        <p:spPr>
          <a:xfrm>
            <a:off x="3581400" y="3048000"/>
            <a:ext cx="5105400" cy="3505200"/>
          </a:xfrm>
          <a:prstGeom prst="rect">
            <a:avLst/>
          </a:prstGeom>
        </p:spPr>
        <p:txBody>
          <a:bodyPr vert="horz" lIns="91440" tIns="45720" rIns="91440" bIns="45720" rtlCol="0">
            <a:normAutofit fontScale="92500"/>
          </a:bodyPr>
          <a:lstStyle/>
          <a:p>
            <a:pPr lvl="0" algn="ctr">
              <a:spcBef>
                <a:spcPct val="20000"/>
              </a:spcBef>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Gr.  </a:t>
            </a:r>
            <a:r>
              <a:rPr lang="en-US" sz="2800" b="1" i="1" dirty="0" err="1" smtClean="0">
                <a:solidFill>
                  <a:schemeClr val="accent1">
                    <a:lumMod val="20000"/>
                    <a:lumOff val="80000"/>
                  </a:schemeClr>
                </a:solidFill>
                <a:effectLst>
                  <a:outerShdw blurRad="50800" dist="38100" dir="8100000" algn="tr" rotWithShape="0">
                    <a:prstClr val="black">
                      <a:alpha val="40000"/>
                    </a:prstClr>
                  </a:outerShdw>
                </a:effectLst>
              </a:rPr>
              <a:t>aidos</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a:t>
            </a:r>
            <a:r>
              <a:rPr lang="en-US" sz="2800" b="1" i="1" dirty="0" smtClean="0">
                <a:solidFill>
                  <a:schemeClr val="accent1">
                    <a:lumMod val="20000"/>
                    <a:lumOff val="80000"/>
                  </a:schemeClr>
                </a:solidFill>
                <a:effectLst>
                  <a:outerShdw blurRad="50800" dist="38100" dir="8100000" algn="tr" rotWithShape="0">
                    <a:prstClr val="black">
                      <a:alpha val="40000"/>
                    </a:prstClr>
                  </a:outerShdw>
                </a:effectLst>
              </a:rPr>
              <a:t>bashfulness</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that is (towards men), </a:t>
            </a:r>
            <a:r>
              <a:rPr lang="en-US" sz="2800" b="1" i="1" dirty="0" smtClean="0">
                <a:solidFill>
                  <a:schemeClr val="accent1">
                    <a:lumMod val="20000"/>
                    <a:lumOff val="80000"/>
                  </a:schemeClr>
                </a:solidFill>
                <a:effectLst>
                  <a:outerShdw blurRad="50800" dist="38100" dir="8100000" algn="tr" rotWithShape="0">
                    <a:prstClr val="black">
                      <a:alpha val="40000"/>
                    </a:prstClr>
                  </a:outerShdw>
                </a:effectLst>
              </a:rPr>
              <a:t>modesty</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(towards God) </a:t>
            </a:r>
            <a:r>
              <a:rPr lang="en-US" sz="2800" b="1" i="1" dirty="0" smtClean="0">
                <a:solidFill>
                  <a:schemeClr val="accent1">
                    <a:lumMod val="20000"/>
                    <a:lumOff val="80000"/>
                  </a:schemeClr>
                </a:solidFill>
                <a:effectLst>
                  <a:outerShdw blurRad="50800" dist="38100" dir="8100000" algn="tr" rotWithShape="0">
                    <a:prstClr val="black">
                      <a:alpha val="40000"/>
                    </a:prstClr>
                  </a:outerShdw>
                </a:effectLst>
              </a:rPr>
              <a:t>awe</a:t>
            </a: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 reverence, shamefacedness” (Strong’s). </a:t>
            </a:r>
          </a:p>
          <a:p>
            <a:pPr lvl="0" algn="ctr">
              <a:spcBef>
                <a:spcPts val="2400"/>
              </a:spcBef>
              <a:spcAft>
                <a:spcPts val="1600"/>
              </a:spcAft>
              <a:buFont typeface="Arial" pitchFamily="34" charset="0"/>
              <a:buChar char="•"/>
            </a:pPr>
            <a:r>
              <a:rPr lang="en-US" sz="3500" b="1" dirty="0" smtClean="0">
                <a:solidFill>
                  <a:schemeClr val="accent1">
                    <a:lumMod val="20000"/>
                    <a:lumOff val="80000"/>
                  </a:schemeClr>
                </a:solidFill>
                <a:effectLst>
                  <a:outerShdw blurRad="50800" dist="38100" dir="8100000" algn="tr" rotWithShape="0">
                    <a:prstClr val="black">
                      <a:alpha val="40000"/>
                    </a:prstClr>
                  </a:outerShdw>
                </a:effectLst>
              </a:rPr>
              <a:t> KJV “shamefacedness” </a:t>
            </a:r>
          </a:p>
          <a:p>
            <a:pPr lvl="0" algn="ctr">
              <a:spcAft>
                <a:spcPts val="1600"/>
              </a:spcAft>
              <a:buFont typeface="Arial" pitchFamily="34" charset="0"/>
              <a:buChar char="•"/>
            </a:pPr>
            <a:r>
              <a:rPr lang="en-US" sz="3500" b="1" dirty="0" smtClean="0">
                <a:solidFill>
                  <a:schemeClr val="accent1">
                    <a:lumMod val="20000"/>
                    <a:lumOff val="80000"/>
                  </a:schemeClr>
                </a:solidFill>
                <a:effectLst>
                  <a:outerShdw blurRad="50800" dist="38100" dir="8100000" algn="tr" rotWithShape="0">
                    <a:prstClr val="black">
                      <a:alpha val="40000"/>
                    </a:prstClr>
                  </a:outerShdw>
                </a:effectLst>
              </a:rPr>
              <a:t>  ASV “</a:t>
            </a:r>
            <a:r>
              <a:rPr lang="en-US" sz="3500" b="1" dirty="0" err="1" smtClean="0">
                <a:solidFill>
                  <a:schemeClr val="accent1">
                    <a:lumMod val="20000"/>
                    <a:lumOff val="80000"/>
                  </a:schemeClr>
                </a:solidFill>
                <a:effectLst>
                  <a:outerShdw blurRad="50800" dist="38100" dir="8100000" algn="tr" rotWithShape="0">
                    <a:prstClr val="black">
                      <a:alpha val="40000"/>
                    </a:prstClr>
                  </a:outerShdw>
                </a:effectLst>
              </a:rPr>
              <a:t>shamefastness</a:t>
            </a:r>
            <a:r>
              <a:rPr lang="en-US" sz="3500" b="1" dirty="0" smtClean="0">
                <a:solidFill>
                  <a:schemeClr val="accent1">
                    <a:lumMod val="20000"/>
                    <a:lumOff val="80000"/>
                  </a:schemeClr>
                </a:solidFill>
                <a:effectLst>
                  <a:outerShdw blurRad="50800" dist="38100" dir="8100000" algn="tr" rotWithShape="0">
                    <a:prstClr val="black">
                      <a:alpha val="40000"/>
                    </a:prstClr>
                  </a:outerShdw>
                </a:effectLst>
              </a:rPr>
              <a:t>.”</a:t>
            </a:r>
            <a:endParaRPr kumimoji="0" lang="en-US" sz="35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0-#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1">
                                            <p:txEl>
                                              <p:pRg st="0" end="0"/>
                                            </p:txEl>
                                          </p:spTgt>
                                        </p:tgtEl>
                                        <p:attrNameLst>
                                          <p:attrName>style.visibility</p:attrName>
                                        </p:attrNameLst>
                                      </p:cBhvr>
                                      <p:to>
                                        <p:strVal val="visible"/>
                                      </p:to>
                                    </p:set>
                                    <p:animEffect transition="in" filter="fade">
                                      <p:cBhvr>
                                        <p:cTn id="23" dur="1000"/>
                                        <p:tgtEl>
                                          <p:spTgt spid="41">
                                            <p:txEl>
                                              <p:pRg st="0" end="0"/>
                                            </p:txEl>
                                          </p:spTgt>
                                        </p:tgtEl>
                                      </p:cBhvr>
                                    </p:animEffect>
                                    <p:anim calcmode="lin" valueType="num">
                                      <p:cBhvr>
                                        <p:cTn id="24"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1">
                                            <p:txEl>
                                              <p:pRg st="1" end="1"/>
                                            </p:txEl>
                                          </p:spTgt>
                                        </p:tgtEl>
                                        <p:attrNameLst>
                                          <p:attrName>style.visibility</p:attrName>
                                        </p:attrNameLst>
                                      </p:cBhvr>
                                      <p:to>
                                        <p:strVal val="visible"/>
                                      </p:to>
                                    </p:set>
                                    <p:animEffect transition="in" filter="fade">
                                      <p:cBhvr>
                                        <p:cTn id="30" dur="1000"/>
                                        <p:tgtEl>
                                          <p:spTgt spid="41">
                                            <p:txEl>
                                              <p:pRg st="1" end="1"/>
                                            </p:txEl>
                                          </p:spTgt>
                                        </p:tgtEl>
                                      </p:cBhvr>
                                    </p:animEffect>
                                    <p:anim calcmode="lin" valueType="num">
                                      <p:cBhvr>
                                        <p:cTn id="31"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1">
                                            <p:txEl>
                                              <p:pRg st="2" end="2"/>
                                            </p:txEl>
                                          </p:spTgt>
                                        </p:tgtEl>
                                        <p:attrNameLst>
                                          <p:attrName>style.visibility</p:attrName>
                                        </p:attrNameLst>
                                      </p:cBhvr>
                                      <p:to>
                                        <p:strVal val="visible"/>
                                      </p:to>
                                    </p:set>
                                    <p:animEffect transition="in" filter="fade">
                                      <p:cBhvr>
                                        <p:cTn id="37" dur="1000"/>
                                        <p:tgtEl>
                                          <p:spTgt spid="41">
                                            <p:txEl>
                                              <p:pRg st="2" end="2"/>
                                            </p:txEl>
                                          </p:spTgt>
                                        </p:tgtEl>
                                      </p:cBhvr>
                                    </p:animEffect>
                                    <p:anim calcmode="lin" valueType="num">
                                      <p:cBhvr>
                                        <p:cTn id="38" dur="10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41" name="Content Placeholder 2"/>
          <p:cNvSpPr txBox="1">
            <a:spLocks/>
          </p:cNvSpPr>
          <p:nvPr/>
        </p:nvSpPr>
        <p:spPr>
          <a:xfrm>
            <a:off x="3581400" y="3048000"/>
            <a:ext cx="5105400" cy="3505200"/>
          </a:xfrm>
          <a:prstGeom prst="rect">
            <a:avLst/>
          </a:prstGeom>
        </p:spPr>
        <p:txBody>
          <a:bodyPr vert="horz" lIns="91440" tIns="45720" rIns="91440" bIns="45720" rtlCol="0" anchor="ctr">
            <a:noAutofit/>
          </a:bodyPr>
          <a:lstStyle/>
          <a:p>
            <a:pPr marL="284163" lvl="0" indent="-284163">
              <a:lnSpc>
                <a:spcPct val="90000"/>
              </a:lnSpc>
              <a:spcBef>
                <a:spcPct val="20000"/>
              </a:spcBef>
              <a:spcAft>
                <a:spcPts val="1800"/>
              </a:spcAft>
              <a:buFont typeface="Arial" pitchFamily="34" charset="0"/>
              <a:buChar char="•"/>
            </a:pPr>
            <a:r>
              <a:rPr lang="en-US" sz="3000" b="1" dirty="0" smtClean="0">
                <a:solidFill>
                  <a:schemeClr val="accent1">
                    <a:lumMod val="20000"/>
                    <a:lumOff val="80000"/>
                  </a:schemeClr>
                </a:solidFill>
                <a:effectLst>
                  <a:outerShdw blurRad="50800" dist="38100" dir="8100000" algn="tr" rotWithShape="0">
                    <a:prstClr val="black">
                      <a:alpha val="40000"/>
                    </a:prstClr>
                  </a:outerShdw>
                </a:effectLst>
              </a:rPr>
              <a:t>Some Israelites had “forgotten how to blush” (Jeremiah 6:15).</a:t>
            </a:r>
          </a:p>
          <a:p>
            <a:pPr marL="284163" lvl="0" indent="-284163">
              <a:lnSpc>
                <a:spcPct val="90000"/>
              </a:lnSpc>
              <a:spcAft>
                <a:spcPts val="1800"/>
              </a:spcAft>
              <a:buFont typeface="Arial" pitchFamily="34" charset="0"/>
              <a:buChar char="•"/>
            </a:pPr>
            <a:r>
              <a:rPr lang="en-US" sz="3000" b="1" dirty="0" smtClean="0">
                <a:solidFill>
                  <a:schemeClr val="accent1">
                    <a:lumMod val="20000"/>
                    <a:lumOff val="80000"/>
                  </a:schemeClr>
                </a:solidFill>
                <a:effectLst>
                  <a:outerShdw blurRad="50800" dist="38100" dir="8100000" algn="tr" rotWithShape="0">
                    <a:prstClr val="black">
                      <a:alpha val="40000"/>
                    </a:prstClr>
                  </a:outerShdw>
                </a:effectLst>
              </a:rPr>
              <a:t>The </a:t>
            </a:r>
            <a:r>
              <a:rPr lang="en-US" sz="3000" b="1" dirty="0" err="1" smtClean="0">
                <a:solidFill>
                  <a:schemeClr val="accent1">
                    <a:lumMod val="20000"/>
                    <a:lumOff val="80000"/>
                  </a:schemeClr>
                </a:solidFill>
                <a:effectLst>
                  <a:outerShdw blurRad="50800" dist="38100" dir="8100000" algn="tr" rotWithShape="0">
                    <a:prstClr val="black">
                      <a:alpha val="40000"/>
                    </a:prstClr>
                  </a:outerShdw>
                </a:effectLst>
              </a:rPr>
              <a:t>Laodiceans</a:t>
            </a:r>
            <a:r>
              <a:rPr lang="en-US" sz="3000" b="1" dirty="0" smtClean="0">
                <a:solidFill>
                  <a:schemeClr val="accent1">
                    <a:lumMod val="20000"/>
                    <a:lumOff val="80000"/>
                  </a:schemeClr>
                </a:solidFill>
                <a:effectLst>
                  <a:outerShdw blurRad="50800" dist="38100" dir="8100000" algn="tr" rotWithShape="0">
                    <a:prstClr val="black">
                      <a:alpha val="40000"/>
                    </a:prstClr>
                  </a:outerShdw>
                </a:effectLst>
              </a:rPr>
              <a:t> needed the “shame” of their “nakedness” covered (Revelation 3:18).</a:t>
            </a:r>
            <a:endParaRPr kumimoji="0" lang="en-US" sz="30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1000"/>
                                        <p:tgtEl>
                                          <p:spTgt spid="41">
                                            <p:txEl>
                                              <p:pRg st="0" end="0"/>
                                            </p:txEl>
                                          </p:spTgt>
                                        </p:tgtEl>
                                      </p:cBhvr>
                                    </p:animEffect>
                                    <p:anim calcmode="lin" valueType="num">
                                      <p:cBhvr>
                                        <p:cTn id="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xEl>
                                              <p:pRg st="1" end="1"/>
                                            </p:txEl>
                                          </p:spTgt>
                                        </p:tgtEl>
                                        <p:attrNameLst>
                                          <p:attrName>style.visibility</p:attrName>
                                        </p:attrNameLst>
                                      </p:cBhvr>
                                      <p:to>
                                        <p:strVal val="visible"/>
                                      </p:to>
                                    </p:set>
                                    <p:animEffect transition="in" filter="fade">
                                      <p:cBhvr>
                                        <p:cTn id="14" dur="1000"/>
                                        <p:tgtEl>
                                          <p:spTgt spid="41">
                                            <p:txEl>
                                              <p:pRg st="1" end="1"/>
                                            </p:txEl>
                                          </p:spTgt>
                                        </p:tgtEl>
                                      </p:cBhvr>
                                    </p:animEffect>
                                    <p:anim calcmode="lin" valueType="num">
                                      <p:cBhvr>
                                        <p:cTn id="15"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15" name="Content Placeholder 2"/>
          <p:cNvSpPr txBox="1">
            <a:spLocks/>
          </p:cNvSpPr>
          <p:nvPr/>
        </p:nvSpPr>
        <p:spPr>
          <a:xfrm>
            <a:off x="5257800" y="1295400"/>
            <a:ext cx="3657600" cy="1905000"/>
          </a:xfrm>
          <a:prstGeom prst="rect">
            <a:avLst/>
          </a:prstGeom>
        </p:spPr>
        <p:txBody>
          <a:bodyPr vert="horz" lIns="91440" tIns="45720" rIns="91440" bIns="45720" rtlCol="0">
            <a:noAutofit/>
          </a:bodyPr>
          <a:lstStyle/>
          <a:p>
            <a:pPr lvl="0" algn="ctr">
              <a:spcBef>
                <a:spcPct val="20000"/>
              </a:spcBef>
            </a:pPr>
            <a:r>
              <a:rPr lang="en-US" sz="2200" b="1" dirty="0" smtClean="0">
                <a:solidFill>
                  <a:schemeClr val="accent1">
                    <a:lumMod val="20000"/>
                    <a:lumOff val="80000"/>
                  </a:schemeClr>
                </a:solidFill>
                <a:effectLst>
                  <a:outerShdw blurRad="50800" dist="38100" dir="8100000" algn="tr" rotWithShape="0">
                    <a:prstClr val="black">
                      <a:alpha val="40000"/>
                    </a:prstClr>
                  </a:outerShdw>
                </a:effectLst>
              </a:rPr>
              <a:t>Gr. </a:t>
            </a:r>
            <a:r>
              <a:rPr lang="en-US" sz="2200" b="1" i="1" dirty="0" err="1" smtClean="0">
                <a:solidFill>
                  <a:schemeClr val="accent1">
                    <a:lumMod val="20000"/>
                    <a:lumOff val="80000"/>
                  </a:schemeClr>
                </a:solidFill>
                <a:effectLst>
                  <a:outerShdw blurRad="50800" dist="38100" dir="8100000" algn="tr" rotWithShape="0">
                    <a:prstClr val="black">
                      <a:alpha val="40000"/>
                    </a:prstClr>
                  </a:outerShdw>
                </a:effectLst>
              </a:rPr>
              <a:t>sophrosune</a:t>
            </a:r>
            <a:r>
              <a:rPr lang="en-US" sz="2200" b="1" dirty="0" smtClean="0">
                <a:solidFill>
                  <a:schemeClr val="accent1">
                    <a:lumMod val="20000"/>
                    <a:lumOff val="80000"/>
                  </a:schemeClr>
                </a:solidFill>
                <a:effectLst>
                  <a:outerShdw blurRad="50800" dist="38100" dir="8100000" algn="tr" rotWithShape="0">
                    <a:prstClr val="black">
                      <a:alpha val="40000"/>
                    </a:prstClr>
                  </a:outerShdw>
                </a:effectLst>
              </a:rPr>
              <a:t> “</a:t>
            </a:r>
            <a:r>
              <a:rPr lang="en-US" sz="2200" b="1" i="1" dirty="0" smtClean="0">
                <a:solidFill>
                  <a:schemeClr val="accent1">
                    <a:lumMod val="20000"/>
                    <a:lumOff val="80000"/>
                  </a:schemeClr>
                </a:solidFill>
                <a:effectLst>
                  <a:outerShdw blurRad="50800" dist="38100" dir="8100000" algn="tr" rotWithShape="0">
                    <a:prstClr val="black">
                      <a:alpha val="40000"/>
                    </a:prstClr>
                  </a:outerShdw>
                </a:effectLst>
              </a:rPr>
              <a:t>soundness of mind</a:t>
            </a:r>
            <a:r>
              <a:rPr lang="en-US" sz="2200" b="1" dirty="0" smtClean="0">
                <a:solidFill>
                  <a:schemeClr val="accent1">
                    <a:lumMod val="20000"/>
                    <a:lumOff val="80000"/>
                  </a:schemeClr>
                </a:solidFill>
                <a:effectLst>
                  <a:outerShdw blurRad="50800" dist="38100" dir="8100000" algn="tr" rotWithShape="0">
                    <a:prstClr val="black">
                      <a:alpha val="40000"/>
                    </a:prstClr>
                  </a:outerShdw>
                </a:effectLst>
              </a:rPr>
              <a:t>, that is (literally) </a:t>
            </a:r>
            <a:r>
              <a:rPr lang="en-US" sz="2200" b="1" i="1" dirty="0" smtClean="0">
                <a:solidFill>
                  <a:schemeClr val="accent1">
                    <a:lumMod val="20000"/>
                    <a:lumOff val="80000"/>
                  </a:schemeClr>
                </a:solidFill>
                <a:effectLst>
                  <a:outerShdw blurRad="50800" dist="38100" dir="8100000" algn="tr" rotWithShape="0">
                    <a:prstClr val="black">
                      <a:alpha val="40000"/>
                    </a:prstClr>
                  </a:outerShdw>
                </a:effectLst>
              </a:rPr>
              <a:t>sanity</a:t>
            </a:r>
            <a:r>
              <a:rPr lang="en-US" sz="2200" b="1" dirty="0" smtClean="0">
                <a:solidFill>
                  <a:schemeClr val="accent1">
                    <a:lumMod val="20000"/>
                    <a:lumOff val="80000"/>
                  </a:schemeClr>
                </a:solidFill>
                <a:effectLst>
                  <a:outerShdw blurRad="50800" dist="38100" dir="8100000" algn="tr" rotWithShape="0">
                    <a:prstClr val="black">
                      <a:alpha val="40000"/>
                    </a:prstClr>
                  </a:outerShdw>
                </a:effectLst>
              </a:rPr>
              <a:t>, (figuratively) </a:t>
            </a:r>
            <a:r>
              <a:rPr lang="en-US" sz="2200" b="1" i="1" dirty="0" smtClean="0">
                <a:solidFill>
                  <a:schemeClr val="accent1">
                    <a:lumMod val="20000"/>
                    <a:lumOff val="80000"/>
                  </a:schemeClr>
                </a:solidFill>
                <a:effectLst>
                  <a:outerShdw blurRad="50800" dist="38100" dir="8100000" algn="tr" rotWithShape="0">
                    <a:prstClr val="black">
                      <a:alpha val="40000"/>
                    </a:prstClr>
                  </a:outerShdw>
                </a:effectLst>
              </a:rPr>
              <a:t>self-control</a:t>
            </a:r>
            <a:r>
              <a:rPr lang="en-US" sz="2200" b="1" dirty="0" smtClean="0">
                <a:solidFill>
                  <a:schemeClr val="accent1">
                    <a:lumMod val="20000"/>
                    <a:lumOff val="80000"/>
                  </a:schemeClr>
                </a:solidFill>
                <a:effectLst>
                  <a:outerShdw blurRad="50800" dist="38100" dir="8100000" algn="tr" rotWithShape="0">
                    <a:prstClr val="black">
                      <a:alpha val="40000"/>
                    </a:prstClr>
                  </a:outerShdw>
                </a:effectLst>
              </a:rPr>
              <a:t>: soberness, sobriety” (Strong’s). </a:t>
            </a:r>
            <a:endParaRPr kumimoji="0" lang="en-US" sz="22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
        <p:nvSpPr>
          <p:cNvPr id="17" name="Content Placeholder 2"/>
          <p:cNvSpPr txBox="1">
            <a:spLocks/>
          </p:cNvSpPr>
          <p:nvPr/>
        </p:nvSpPr>
        <p:spPr>
          <a:xfrm>
            <a:off x="1524000" y="4419600"/>
            <a:ext cx="7162800" cy="2133600"/>
          </a:xfrm>
          <a:prstGeom prst="rect">
            <a:avLst/>
          </a:prstGeom>
        </p:spPr>
        <p:txBody>
          <a:bodyPr vert="horz" lIns="91440" tIns="45720" rIns="91440" bIns="45720" rtlCol="0" anchor="ctr">
            <a:noAutofit/>
          </a:bodyPr>
          <a:lstStyle/>
          <a:p>
            <a:pPr marL="284163" lvl="0" indent="-284163" algn="ctr">
              <a:lnSpc>
                <a:spcPct val="90000"/>
              </a:lnSpc>
              <a:spcBef>
                <a:spcPts val="6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“Discreet behavior” Tyndale, Bishop’s. </a:t>
            </a:r>
          </a:p>
          <a:p>
            <a:pPr marL="284163" lvl="0" indent="-284163" algn="ctr">
              <a:lnSpc>
                <a:spcPct val="90000"/>
              </a:lnSpc>
              <a:spcBef>
                <a:spcPts val="6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“Sobriety” KJV, ASV. </a:t>
            </a:r>
          </a:p>
          <a:p>
            <a:pPr marL="284163" lvl="0" indent="-284163" algn="ctr">
              <a:lnSpc>
                <a:spcPct val="90000"/>
              </a:lnSpc>
              <a:spcBef>
                <a:spcPts val="6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“Discreetly” NASB. </a:t>
            </a:r>
          </a:p>
          <a:p>
            <a:pPr marL="284163" lvl="0" indent="-284163" algn="ctr">
              <a:lnSpc>
                <a:spcPct val="90000"/>
              </a:lnSpc>
              <a:spcBef>
                <a:spcPts val="6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“Sensibly” RSV. </a:t>
            </a:r>
          </a:p>
          <a:p>
            <a:pPr marL="284163" lvl="0" indent="-284163" algn="ctr">
              <a:lnSpc>
                <a:spcPct val="90000"/>
              </a:lnSpc>
              <a:spcBef>
                <a:spcPts val="600"/>
              </a:spcBef>
              <a:buFont typeface="Arial" pitchFamily="34" charset="0"/>
              <a:buChar char="•"/>
            </a:pPr>
            <a:r>
              <a:rPr lang="en-US" sz="2800" b="1" dirty="0" smtClean="0">
                <a:solidFill>
                  <a:schemeClr val="accent1">
                    <a:lumMod val="20000"/>
                    <a:lumOff val="80000"/>
                  </a:schemeClr>
                </a:solidFill>
                <a:effectLst>
                  <a:outerShdw blurRad="50800" dist="38100" dir="8100000" algn="tr" rotWithShape="0">
                    <a:prstClr val="black">
                      <a:alpha val="40000"/>
                    </a:prstClr>
                  </a:outerShdw>
                </a:effectLst>
              </a:rPr>
              <a:t>“Self-control” ESV.</a:t>
            </a:r>
            <a:endParaRPr kumimoji="0" lang="en-US" sz="28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2"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000" fill="hold"/>
                                        <p:tgtEl>
                                          <p:spTgt spid="10"/>
                                        </p:tgtEl>
                                        <p:attrNameLst>
                                          <p:attrName>ppt_x</p:attrName>
                                        </p:attrNameLst>
                                      </p:cBhvr>
                                      <p:tavLst>
                                        <p:tav tm="0">
                                          <p:val>
                                            <p:strVal val="0-#ppt_w/2"/>
                                          </p:val>
                                        </p:tav>
                                        <p:tav tm="100000">
                                          <p:val>
                                            <p:strVal val="#ppt_x"/>
                                          </p:val>
                                        </p:tav>
                                      </p:tavLst>
                                    </p:anim>
                                    <p:anim calcmode="lin" valueType="num">
                                      <p:cBhvr additive="base">
                                        <p:cTn id="11" dur="20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12"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2000" fill="hold"/>
                                        <p:tgtEl>
                                          <p:spTgt spid="19"/>
                                        </p:tgtEl>
                                        <p:attrNameLst>
                                          <p:attrName>ppt_x</p:attrName>
                                        </p:attrNameLst>
                                      </p:cBhvr>
                                      <p:tavLst>
                                        <p:tav tm="0">
                                          <p:val>
                                            <p:strVal val="0-#ppt_w/2"/>
                                          </p:val>
                                        </p:tav>
                                        <p:tav tm="100000">
                                          <p:val>
                                            <p:strVal val="#ppt_x"/>
                                          </p:val>
                                        </p:tav>
                                      </p:tavLst>
                                    </p:anim>
                                    <p:anim calcmode="lin" valueType="num">
                                      <p:cBhvr additive="base">
                                        <p:cTn id="15"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anim calcmode="lin" valueType="num">
                                      <p:cBhvr>
                                        <p:cTn id="2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fade">
                                      <p:cBhvr>
                                        <p:cTn id="34" dur="1000"/>
                                        <p:tgtEl>
                                          <p:spTgt spid="17">
                                            <p:txEl>
                                              <p:pRg st="1" end="1"/>
                                            </p:txEl>
                                          </p:spTgt>
                                        </p:tgtEl>
                                      </p:cBhvr>
                                    </p:animEffect>
                                    <p:anim calcmode="lin" valueType="num">
                                      <p:cBhvr>
                                        <p:cTn id="3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animEffect transition="in" filter="fade">
                                      <p:cBhvr>
                                        <p:cTn id="41" dur="1000"/>
                                        <p:tgtEl>
                                          <p:spTgt spid="17">
                                            <p:txEl>
                                              <p:pRg st="2" end="2"/>
                                            </p:txEl>
                                          </p:spTgt>
                                        </p:tgtEl>
                                      </p:cBhvr>
                                    </p:animEffect>
                                    <p:anim calcmode="lin" valueType="num">
                                      <p:cBhvr>
                                        <p:cTn id="4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xEl>
                                              <p:pRg st="3" end="3"/>
                                            </p:txEl>
                                          </p:spTgt>
                                        </p:tgtEl>
                                        <p:attrNameLst>
                                          <p:attrName>style.visibility</p:attrName>
                                        </p:attrNameLst>
                                      </p:cBhvr>
                                      <p:to>
                                        <p:strVal val="visible"/>
                                      </p:to>
                                    </p:set>
                                    <p:animEffect transition="in" filter="fade">
                                      <p:cBhvr>
                                        <p:cTn id="48" dur="1000"/>
                                        <p:tgtEl>
                                          <p:spTgt spid="17">
                                            <p:txEl>
                                              <p:pRg st="3" end="3"/>
                                            </p:txEl>
                                          </p:spTgt>
                                        </p:tgtEl>
                                      </p:cBhvr>
                                    </p:animEffect>
                                    <p:anim calcmode="lin" valueType="num">
                                      <p:cBhvr>
                                        <p:cTn id="4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
                                            <p:txEl>
                                              <p:pRg st="4" end="4"/>
                                            </p:txEl>
                                          </p:spTgt>
                                        </p:tgtEl>
                                        <p:attrNameLst>
                                          <p:attrName>style.visibility</p:attrName>
                                        </p:attrNameLst>
                                      </p:cBhvr>
                                      <p:to>
                                        <p:strVal val="visible"/>
                                      </p:to>
                                    </p:set>
                                    <p:animEffect transition="in" filter="fade">
                                      <p:cBhvr>
                                        <p:cTn id="55" dur="1000"/>
                                        <p:tgtEl>
                                          <p:spTgt spid="17">
                                            <p:txEl>
                                              <p:pRg st="4" end="4"/>
                                            </p:txEl>
                                          </p:spTgt>
                                        </p:tgtEl>
                                      </p:cBhvr>
                                    </p:animEffect>
                                    <p:anim calcmode="lin" valueType="num">
                                      <p:cBhvr>
                                        <p:cTn id="56"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17" name="Content Placeholder 2"/>
          <p:cNvSpPr txBox="1">
            <a:spLocks/>
          </p:cNvSpPr>
          <p:nvPr/>
        </p:nvSpPr>
        <p:spPr>
          <a:xfrm>
            <a:off x="1524000" y="4267200"/>
            <a:ext cx="7162800" cy="2286000"/>
          </a:xfrm>
          <a:prstGeom prst="rect">
            <a:avLst/>
          </a:prstGeom>
        </p:spPr>
        <p:txBody>
          <a:bodyPr vert="horz" lIns="91440" tIns="45720" rIns="91440" bIns="45720" rtlCol="0" anchor="ctr">
            <a:noAutofit/>
          </a:bodyPr>
          <a:lstStyle/>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Some body parts are “</a:t>
            </a:r>
            <a:r>
              <a:rPr lang="en-US" sz="3200" b="1" dirty="0" err="1" smtClean="0">
                <a:solidFill>
                  <a:schemeClr val="accent1">
                    <a:lumMod val="20000"/>
                    <a:lumOff val="80000"/>
                  </a:schemeClr>
                </a:solidFill>
                <a:effectLst>
                  <a:outerShdw blurRad="50800" dist="38100" dir="8100000" algn="tr" rotWithShape="0">
                    <a:prstClr val="black">
                      <a:alpha val="40000"/>
                    </a:prstClr>
                  </a:outerShdw>
                </a:effectLst>
              </a:rPr>
              <a:t>unpresentable</a:t>
            </a: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 (1 Cor. 12:20-25). </a:t>
            </a:r>
          </a:p>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“Nakedness” belongs to one’s mate (Lev. 18:6-8). </a:t>
            </a:r>
            <a:endParaRPr kumimoji="0" lang="en-US" sz="32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a:spLocks noChangeArrowheads="1"/>
          </p:cNvSpPr>
          <p:nvPr/>
        </p:nvSpPr>
        <p:spPr bwMode="auto">
          <a:xfrm rot="5400000">
            <a:off x="20216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13" name="Right Arrow 12"/>
          <p:cNvSpPr>
            <a:spLocks noChangeArrowheads="1"/>
          </p:cNvSpPr>
          <p:nvPr/>
        </p:nvSpPr>
        <p:spPr bwMode="auto">
          <a:xfrm rot="5400000">
            <a:off x="4002882" y="26265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6" name="Right Arrow 5"/>
          <p:cNvSpPr>
            <a:spLocks noChangeArrowheads="1"/>
          </p:cNvSpPr>
          <p:nvPr/>
        </p:nvSpPr>
        <p:spPr bwMode="auto">
          <a:xfrm rot="5400000">
            <a:off x="2707482" y="950118"/>
            <a:ext cx="990600" cy="46196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blurRad="50800" dist="38100" dir="5400000" algn="t" rotWithShape="0">
              <a:prstClr val="black">
                <a:alpha val="40000"/>
              </a:prstClr>
            </a:outerShdw>
          </a:effectLst>
        </p:spPr>
        <p:txBody>
          <a:bodyPr anchor="ctr"/>
          <a:lstStyle/>
          <a:p>
            <a:pPr algn="ctr">
              <a:defRPr/>
            </a:pPr>
            <a:endParaRPr lang="en-US">
              <a:solidFill>
                <a:schemeClr val="lt1"/>
              </a:solidFill>
              <a:latin typeface="+mn-lt"/>
              <a:ea typeface="+mn-ea"/>
            </a:endParaRPr>
          </a:p>
        </p:txBody>
      </p:sp>
      <p:sp>
        <p:nvSpPr>
          <p:cNvPr id="5" name="Rektangel 101"/>
          <p:cNvSpPr>
            <a:spLocks noChangeArrowheads="1"/>
          </p:cNvSpPr>
          <p:nvPr/>
        </p:nvSpPr>
        <p:spPr bwMode="auto">
          <a:xfrm>
            <a:off x="1447800" y="381001"/>
            <a:ext cx="2438400" cy="914400"/>
          </a:xfrm>
          <a:prstGeom prst="rect">
            <a:avLst/>
          </a:prstGeom>
          <a:gradFill flip="none" rotWithShape="1">
            <a:gsLst>
              <a:gs pos="7000">
                <a:schemeClr val="accent2">
                  <a:lumMod val="75000"/>
                </a:schemeClr>
              </a:gs>
              <a:gs pos="78000">
                <a:schemeClr val="accent2">
                  <a:lumMod val="20000"/>
                  <a:lumOff val="80000"/>
                </a:schemeClr>
              </a:gs>
              <a:gs pos="100000">
                <a:schemeClr val="accent2">
                  <a:lumMod val="60000"/>
                  <a:lumOff val="40000"/>
                </a:schemeClr>
              </a:gs>
            </a:gsLst>
            <a:lin ang="13500000" scaled="1"/>
            <a:tileRect/>
          </a:gradFill>
          <a:ln w="12700">
            <a:solidFill>
              <a:srgbClr val="90AB5E"/>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 name="Content Placeholder 2"/>
          <p:cNvSpPr>
            <a:spLocks noGrp="1"/>
          </p:cNvSpPr>
          <p:nvPr>
            <p:ph idx="1"/>
          </p:nvPr>
        </p:nvSpPr>
        <p:spPr>
          <a:xfrm>
            <a:off x="1447800" y="381000"/>
            <a:ext cx="2438400" cy="914400"/>
          </a:xfrm>
        </p:spPr>
        <p:txBody>
          <a:bodyPr anchor="ctr">
            <a:noAutofit/>
          </a:bodyPr>
          <a:lstStyle/>
          <a:p>
            <a:pPr marL="0" indent="0" algn="ctr">
              <a:lnSpc>
                <a:spcPct val="80000"/>
              </a:lnSpc>
              <a:buNone/>
            </a:pPr>
            <a:r>
              <a:rPr lang="en-US" sz="2800" dirty="0" smtClean="0">
                <a:solidFill>
                  <a:srgbClr val="000000"/>
                </a:solidFill>
              </a:rPr>
              <a:t>Adorn Themselves</a:t>
            </a:r>
            <a:endParaRPr lang="en-US" sz="2800" dirty="0">
              <a:solidFill>
                <a:srgbClr val="000000"/>
              </a:solidFill>
            </a:endParaRPr>
          </a:p>
        </p:txBody>
      </p:sp>
      <p:sp>
        <p:nvSpPr>
          <p:cNvPr id="2" name="Title 1"/>
          <p:cNvSpPr>
            <a:spLocks noGrp="1"/>
          </p:cNvSpPr>
          <p:nvPr>
            <p:ph type="title"/>
          </p:nvPr>
        </p:nvSpPr>
        <p:spPr>
          <a:xfrm>
            <a:off x="4343400" y="457200"/>
            <a:ext cx="4267200" cy="762000"/>
          </a:xfrm>
        </p:spPr>
        <p:txBody>
          <a:bodyPr>
            <a:normAutofit fontScale="90000"/>
          </a:bodyPr>
          <a:lstStyle/>
          <a:p>
            <a:r>
              <a:rPr lang="en-US" dirty="0" smtClean="0"/>
              <a:t>1 Timothy 2:9-10</a:t>
            </a:r>
            <a:endParaRPr lang="en-US" dirty="0"/>
          </a:p>
        </p:txBody>
      </p:sp>
      <p:sp>
        <p:nvSpPr>
          <p:cNvPr id="4" name="Rektangel 101"/>
          <p:cNvSpPr>
            <a:spLocks noChangeArrowheads="1"/>
          </p:cNvSpPr>
          <p:nvPr/>
        </p:nvSpPr>
        <p:spPr bwMode="auto">
          <a:xfrm>
            <a:off x="2133600" y="1752600"/>
            <a:ext cx="2803238" cy="952278"/>
          </a:xfrm>
          <a:prstGeom prst="rect">
            <a:avLst/>
          </a:prstGeom>
          <a:gradFill flip="none" rotWithShape="1">
            <a:gsLst>
              <a:gs pos="46000">
                <a:schemeClr val="tx1">
                  <a:lumMod val="65000"/>
                  <a:lumOff val="35000"/>
                </a:schemeClr>
              </a:gs>
              <a:gs pos="77000">
                <a:schemeClr val="bg1">
                  <a:lumMod val="6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7" name="Content Placeholder 2"/>
          <p:cNvSpPr txBox="1">
            <a:spLocks/>
          </p:cNvSpPr>
          <p:nvPr/>
        </p:nvSpPr>
        <p:spPr>
          <a:xfrm>
            <a:off x="2209800" y="1752600"/>
            <a:ext cx="2667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n-lt"/>
                <a:ea typeface="+mn-ea"/>
                <a:cs typeface="+mn-cs"/>
              </a:rPr>
              <a:t>In Modest Apparel</a:t>
            </a:r>
            <a:endParaRPr kumimoji="0" lang="en-US" sz="2800" b="1"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n-lt"/>
              <a:ea typeface="+mn-ea"/>
              <a:cs typeface="+mn-cs"/>
            </a:endParaRPr>
          </a:p>
        </p:txBody>
      </p:sp>
      <p:sp>
        <p:nvSpPr>
          <p:cNvPr id="8" name="Oval 7"/>
          <p:cNvSpPr>
            <a:spLocks noChangeArrowheads="1"/>
          </p:cNvSpPr>
          <p:nvPr/>
        </p:nvSpPr>
        <p:spPr bwMode="auto">
          <a:xfrm>
            <a:off x="9144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3657600" y="3352800"/>
            <a:ext cx="2438400" cy="708025"/>
          </a:xfrm>
          <a:prstGeom prst="ellipse">
            <a:avLst/>
          </a:prstGeom>
          <a:gradFill rotWithShape="1">
            <a:gsLst>
              <a:gs pos="0">
                <a:schemeClr val="accent3">
                  <a:lumMod val="75000"/>
                </a:schemeClr>
              </a:gs>
              <a:gs pos="2000">
                <a:schemeClr val="tx2">
                  <a:lumMod val="40000"/>
                  <a:lumOff val="60000"/>
                </a:schemeClr>
              </a:gs>
              <a:gs pos="39999">
                <a:schemeClr val="accent1">
                  <a:lumMod val="60000"/>
                  <a:lumOff val="40000"/>
                </a:schemeClr>
              </a:gs>
              <a:gs pos="100000">
                <a:schemeClr val="accent1">
                  <a:lumMod val="75000"/>
                </a:schemeClr>
              </a:gs>
            </a:gsLst>
            <a:lin ang="3660000"/>
          </a:gradFill>
          <a:ln w="9525">
            <a:solidFill>
              <a:schemeClr val="bg2">
                <a:lumMod val="25000"/>
              </a:schemeClr>
            </a:solidFill>
            <a:round/>
            <a:headEnd/>
            <a:tailEnd/>
          </a:ln>
          <a:effectLst>
            <a:outerShdw blurRad="50800" dist="38100" dir="8100000" algn="tr" rotWithShape="0">
              <a:schemeClr val="bg2">
                <a:lumMod val="25000"/>
                <a:alpha val="40000"/>
              </a:scheme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3657600" y="3427418"/>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Moderation</a:t>
            </a:r>
            <a:endParaRPr lang="en-US" sz="2800" dirty="0">
              <a:effectLst>
                <a:outerShdw blurRad="50800" dist="38100" dir="8100000" algn="tr" rotWithShape="0">
                  <a:prstClr val="black">
                    <a:alpha val="40000"/>
                  </a:prstClr>
                </a:outerShdw>
              </a:effectLst>
            </a:endParaRPr>
          </a:p>
        </p:txBody>
      </p:sp>
      <p:sp>
        <p:nvSpPr>
          <p:cNvPr id="20" name="TextBox 19"/>
          <p:cNvSpPr txBox="1"/>
          <p:nvPr/>
        </p:nvSpPr>
        <p:spPr>
          <a:xfrm>
            <a:off x="914400" y="3429000"/>
            <a:ext cx="2514600" cy="523220"/>
          </a:xfrm>
          <a:prstGeom prst="rect">
            <a:avLst/>
          </a:prstGeom>
          <a:noFill/>
        </p:spPr>
        <p:txBody>
          <a:bodyPr wrap="square" rtlCol="0" anchor="ctr">
            <a:spAutoFit/>
          </a:bodyPr>
          <a:lstStyle/>
          <a:p>
            <a:pPr algn="ctr"/>
            <a:r>
              <a:rPr lang="en-US" sz="2800" b="1" dirty="0" smtClean="0">
                <a:solidFill>
                  <a:srgbClr val="FFFFFF"/>
                </a:solidFill>
                <a:effectLst>
                  <a:outerShdw blurRad="50800" dist="38100" dir="8100000" algn="tr" rotWithShape="0">
                    <a:prstClr val="black">
                      <a:alpha val="40000"/>
                    </a:prstClr>
                  </a:outerShdw>
                </a:effectLst>
              </a:rPr>
              <a:t>Propriety</a:t>
            </a:r>
            <a:endParaRPr lang="en-US" sz="2800" dirty="0">
              <a:effectLst>
                <a:outerShdw blurRad="50800" dist="38100" dir="8100000" algn="tr" rotWithShape="0">
                  <a:prstClr val="black">
                    <a:alpha val="40000"/>
                  </a:prstClr>
                </a:outerShdw>
              </a:effectLst>
            </a:endParaRPr>
          </a:p>
        </p:txBody>
      </p:sp>
      <p:sp>
        <p:nvSpPr>
          <p:cNvPr id="21" name="TextBox 20"/>
          <p:cNvSpPr txBox="1"/>
          <p:nvPr/>
        </p:nvSpPr>
        <p:spPr>
          <a:xfrm>
            <a:off x="1066800" y="2743200"/>
            <a:ext cx="1371600" cy="461665"/>
          </a:xfrm>
          <a:prstGeom prst="rect">
            <a:avLst/>
          </a:prstGeom>
          <a:noFill/>
        </p:spPr>
        <p:txBody>
          <a:bodyPr wrap="square" rtlCol="0" anchor="ctr">
            <a:spAutoFit/>
          </a:bodyPr>
          <a:lstStyle/>
          <a:p>
            <a:pPr algn="ctr"/>
            <a:r>
              <a:rPr lang="en-US" sz="2400" b="1" dirty="0" smtClean="0">
                <a:solidFill>
                  <a:srgbClr val="FFFFFF"/>
                </a:solidFill>
                <a:effectLst>
                  <a:outerShdw blurRad="50800" dist="38100" dir="8100000" algn="tr" rotWithShape="0">
                    <a:prstClr val="black">
                      <a:alpha val="40000"/>
                    </a:prstClr>
                  </a:outerShdw>
                </a:effectLst>
              </a:rPr>
              <a:t>with</a:t>
            </a:r>
            <a:endParaRPr lang="en-US" sz="2400" dirty="0">
              <a:effectLst>
                <a:outerShdw blurRad="50800" dist="38100" dir="8100000" algn="tr" rotWithShape="0">
                  <a:prstClr val="black">
                    <a:alpha val="40000"/>
                  </a:prstClr>
                </a:outerShdw>
              </a:effectLst>
            </a:endParaRPr>
          </a:p>
        </p:txBody>
      </p:sp>
      <p:sp>
        <p:nvSpPr>
          <p:cNvPr id="17" name="Content Placeholder 2"/>
          <p:cNvSpPr txBox="1">
            <a:spLocks/>
          </p:cNvSpPr>
          <p:nvPr/>
        </p:nvSpPr>
        <p:spPr>
          <a:xfrm>
            <a:off x="1524000" y="4114800"/>
            <a:ext cx="7162800" cy="2286000"/>
          </a:xfrm>
          <a:prstGeom prst="rect">
            <a:avLst/>
          </a:prstGeom>
        </p:spPr>
        <p:txBody>
          <a:bodyPr vert="horz" lIns="91440" tIns="45720" rIns="91440" bIns="45720" rtlCol="0" anchor="ctr">
            <a:noAutofit/>
          </a:bodyPr>
          <a:lstStyle/>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Mates have “authority” over each other’s bodies (1 Cor. 7:3-5). </a:t>
            </a:r>
          </a:p>
          <a:p>
            <a:pPr marL="284163" lvl="0" indent="-284163" algn="ctr">
              <a:lnSpc>
                <a:spcPct val="90000"/>
              </a:lnSpc>
              <a:spcBef>
                <a:spcPts val="1800"/>
              </a:spcBef>
              <a:buFont typeface="Arial" pitchFamily="34" charset="0"/>
              <a:buChar char="•"/>
            </a:pPr>
            <a:r>
              <a:rPr lang="en-US" sz="3200" b="1" dirty="0" smtClean="0">
                <a:solidFill>
                  <a:schemeClr val="accent1">
                    <a:lumMod val="20000"/>
                    <a:lumOff val="80000"/>
                  </a:schemeClr>
                </a:solidFill>
                <a:effectLst>
                  <a:outerShdw blurRad="50800" dist="38100" dir="8100000" algn="tr" rotWithShape="0">
                    <a:prstClr val="black">
                      <a:alpha val="40000"/>
                    </a:prstClr>
                  </a:outerShdw>
                </a:effectLst>
              </a:rPr>
              <a:t>This is special (Prov. 5:15-17).</a:t>
            </a:r>
            <a:endParaRPr kumimoji="0" lang="en-US" sz="3200" b="1" i="0" u="none" strike="noStrike" kern="1200" cap="none" spc="0" normalizeH="0" baseline="0" noProof="0" dirty="0">
              <a:ln>
                <a:noFill/>
              </a:ln>
              <a:solidFill>
                <a:schemeClr val="accent1">
                  <a:lumMod val="20000"/>
                  <a:lumOff val="80000"/>
                </a:schemeClr>
              </a:solidFill>
              <a:effectLst>
                <a:outerShdw blurRad="50800" dist="38100" dir="8100000" algn="tr" rotWithShape="0">
                  <a:prstClr val="black">
                    <a:alpha val="40000"/>
                  </a:prst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desert.bmp"/>
          <p:cNvPicPr>
            <a:picLocks noChangeAspect="1"/>
          </p:cNvPicPr>
          <p:nvPr/>
        </p:nvPicPr>
        <p:blipFill>
          <a:blip r:embed="rId2" cstate="print"/>
          <a:stretch>
            <a:fillRect/>
          </a:stretch>
        </p:blipFill>
        <p:spPr>
          <a:xfrm>
            <a:off x="1905000" y="990600"/>
            <a:ext cx="6163036" cy="4019371"/>
          </a:xfrm>
          <a:prstGeom prst="rect">
            <a:avLst/>
          </a:prstGeom>
          <a:effectLst>
            <a:outerShdw blurRad="50800" dist="101600" dir="8100000" algn="tr" rotWithShape="0">
              <a:prstClr val="black">
                <a:alpha val="40000"/>
              </a:prstClr>
            </a:outerShdw>
            <a:softEdge rad="31750"/>
          </a:effectLst>
        </p:spPr>
      </p:pic>
      <p:pic>
        <p:nvPicPr>
          <p:cNvPr id="5" name="Picture 4" descr="royalty-free-photos-a-photograph-of-a-person-pouring-out-a-bottle-of-water-shot-against-a-white-background-pixmac-73500425.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1905000" y="2362200"/>
            <a:ext cx="2362200" cy="1898196"/>
          </a:xfrm>
          <a:prstGeom prst="rect">
            <a:avLst/>
          </a:prstGeom>
          <a:effectLst>
            <a:outerShdw blurRad="50800" dist="520700" dir="5580000" algn="tl" rotWithShape="0">
              <a:prstClr val="black">
                <a:alpha val="40000"/>
              </a:prstClr>
            </a:outerShdw>
            <a:softEdge rad="31750"/>
          </a:effectLst>
        </p:spPr>
      </p:pic>
      <p:sp>
        <p:nvSpPr>
          <p:cNvPr id="6" name="Title 1"/>
          <p:cNvSpPr>
            <a:spLocks noGrp="1"/>
          </p:cNvSpPr>
          <p:nvPr>
            <p:ph type="title"/>
          </p:nvPr>
        </p:nvSpPr>
        <p:spPr>
          <a:xfrm>
            <a:off x="1905000" y="5334000"/>
            <a:ext cx="6172200" cy="838200"/>
          </a:xfrm>
        </p:spPr>
        <p:txBody>
          <a:bodyPr>
            <a:normAutofit/>
          </a:bodyPr>
          <a:lstStyle/>
          <a:p>
            <a:r>
              <a:rPr lang="en-US" sz="3600" i="1" dirty="0" smtClean="0"/>
              <a:t>Would someone do this?</a:t>
            </a:r>
            <a:endParaRPr lang="en-US" sz="36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ppt_x</p:attrName>
                                        </p:attrNameLst>
                                      </p:cBhvr>
                                      <p:tavLst>
                                        <p:tav tm="0">
                                          <p:val>
                                            <p:strVal val="#ppt_x-.2"/>
                                          </p:val>
                                        </p:tav>
                                        <p:tav tm="100000">
                                          <p:val>
                                            <p:strVal val="#ppt_x"/>
                                          </p:val>
                                        </p:tav>
                                      </p:tavLst>
                                    </p:anim>
                                    <p:anim calcmode="lin" valueType="num">
                                      <p:cBhvr>
                                        <p:cTn id="1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P030005215">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stom1">
      <a:majorFont>
        <a:latin typeface="Copperplate Gothic Bold"/>
        <a:ea typeface=""/>
        <a:cs typeface=""/>
      </a:majorFont>
      <a:minorFont>
        <a:latin typeface="Copperplate Gothic Light"/>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s01_1">
  <a:themeElements>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ms01_1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6" ma:contentTypeDescription="Create a new document." ma:contentTypeScope="" ma:versionID="e4a5fc713301fd121d9c49aa2472189d"/>
</file>

<file path=customXml/itemProps1.xml><?xml version="1.0" encoding="utf-8"?>
<ds:datastoreItem xmlns:ds="http://schemas.openxmlformats.org/officeDocument/2006/customXml" ds:itemID="{9717A750-D49C-4D95-88BB-0A0CB61EA49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4D1739-536E-47E9-B8F3-D6193A0AE7D6}">
  <ds:schemaRefs>
    <ds:schemaRef ds:uri="http://schemas.microsoft.com/sharepoint/v3/contenttype/forms"/>
  </ds:schemaRefs>
</ds:datastoreItem>
</file>

<file path=customXml/itemProps3.xml><?xml version="1.0" encoding="utf-8"?>
<ds:datastoreItem xmlns:ds="http://schemas.openxmlformats.org/officeDocument/2006/customXml" ds:itemID="{2118CDE3-C160-485A-BD1C-22066779841C}">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TP030005215</Template>
  <TotalTime>864</TotalTime>
  <Words>915</Words>
  <Application>Microsoft Office PowerPoint</Application>
  <PresentationFormat>On-screen Show (4:3)</PresentationFormat>
  <Paragraphs>201</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TP030005215</vt:lpstr>
      <vt:lpstr>1_ms01_1</vt:lpstr>
      <vt:lpstr>Slide 1</vt:lpstr>
      <vt:lpstr>1 Timothy 2:8-10</vt:lpstr>
      <vt:lpstr>1 Timothy 2:9-10</vt:lpstr>
      <vt:lpstr>1 Timothy 2:9-10</vt:lpstr>
      <vt:lpstr>1 Timothy 2:9-10</vt:lpstr>
      <vt:lpstr>1 Timothy 2:9-10</vt:lpstr>
      <vt:lpstr>1 Timothy 2:9-10</vt:lpstr>
      <vt:lpstr>1 Timothy 2:9-10</vt:lpstr>
      <vt:lpstr>Would someone do this?</vt:lpstr>
      <vt:lpstr>Would someone do this?</vt:lpstr>
      <vt:lpstr>Would someone do this?</vt:lpstr>
      <vt:lpstr>1 Timothy 2:9-10</vt:lpstr>
      <vt:lpstr>1 Timothy 2:9-10</vt:lpstr>
      <vt:lpstr>Is this the standard?</vt:lpstr>
      <vt:lpstr>Is this the standard?</vt:lpstr>
      <vt:lpstr>1 Timothy 2:9-10</vt:lpstr>
      <vt:lpstr>Fig leaves vary in size but even sewn together they were an insufficient covering.</vt:lpstr>
      <vt:lpstr>1 Timothy 2:9-10</vt:lpstr>
      <vt:lpstr>The Ancient Chiton</vt:lpstr>
      <vt:lpstr>1 Timothy 2:9-10</vt:lpstr>
      <vt:lpstr>1 Timothy 2:9-10</vt:lpstr>
      <vt:lpstr>1 Timothy 2:9-10</vt:lpstr>
      <vt:lpstr>Roman Braiding of Hair</vt:lpstr>
      <vt:lpstr>Roman Braiding of Hair</vt:lpstr>
      <vt:lpstr>1 Timothy 2:9-10</vt:lpstr>
      <vt:lpstr>Gold Headdresses</vt:lpstr>
      <vt:lpstr>1 Timothy 2:9-10</vt:lpstr>
      <vt:lpstr>1 Timothy 2:9-10</vt:lpstr>
      <vt:lpstr>1 Timothy 2:9-10</vt:lpstr>
      <vt:lpstr>1 Timothy 2:9-10</vt:lpstr>
      <vt:lpstr>Would I Dress Like This?</vt:lpstr>
      <vt:lpstr>“Professing Godliness with Good Works”</vt:lpstr>
      <vt:lpstr>Would you do this?</vt:lpstr>
      <vt:lpstr>Would you do this?</vt:lpstr>
      <vt:lpstr>Slide 35</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OlsenParkLaptop</dc:creator>
  <cp:keywords/>
  <dc:description/>
  <cp:lastModifiedBy>OlsenParkLaptop</cp:lastModifiedBy>
  <cp:revision>33</cp:revision>
  <dcterms:created xsi:type="dcterms:W3CDTF">2011-04-29T15:32:57Z</dcterms:created>
  <dcterms:modified xsi:type="dcterms:W3CDTF">2011-05-02T23:28:44Z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TC300052159990</vt:lpwstr>
  </property>
</Properties>
</file>