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7" r:id="rId2"/>
    <p:sldId id="256" r:id="rId3"/>
    <p:sldId id="258" r:id="rId4"/>
    <p:sldId id="296" r:id="rId5"/>
    <p:sldId id="299" r:id="rId6"/>
    <p:sldId id="297" r:id="rId7"/>
    <p:sldId id="298" r:id="rId8"/>
    <p:sldId id="259" r:id="rId9"/>
    <p:sldId id="264" r:id="rId10"/>
    <p:sldId id="292" r:id="rId11"/>
    <p:sldId id="271" r:id="rId12"/>
    <p:sldId id="275" r:id="rId13"/>
    <p:sldId id="278" r:id="rId14"/>
    <p:sldId id="281" r:id="rId15"/>
    <p:sldId id="295" r:id="rId16"/>
    <p:sldId id="284" r:id="rId17"/>
    <p:sldId id="294" r:id="rId18"/>
    <p:sldId id="300" r:id="rId19"/>
    <p:sldId id="293" r:id="rId20"/>
  </p:sldIdLst>
  <p:sldSz cx="9144000" cy="6858000" type="screen4x3"/>
  <p:notesSz cx="6858000" cy="9144000"/>
  <p:embeddedFontLst>
    <p:embeddedFont>
      <p:font typeface="Camden Text"/>
      <p:regular r:id="rId22"/>
    </p:embeddedFont>
    <p:embeddedFont>
      <p:font typeface="Maiandra GD" charset="0"/>
      <p:regular r:id="rId23"/>
      <p:bold r:id="rId24"/>
      <p:italic r:id="rId25"/>
    </p:embeddedFont>
    <p:embeddedFont>
      <p:font typeface="Tahoma" pitchFamily="34" charset="0"/>
      <p:regular r:id="rId26"/>
      <p:bold r:id="rId27"/>
    </p:embeddedFont>
    <p:embeddedFont>
      <p:font typeface="1 Smoothy DNA"/>
      <p:regular r:id="rId28"/>
    </p:embeddedFont>
    <p:embeddedFont>
      <p:font typeface="Arial Rounded MT"/>
      <p:regular r:id="rId29"/>
    </p:embeddedFont>
    <p:embeddedFont>
      <p:font typeface="Standout"/>
      <p:regular r:id="rId30"/>
    </p:embeddedFont>
    <p:embeddedFont>
      <p:font typeface="FrancineHmk"/>
      <p:regular r:id="rId3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8" autoAdjust="0"/>
    <p:restoredTop sz="94660"/>
  </p:normalViewPr>
  <p:slideViewPr>
    <p:cSldViewPr>
      <p:cViewPr varScale="1">
        <p:scale>
          <a:sx n="65" d="100"/>
          <a:sy n="65" d="100"/>
        </p:scale>
        <p:origin x="-12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ED0A18F-D395-4159-9BA9-76D5DE653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D8598-4A05-4A38-A692-4057A3FFE1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3ED44-8A8A-4C73-B5F6-F70CAB0D9A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3BCFB-61BB-421B-B90A-D36E4FB59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712BC-B091-4B03-ADE5-01F6DE56CC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137D1-FD35-4AEA-9BF5-994616368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D9C4F-7A60-42BA-9F29-E6F60DEAA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01324-2439-42BA-822E-C1084F0D3E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A77C0-B5C5-4F0B-99B5-9A64346BE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9A3E8-ABB5-471C-BE6C-69229C1B7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21468-D6AF-4A3C-AC91-3A76ED488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2E63F-60C2-4F9D-BA5B-EB2642D86A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DF1B1CC8-5D1D-46CE-87E1-276A95589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sxc.hu/browse.phtml?f=download&amp;id=1161898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sxc.hu/browse.phtml?f=download&amp;id=93353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www.pbase.com/stfchallenge/challenge_129_eligibl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xc.hu/browse.phtml?f=download&amp;id=862369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wirls 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04800"/>
            <a:ext cx="71628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81000" y="228600"/>
            <a:ext cx="6629400" cy="3170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miley Font" pitchFamily="2" charset="0"/>
                <a:cs typeface="+mn-cs"/>
              </a:rPr>
              <a:t>Home</a:t>
            </a: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214_A_JuiceDr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381000" y="465138"/>
            <a:ext cx="83058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0">
                <a:solidFill>
                  <a:srgbClr val="FFFF00"/>
                </a:solidFill>
                <a:latin typeface="1 Smoothy DNA" pitchFamily="34" charset="0"/>
              </a:rPr>
              <a:t>Heaven is God’s House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1295400"/>
            <a:ext cx="8534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" pitchFamily="2" charset="0"/>
                <a:cs typeface="+mn-cs"/>
              </a:rPr>
              <a:t>1. Like God, Heaven is Perfect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2133600"/>
            <a:ext cx="86868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" pitchFamily="2" charset="0"/>
                <a:cs typeface="+mn-cs"/>
              </a:rPr>
              <a:t>2. Like God, Heaven is Pure </a:t>
            </a:r>
          </a:p>
        </p:txBody>
      </p:sp>
      <p:pic>
        <p:nvPicPr>
          <p:cNvPr id="12294" name="Picture 9" descr="Gat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819400"/>
            <a:ext cx="46291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5" descr="Backgroun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381000" y="228600"/>
            <a:ext cx="7162800" cy="8302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0">
                <a:latin typeface="1 Smoothy DNA" pitchFamily="34" charset="0"/>
              </a:rPr>
              <a:t>Heaven Calms Troubled Hearts 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7200" y="1447800"/>
            <a:ext cx="8382000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The bigger Heaven is to us the smaller our 	problems seem to be…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2743200"/>
            <a:ext cx="311785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2 </a:t>
            </a:r>
            <a:r>
              <a:rPr lang="en-US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Cor</a:t>
            </a:r>
            <a:r>
              <a:rPr lang="en-US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4:16-5:6</a:t>
            </a:r>
          </a:p>
        </p:txBody>
      </p:sp>
      <p:pic>
        <p:nvPicPr>
          <p:cNvPr id="13318" name="Picture 4" descr="2nd Place&lt;br&gt;Im Not Afraid &lt;br&gt; by MCsab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276600"/>
            <a:ext cx="2895600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212_C_JuiceDr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2286000" y="1600200"/>
            <a:ext cx="7848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Our inclination to rebel will end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438400" y="2579688"/>
            <a:ext cx="67056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Our occupation with time will 	end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14600" y="4027488"/>
            <a:ext cx="63246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Our frustration in devotion to 	God will 	end</a:t>
            </a:r>
          </a:p>
        </p:txBody>
      </p:sp>
      <p:pic>
        <p:nvPicPr>
          <p:cNvPr id="15364" name="Picture 4" descr="Stairway To Heaven With Nature Lover…!!! :))) by Denis Collette...!!!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0"/>
            <a:ext cx="1828800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057400" y="381000"/>
            <a:ext cx="54864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 Smoothy DNA" pitchFamily="34" charset="0"/>
                <a:cs typeface="+mn-cs"/>
              </a:rPr>
              <a:t>Heaven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376508375_a87ae7b7c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304800" y="381000"/>
            <a:ext cx="8382000" cy="830263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0">
                <a:latin typeface="1 Smoothy DNA" pitchFamily="34" charset="0"/>
              </a:rPr>
              <a:t>Heaven means being with Jesus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57200" y="1295400"/>
            <a:ext cx="807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b="0"/>
              <a:t> Where I am there you may be also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3352800"/>
            <a:ext cx="50292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en-US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1 </a:t>
            </a:r>
            <a:r>
              <a:rPr lang="en-US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Thes</a:t>
            </a:r>
            <a:r>
              <a:rPr lang="en-US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4:17b “…and so we shall always be with the Lord”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25600">
                <a:alpha val="69000"/>
              </a:srgbClr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C:\Users\Roger Shouse\Desktop\Current Files\Pics\Bible Themes\file000\fil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47800"/>
            <a:ext cx="7874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extBox 3"/>
          <p:cNvSpPr txBox="1">
            <a:spLocks noChangeArrowheads="1"/>
          </p:cNvSpPr>
          <p:nvPr/>
        </p:nvSpPr>
        <p:spPr bwMode="auto">
          <a:xfrm>
            <a:off x="228600" y="0"/>
            <a:ext cx="8839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+mn-cs"/>
              </a:rPr>
              <a:t>Rev 21:22 I saw no temple in it, for the Lord God the Almighty and the Lamb are its temple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57200" y="1524000"/>
            <a:ext cx="4572000" cy="584200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b="0"/>
              <a:t> There is no separation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7412" name="Picture 2" descr="Tea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5240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209_A_JuiceDr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extBox 3"/>
          <p:cNvSpPr txBox="1">
            <a:spLocks noChangeArrowheads="1"/>
          </p:cNvSpPr>
          <p:nvPr/>
        </p:nvSpPr>
        <p:spPr bwMode="auto">
          <a:xfrm>
            <a:off x="0" y="609600"/>
            <a:ext cx="8839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 Smoothy DNA" pitchFamily="34" charset="0"/>
                <a:cs typeface="+mn-cs"/>
              </a:rPr>
              <a:t>Heaven is FOR YOU</a:t>
            </a:r>
          </a:p>
        </p:txBody>
      </p:sp>
      <p:pic>
        <p:nvPicPr>
          <p:cNvPr id="18436" name="Picture 4" descr="freedom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2057400"/>
            <a:ext cx="373221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1051204303_70cc540dfa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0"/>
            <a:ext cx="96012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457200" y="304800"/>
            <a:ext cx="8305800" cy="1200329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7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den Text" pitchFamily="2" charset="0"/>
              </a:rPr>
              <a:t>As God Sees Heaven</a:t>
            </a:r>
          </a:p>
        </p:txBody>
      </p:sp>
      <p:pic>
        <p:nvPicPr>
          <p:cNvPr id="19462" name="Picture 2" descr="Gat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905000"/>
            <a:ext cx="5314950" cy="393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828800" y="1905000"/>
            <a:ext cx="5334000" cy="10779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What would it mean to be in Heaven?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0484" name="Picture 2" descr="PH01175J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999">
            <a:off x="0" y="0"/>
            <a:ext cx="9137650" cy="6865938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1051204303_70cc540dfa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0"/>
            <a:ext cx="96012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219200" y="990600"/>
            <a:ext cx="6019800" cy="3048000"/>
          </a:xfrm>
          <a:prstGeom prst="rect">
            <a:avLst/>
          </a:prstGeom>
          <a:solidFill>
            <a:srgbClr val="FFFFFF">
              <a:alpha val="39999"/>
            </a:srgbClr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pPr algn="ctr">
              <a:defRPr/>
            </a:pPr>
            <a:r>
              <a:rPr lang="en-US" sz="100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cineHmk" pitchFamily="2" charset="0"/>
                <a:cs typeface="+mn-cs"/>
              </a:rPr>
              <a:t>As God Sees it</a:t>
            </a:r>
          </a:p>
          <a:p>
            <a:pPr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051204303_70cc540dfa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0"/>
            <a:ext cx="96012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457200" y="304800"/>
            <a:ext cx="8305800" cy="1200329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7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den Text" pitchFamily="2" charset="0"/>
              </a:rPr>
              <a:t>As God Sees Heaven</a:t>
            </a:r>
          </a:p>
        </p:txBody>
      </p:sp>
      <p:pic>
        <p:nvPicPr>
          <p:cNvPr id="4102" name="Picture 2" descr="Gat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905000"/>
            <a:ext cx="5314950" cy="393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2" descr="D:\Multimedia\A_Original\096_A_JuiceD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TextBox 3"/>
          <p:cNvSpPr txBox="1">
            <a:spLocks noChangeArrowheads="1"/>
          </p:cNvSpPr>
          <p:nvPr/>
        </p:nvSpPr>
        <p:spPr bwMode="auto">
          <a:xfrm>
            <a:off x="3048000" y="152400"/>
            <a:ext cx="5943600" cy="6002338"/>
          </a:xfrm>
          <a:prstGeom prst="rect">
            <a:avLst/>
          </a:prstGeom>
          <a:solidFill>
            <a:srgbClr val="FFFFFF">
              <a:alpha val="5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+mn-cs"/>
              </a:rPr>
              <a:t>John 14:1-3 “Do not let your heart be troubled; believe in God, believe also in Me. “In My Father’s house are many dwelling places; if it were not so, I would have told you; for I go to prepare a place for you. “If I go and prepare a place for you, I will come again and receive you to Myself, that where I am, 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+mn-cs"/>
              </a:rPr>
              <a:t>there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+mn-cs"/>
              </a:rPr>
              <a:t> you may be also.”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2" descr="D:\Multimedia\A_Original\096_A_JuiceD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TextBox 3"/>
          <p:cNvSpPr txBox="1">
            <a:spLocks noChangeArrowheads="1"/>
          </p:cNvSpPr>
          <p:nvPr/>
        </p:nvSpPr>
        <p:spPr bwMode="auto">
          <a:xfrm>
            <a:off x="3048000" y="152400"/>
            <a:ext cx="5943600" cy="6002338"/>
          </a:xfrm>
          <a:prstGeom prst="rect">
            <a:avLst/>
          </a:prstGeom>
          <a:solidFill>
            <a:srgbClr val="FFFFFF">
              <a:alpha val="5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+mn-cs"/>
              </a:rPr>
              <a:t>John 14:1-3 “Do not let your heart be troubled; believe in God, believe also in Me. “In My Father’s house are many dwelling places; if it were not so, I would have told you; for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+mn-cs"/>
              </a:rPr>
              <a:t>I go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+mn-cs"/>
              </a:rPr>
              <a:t>to prepare a place for you. “If I go and prepare a place for you, I will come again and receive you to Myself, that where I am, 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+mn-cs"/>
              </a:rPr>
              <a:t>there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+mn-cs"/>
              </a:rPr>
              <a:t> you may be also.”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" descr="D:\Multimedia\A_Original\096_A_JuiceD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TextBox 3"/>
          <p:cNvSpPr txBox="1">
            <a:spLocks noChangeArrowheads="1"/>
          </p:cNvSpPr>
          <p:nvPr/>
        </p:nvSpPr>
        <p:spPr bwMode="auto">
          <a:xfrm>
            <a:off x="3048000" y="152400"/>
            <a:ext cx="5943600" cy="6002338"/>
          </a:xfrm>
          <a:prstGeom prst="rect">
            <a:avLst/>
          </a:prstGeom>
          <a:solidFill>
            <a:srgbClr val="FFFFFF">
              <a:alpha val="5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+mn-cs"/>
              </a:rPr>
              <a:t>John 14:1-3 “Do not let your heart be troubled; believe in God, believe also in Me. “In My Father’s house are many dwelling places; if it were not so, I would have told you; for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+mn-cs"/>
              </a:rPr>
              <a:t>I go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+mn-cs"/>
              </a:rPr>
              <a:t>to prepare a place for you. “If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+mn-cs"/>
              </a:rPr>
              <a:t>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+mn-cs"/>
              </a:rPr>
              <a:t> go and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+mn-cs"/>
              </a:rPr>
              <a:t>prepare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+mn-cs"/>
              </a:rPr>
              <a:t> a place for you, I will come again and receive you to Myself, that where I am, 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+mn-cs"/>
              </a:rPr>
              <a:t>there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+mn-cs"/>
              </a:rPr>
              <a:t> you may be also.”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2" descr="D:\Multimedia\A_Original\096_A_JuiceD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TextBox 3"/>
          <p:cNvSpPr txBox="1">
            <a:spLocks noChangeArrowheads="1"/>
          </p:cNvSpPr>
          <p:nvPr/>
        </p:nvSpPr>
        <p:spPr bwMode="auto">
          <a:xfrm>
            <a:off x="3048000" y="152400"/>
            <a:ext cx="5943600" cy="6002338"/>
          </a:xfrm>
          <a:prstGeom prst="rect">
            <a:avLst/>
          </a:prstGeom>
          <a:solidFill>
            <a:srgbClr val="FFFFFF">
              <a:alpha val="5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+mn-cs"/>
              </a:rPr>
              <a:t>John 14:1-3 “Do not let your heart be troubled; believe in God, believe also in Me. “In My Father’s house are many dwelling places; if it were not so, I would have told you; for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+mn-cs"/>
              </a:rPr>
              <a:t>I go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+mn-cs"/>
              </a:rPr>
              <a:t>to prepare a place for you. “If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+mn-cs"/>
              </a:rPr>
              <a:t>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+mn-cs"/>
              </a:rPr>
              <a:t> go and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+mn-cs"/>
              </a:rPr>
              <a:t>prepare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+mn-cs"/>
              </a:rPr>
              <a:t> a place for you,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+mn-cs"/>
              </a:rPr>
              <a:t> I will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+mn-cs"/>
              </a:rPr>
              <a:t>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+mn-cs"/>
              </a:rPr>
              <a:t>come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+mn-cs"/>
              </a:rPr>
              <a:t> again and receive you to Myself, that where I am, 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+mn-cs"/>
              </a:rPr>
              <a:t>there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+mn-cs"/>
              </a:rPr>
              <a:t> you may be also.”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2" descr="D:\Multimedia\A_Original\096_A_JuiceD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TextBox 3"/>
          <p:cNvSpPr txBox="1">
            <a:spLocks noChangeArrowheads="1"/>
          </p:cNvSpPr>
          <p:nvPr/>
        </p:nvSpPr>
        <p:spPr bwMode="auto">
          <a:xfrm>
            <a:off x="3048000" y="152400"/>
            <a:ext cx="5943600" cy="6002338"/>
          </a:xfrm>
          <a:prstGeom prst="rect">
            <a:avLst/>
          </a:prstGeom>
          <a:solidFill>
            <a:srgbClr val="FFFFFF">
              <a:alpha val="5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+mn-cs"/>
              </a:rPr>
              <a:t>John 14:1-3 “Do not let your heart be troubled; believe in God, believe also in Me. “In My Father’s house are many dwelling places; if it were not so, I would have told you; for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+mn-cs"/>
              </a:rPr>
              <a:t>I go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+mn-cs"/>
              </a:rPr>
              <a:t>to prepare a place for you. “If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+mn-cs"/>
              </a:rPr>
              <a:t>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+mn-cs"/>
              </a:rPr>
              <a:t> go and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+mn-cs"/>
              </a:rPr>
              <a:t>prepare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+mn-cs"/>
              </a:rPr>
              <a:t> a place for you,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+mn-cs"/>
              </a:rPr>
              <a:t> I will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+mn-cs"/>
              </a:rPr>
              <a:t>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+mn-cs"/>
              </a:rPr>
              <a:t>come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+mn-cs"/>
              </a:rPr>
              <a:t> again and receive you to Myself, that where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+mn-cs"/>
              </a:rPr>
              <a:t>I am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+mn-cs"/>
              </a:rPr>
              <a:t>, 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+mn-cs"/>
              </a:rPr>
              <a:t>there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+mn-cs"/>
              </a:rPr>
              <a:t> you may be also.”</a:t>
            </a:r>
          </a:p>
        </p:txBody>
      </p:sp>
      <p:sp>
        <p:nvSpPr>
          <p:cNvPr id="4" name="Right Arrow 3"/>
          <p:cNvSpPr/>
          <p:nvPr/>
        </p:nvSpPr>
        <p:spPr bwMode="auto">
          <a:xfrm>
            <a:off x="1066800" y="2514600"/>
            <a:ext cx="2133600" cy="838200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D:\Multimedia\A_Original\225_A_JuiceD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533400" y="152400"/>
            <a:ext cx="6400800" cy="830263"/>
          </a:xfrm>
          <a:prstGeom prst="rect">
            <a:avLst/>
          </a:prstGeom>
          <a:solidFill>
            <a:srgbClr val="FFFF00">
              <a:alpha val="69804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 Smoothy DNA" pitchFamily="34" charset="0"/>
                <a:cs typeface="+mn-cs"/>
              </a:rPr>
              <a:t>Heaven is God’s House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1143000"/>
            <a:ext cx="5075238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" pitchFamily="2" charset="0"/>
                <a:cs typeface="+mn-cs"/>
              </a:rPr>
              <a:t> “In My Father’s house…”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2579688"/>
            <a:ext cx="8915400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" pitchFamily="2" charset="0"/>
                <a:cs typeface="+mn-cs"/>
              </a:rPr>
              <a:t> Ps 23:6b“And I will dwell in the house of the 	Lord forever”  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3729038"/>
            <a:ext cx="8610600" cy="20621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" pitchFamily="2" charset="0"/>
                <a:cs typeface="+mn-cs"/>
              </a:rPr>
              <a:t> Ps 27:4 “One thing I have asked from the 	Lord, that I shall seek:  that I may dwell 	in the house of the Lord all the days of 	my life…”</a:t>
            </a:r>
          </a:p>
        </p:txBody>
      </p:sp>
      <p:pic>
        <p:nvPicPr>
          <p:cNvPr id="8" name="Picture 7" descr="Ga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76200"/>
            <a:ext cx="3410712" cy="25267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533400" y="1854200"/>
            <a:ext cx="89154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" pitchFamily="2" charset="0"/>
                <a:cs typeface="+mn-cs"/>
              </a:rPr>
              <a:t> Mt 6:9  “Our Father who art in Heaven…”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D:\Multimedia\A_Original\224_A_JuiceD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304800" y="76200"/>
            <a:ext cx="5638800" cy="157003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0">
                <a:latin typeface="Standout" pitchFamily="2" charset="0"/>
              </a:rPr>
              <a:t>People have manufactured a concept of Heaven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2198688"/>
            <a:ext cx="3041650" cy="585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Very worldly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2808288"/>
            <a:ext cx="8001000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Assume that Heaven is different for 	each person</a:t>
            </a:r>
          </a:p>
        </p:txBody>
      </p:sp>
      <p:pic>
        <p:nvPicPr>
          <p:cNvPr id="11270" name="Picture 5" descr="heave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228600"/>
            <a:ext cx="19812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252</Words>
  <Application>Microsoft Office PowerPoint</Application>
  <PresentationFormat>On-screen Show (4:3)</PresentationFormat>
  <Paragraphs>34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Smiley Font</vt:lpstr>
      <vt:lpstr>Camden Text</vt:lpstr>
      <vt:lpstr>Maiandra GD</vt:lpstr>
      <vt:lpstr>Tahoma</vt:lpstr>
      <vt:lpstr>1 Smoothy DNA</vt:lpstr>
      <vt:lpstr>Arial Rounded MT</vt:lpstr>
      <vt:lpstr>Standout</vt:lpstr>
      <vt:lpstr>FrancineHmk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Charlestown Rd</dc:creator>
  <cp:lastModifiedBy>OlsenParkLaptop</cp:lastModifiedBy>
  <cp:revision>565</cp:revision>
  <dcterms:created xsi:type="dcterms:W3CDTF">2008-05-20T18:14:05Z</dcterms:created>
  <dcterms:modified xsi:type="dcterms:W3CDTF">2011-04-16T04:26:54Z</dcterms:modified>
</cp:coreProperties>
</file>