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4" r:id="rId7"/>
    <p:sldId id="265" r:id="rId8"/>
    <p:sldId id="266" r:id="rId9"/>
  </p:sldIdLst>
  <p:sldSz cx="9144000" cy="6858000" type="screen4x3"/>
  <p:notesSz cx="6858000" cy="9144000"/>
  <p:embeddedFontLst>
    <p:embeddedFont>
      <p:font typeface="Georgia" pitchFamily="18" charset="0"/>
      <p:regular r:id="rId10"/>
      <p:bold r:id="rId11"/>
      <p:italic r:id="rId12"/>
      <p:boldItalic r:id="rId13"/>
    </p:embeddedFont>
    <p:embeddedFont>
      <p:font typeface="Arial Black" pitchFamily="34" charset="0"/>
      <p:bold r:id="rId14"/>
    </p:embeddedFont>
    <p:embeddedFont>
      <p:font typeface="Calibri" pitchFamily="34" charset="0"/>
      <p:regular r:id="rId15"/>
      <p:bold r:id="rId16"/>
      <p:italic r:id="rId17"/>
      <p:boldItalic r:id="rId1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font" Target="fonts/font9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5.fntdata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8CEF7AA-3720-4A72-8651-B21D84E05C25}" type="datetimeFigureOut">
              <a:rPr lang="en-US" smtClean="0"/>
              <a:pPr/>
              <a:t>9/19/2011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B351CB-064C-47F6-95F3-C9E0340C50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8CEF7AA-3720-4A72-8651-B21D84E05C25}" type="datetimeFigureOut">
              <a:rPr lang="en-US" smtClean="0"/>
              <a:pPr/>
              <a:t>9/19/2011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B351CB-064C-47F6-95F3-C9E0340C50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8CEF7AA-3720-4A72-8651-B21D84E05C25}" type="datetimeFigureOut">
              <a:rPr lang="en-US" smtClean="0"/>
              <a:pPr/>
              <a:t>9/19/2011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B351CB-064C-47F6-95F3-C9E0340C50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8CEF7AA-3720-4A72-8651-B21D84E05C25}" type="datetimeFigureOut">
              <a:rPr lang="en-US" smtClean="0"/>
              <a:pPr/>
              <a:t>9/19/2011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B351CB-064C-47F6-95F3-C9E0340C50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8CEF7AA-3720-4A72-8651-B21D84E05C25}" type="datetimeFigureOut">
              <a:rPr lang="en-US" smtClean="0"/>
              <a:pPr/>
              <a:t>9/19/2011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B351CB-064C-47F6-95F3-C9E0340C50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8CEF7AA-3720-4A72-8651-B21D84E05C25}" type="datetimeFigureOut">
              <a:rPr lang="en-US" smtClean="0"/>
              <a:pPr/>
              <a:t>9/19/2011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B351CB-064C-47F6-95F3-C9E0340C50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8CEF7AA-3720-4A72-8651-B21D84E05C25}" type="datetimeFigureOut">
              <a:rPr lang="en-US" smtClean="0"/>
              <a:pPr/>
              <a:t>9/19/2011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B351CB-064C-47F6-95F3-C9E0340C50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8CEF7AA-3720-4A72-8651-B21D84E05C25}" type="datetimeFigureOut">
              <a:rPr lang="en-US" smtClean="0"/>
              <a:pPr/>
              <a:t>9/19/2011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B351CB-064C-47F6-95F3-C9E0340C50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8CEF7AA-3720-4A72-8651-B21D84E05C25}" type="datetimeFigureOut">
              <a:rPr lang="en-US" smtClean="0"/>
              <a:pPr/>
              <a:t>9/19/2011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B351CB-064C-47F6-95F3-C9E0340C50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8CEF7AA-3720-4A72-8651-B21D84E05C25}" type="datetimeFigureOut">
              <a:rPr lang="en-US" smtClean="0"/>
              <a:pPr/>
              <a:t>9/19/2011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B351CB-064C-47F6-95F3-C9E0340C50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8CEF7AA-3720-4A72-8651-B21D84E05C25}" type="datetimeFigureOut">
              <a:rPr lang="en-US" smtClean="0"/>
              <a:pPr/>
              <a:t>9/19/2011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B351CB-064C-47F6-95F3-C9E0340C50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3505200"/>
            <a:ext cx="9144000" cy="3352800"/>
          </a:xfrm>
          <a:prstGeom prst="rect">
            <a:avLst/>
          </a:prstGeom>
          <a:gradFill flip="none" rotWithShape="1">
            <a:gsLst>
              <a:gs pos="0">
                <a:srgbClr val="000000"/>
              </a:gs>
              <a:gs pos="47000">
                <a:srgbClr val="0A128C"/>
              </a:gs>
              <a:gs pos="70000">
                <a:srgbClr val="181CC7"/>
              </a:gs>
            </a:gsLst>
            <a:lin ang="16200000" scaled="1"/>
            <a:tileRect/>
          </a:gradFill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ChainLinks3.bmp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35242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0" y="274638"/>
            <a:ext cx="4267200" cy="201136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3733800"/>
            <a:ext cx="8305800" cy="2971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Georg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Arial Black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Arial Black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Arial Black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Arial Black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Arial Black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00" y="228600"/>
            <a:ext cx="5486400" cy="2514600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>
              <a:lnSpc>
                <a:spcPct val="90000"/>
              </a:lnSpc>
            </a:pPr>
            <a:r>
              <a:rPr lang="en-US" sz="4800" b="1" i="1" spc="-100" dirty="0" smtClean="0"/>
              <a:t>Submission </a:t>
            </a:r>
            <a:br>
              <a:rPr lang="en-US" sz="4800" b="1" i="1" spc="-100" dirty="0" smtClean="0"/>
            </a:br>
            <a:r>
              <a:rPr lang="en-US" sz="4800" b="1" i="1" spc="-100" dirty="0" smtClean="0"/>
              <a:t>to God</a:t>
            </a:r>
            <a:endParaRPr lang="en-US" sz="4800" b="1" i="1" spc="-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038600"/>
            <a:ext cx="8534400" cy="2590800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Christian must submit to God.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Peter 5:6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God must be honored as a Father.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Peter 1:13-16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 rot="1080000">
            <a:off x="2741807" y="1057471"/>
            <a:ext cx="2971800" cy="461665"/>
          </a:xfrm>
          <a:prstGeom prst="rect">
            <a:avLst/>
          </a:prstGeom>
          <a:noFill/>
        </p:spPr>
        <p:txBody>
          <a:bodyPr wrap="square" rtlCol="0">
            <a:prstTxWarp prst="textCascadeDown">
              <a:avLst/>
            </a:prstTxWarp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 TO GOD</a:t>
            </a:r>
            <a:endParaRPr lang="en-US" sz="2400" b="1" dirty="0">
              <a:solidFill>
                <a:schemeClr val="bg1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58703" y="4597879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 Matthew 16:24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83785" y="5706373"/>
            <a:ext cx="41061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 Hebrews 12:3-11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8" name="Regular Pentagon 7"/>
          <p:cNvSpPr/>
          <p:nvPr/>
        </p:nvSpPr>
        <p:spPr>
          <a:xfrm>
            <a:off x="304800" y="2286000"/>
            <a:ext cx="1524000" cy="1372726"/>
          </a:xfrm>
          <a:prstGeom prst="pentagon">
            <a:avLst/>
          </a:prstGeom>
          <a:effectLst>
            <a:outerShdw blurRad="40000" dist="1778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68656" y="2299648"/>
            <a:ext cx="9144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extrusionH="57150" contourW="6350" prstMaterial="metal">
              <a:bevelT w="127000" h="31750" prst="divo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8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1</a:t>
            </a:r>
            <a:endParaRPr lang="en-US" sz="8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8" grpId="0" animBg="1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00" y="228600"/>
            <a:ext cx="5486400" cy="2514600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>
              <a:lnSpc>
                <a:spcPct val="90000"/>
              </a:lnSpc>
            </a:pPr>
            <a:r>
              <a:rPr lang="en-US" sz="4800" b="1" i="1" spc="-100" dirty="0" smtClean="0"/>
              <a:t>Submission </a:t>
            </a:r>
            <a:br>
              <a:rPr lang="en-US" sz="4800" b="1" i="1" spc="-100" dirty="0" smtClean="0"/>
            </a:br>
            <a:r>
              <a:rPr lang="en-US" sz="4800" b="1" i="1" spc="-100" dirty="0" smtClean="0"/>
              <a:t>to God</a:t>
            </a:r>
            <a:endParaRPr lang="en-US" sz="4800" b="1" i="1" spc="-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038600"/>
            <a:ext cx="8534400" cy="2590800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Taught in Ten Commandments.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Exodus 20:12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Requirement for Leadership.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Timothy 3:4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 rot="1080000">
            <a:off x="2741807" y="1057471"/>
            <a:ext cx="2971800" cy="461665"/>
          </a:xfrm>
          <a:prstGeom prst="rect">
            <a:avLst/>
          </a:prstGeom>
          <a:noFill/>
        </p:spPr>
        <p:txBody>
          <a:bodyPr wrap="square" rtlCol="0">
            <a:prstTxWarp prst="textCascadeDown">
              <a:avLst/>
            </a:prstTxWarp>
            <a:spAutoFit/>
          </a:bodyPr>
          <a:lstStyle/>
          <a:p>
            <a:pPr algn="ctr"/>
            <a:r>
              <a:rPr lang="en-US" sz="2400" b="1" spc="-100" dirty="0" smtClean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CHILDREN TO PARENTS</a:t>
            </a:r>
            <a:endParaRPr lang="en-US" sz="2400" b="1" spc="-100" dirty="0">
              <a:solidFill>
                <a:schemeClr val="bg1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76725" y="4600575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Luke 2:51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14825" y="5695950"/>
            <a:ext cx="381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Mark 7:9-13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8" name="Regular Pentagon 7"/>
          <p:cNvSpPr/>
          <p:nvPr/>
        </p:nvSpPr>
        <p:spPr>
          <a:xfrm>
            <a:off x="304800" y="2286000"/>
            <a:ext cx="1524000" cy="1372726"/>
          </a:xfrm>
          <a:prstGeom prst="pentagon">
            <a:avLst/>
          </a:prstGeom>
          <a:effectLst>
            <a:outerShdw blurRad="40000" dist="1778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2304" y="2326943"/>
            <a:ext cx="9144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extrusionH="57150" contourW="6350" prstMaterial="metal">
              <a:bevelT w="127000" h="31750" prst="divo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8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2</a:t>
            </a:r>
            <a:endParaRPr lang="en-US" sz="8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 animBg="1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00" y="228600"/>
            <a:ext cx="5486400" cy="2514600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>
              <a:lnSpc>
                <a:spcPct val="90000"/>
              </a:lnSpc>
            </a:pPr>
            <a:r>
              <a:rPr lang="en-US" sz="4800" b="1" i="1" spc="-100" dirty="0" smtClean="0"/>
              <a:t>Submission </a:t>
            </a:r>
            <a:br>
              <a:rPr lang="en-US" sz="4800" b="1" i="1" spc="-100" dirty="0" smtClean="0"/>
            </a:br>
            <a:r>
              <a:rPr lang="en-US" sz="4800" b="1" i="1" spc="-100" dirty="0" smtClean="0"/>
              <a:t>to God</a:t>
            </a:r>
            <a:endParaRPr lang="en-US" sz="4800" b="1" i="1" spc="-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962400"/>
            <a:ext cx="8534400" cy="2590800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Jesus taught submission to law.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 12:17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apostles taught the same.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Titus 3:1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 rot="1080000">
            <a:off x="2741807" y="1057471"/>
            <a:ext cx="2971800" cy="461665"/>
          </a:xfrm>
          <a:prstGeom prst="rect">
            <a:avLst/>
          </a:prstGeom>
          <a:noFill/>
        </p:spPr>
        <p:txBody>
          <a:bodyPr wrap="square" rtlCol="0">
            <a:prstTxWarp prst="textCascadeDown">
              <a:avLst/>
            </a:prstTxWarp>
            <a:spAutoFit/>
          </a:bodyPr>
          <a:lstStyle/>
          <a:p>
            <a:pPr algn="ctr"/>
            <a:r>
              <a:rPr lang="en-US" sz="2400" b="1" spc="-100" dirty="0" smtClean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 CIVIL  AUTHORITY</a:t>
            </a:r>
            <a:endParaRPr lang="en-US" sz="2400" b="1" spc="-100" dirty="0">
              <a:solidFill>
                <a:schemeClr val="bg1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81425" y="4533900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John 19:11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76600" y="5619750"/>
            <a:ext cx="381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Rom. 13:1-7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8" name="Regular Pentagon 7"/>
          <p:cNvSpPr/>
          <p:nvPr/>
        </p:nvSpPr>
        <p:spPr>
          <a:xfrm>
            <a:off x="304800" y="2286000"/>
            <a:ext cx="1524000" cy="1372726"/>
          </a:xfrm>
          <a:prstGeom prst="pentagon">
            <a:avLst/>
          </a:prstGeom>
          <a:effectLst>
            <a:outerShdw blurRad="40000" dist="1778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68657" y="2340591"/>
            <a:ext cx="9144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extrusionH="57150" contourW="6350" prstMaterial="metal">
              <a:bevelT w="127000" h="31750" prst="divo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8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3</a:t>
            </a:r>
            <a:endParaRPr lang="en-US" sz="8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1050" y="6124575"/>
            <a:ext cx="381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1 Pet. 2:13-17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 animBg="1"/>
      <p:bldP spid="7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00" y="228600"/>
            <a:ext cx="5486400" cy="2514600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>
              <a:lnSpc>
                <a:spcPct val="90000"/>
              </a:lnSpc>
            </a:pPr>
            <a:r>
              <a:rPr lang="en-US" sz="4800" b="1" i="1" spc="-100" dirty="0" smtClean="0"/>
              <a:t>Submission </a:t>
            </a:r>
            <a:br>
              <a:rPr lang="en-US" sz="4800" b="1" i="1" spc="-100" dirty="0" smtClean="0"/>
            </a:br>
            <a:r>
              <a:rPr lang="en-US" sz="4800" b="1" i="1" spc="-100" dirty="0" smtClean="0"/>
              <a:t>to God</a:t>
            </a:r>
            <a:endParaRPr lang="en-US" sz="4800" b="1" i="1" spc="-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038600"/>
            <a:ext cx="8534400" cy="2590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pc="-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Ancient economic slavery.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Leviticus 25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Employees to employers.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Peter 2:18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 rot="1080000">
            <a:off x="2741807" y="1057471"/>
            <a:ext cx="2971800" cy="461665"/>
          </a:xfrm>
          <a:prstGeom prst="rect">
            <a:avLst/>
          </a:prstGeom>
          <a:noFill/>
        </p:spPr>
        <p:txBody>
          <a:bodyPr wrap="square" rtlCol="0">
            <a:prstTxWarp prst="textCascadeDown">
              <a:avLst/>
            </a:prstTxWarp>
            <a:spAutoFit/>
          </a:bodyPr>
          <a:lstStyle/>
          <a:p>
            <a:pPr algn="ctr"/>
            <a:r>
              <a:rPr lang="en-US" sz="2400" b="1" spc="-100" dirty="0" smtClean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SERVANTS TO MASTERS</a:t>
            </a:r>
            <a:endParaRPr lang="en-US" sz="2400" b="1" spc="-100" dirty="0">
              <a:solidFill>
                <a:schemeClr val="bg1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48150" y="5715000"/>
            <a:ext cx="381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Titus 2:9-10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8" name="Regular Pentagon 7"/>
          <p:cNvSpPr/>
          <p:nvPr/>
        </p:nvSpPr>
        <p:spPr>
          <a:xfrm>
            <a:off x="304800" y="2286000"/>
            <a:ext cx="1524000" cy="1372726"/>
          </a:xfrm>
          <a:prstGeom prst="pentagon">
            <a:avLst/>
          </a:prstGeom>
          <a:effectLst>
            <a:outerShdw blurRad="40000" dist="1778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2305" y="2326943"/>
            <a:ext cx="9144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extrusionH="57150" contourW="6350" prstMaterial="metal">
              <a:bevelT w="127000" h="31750" prst="divo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8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4</a:t>
            </a:r>
            <a:endParaRPr lang="en-US" sz="8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 animBg="1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00" y="228600"/>
            <a:ext cx="5486400" cy="2514600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>
              <a:lnSpc>
                <a:spcPct val="90000"/>
              </a:lnSpc>
            </a:pPr>
            <a:r>
              <a:rPr lang="en-US" sz="4800" b="1" i="1" spc="-100" dirty="0" smtClean="0"/>
              <a:t>Submission </a:t>
            </a:r>
            <a:br>
              <a:rPr lang="en-US" sz="4800" b="1" i="1" spc="-100" dirty="0" smtClean="0"/>
            </a:br>
            <a:r>
              <a:rPr lang="en-US" sz="4800" b="1" i="1" spc="-100" dirty="0" smtClean="0"/>
              <a:t>to God</a:t>
            </a:r>
            <a:endParaRPr lang="en-US" sz="4800" b="1" i="1" spc="-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038600"/>
            <a:ext cx="8534400" cy="2590800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office in the local church.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Peter 5:1-4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devoted brethren.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Corinthians 16:16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 rot="1080000">
            <a:off x="2741807" y="1057471"/>
            <a:ext cx="2971800" cy="461665"/>
          </a:xfrm>
          <a:prstGeom prst="rect">
            <a:avLst/>
          </a:prstGeom>
          <a:noFill/>
        </p:spPr>
        <p:txBody>
          <a:bodyPr wrap="square" rtlCol="0">
            <a:prstTxWarp prst="textCascadeDown">
              <a:avLst/>
            </a:prstTxWarp>
            <a:spAutoFit/>
          </a:bodyPr>
          <a:lstStyle/>
          <a:p>
            <a:pPr algn="ctr"/>
            <a:r>
              <a:rPr lang="en-US" sz="2400" b="1" spc="-100" dirty="0" smtClean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MEMBERS TO ELDERS</a:t>
            </a:r>
            <a:endParaRPr lang="en-US" sz="2400" b="1" spc="-100" dirty="0">
              <a:solidFill>
                <a:schemeClr val="bg1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95800" y="4572000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Hebrews 13:17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8" name="Regular Pentagon 7"/>
          <p:cNvSpPr/>
          <p:nvPr/>
        </p:nvSpPr>
        <p:spPr>
          <a:xfrm>
            <a:off x="304800" y="2286000"/>
            <a:ext cx="1524000" cy="1372726"/>
          </a:xfrm>
          <a:prstGeom prst="pentagon">
            <a:avLst/>
          </a:prstGeom>
          <a:effectLst>
            <a:outerShdw blurRad="40000" dist="1778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68656" y="2313296"/>
            <a:ext cx="9144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extrusionH="57150" contourW="6350" prstMaterial="metal">
              <a:bevelT w="127000" h="31750" prst="divo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8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5</a:t>
            </a:r>
            <a:endParaRPr lang="en-US" sz="8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 animBg="1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00" y="228600"/>
            <a:ext cx="5486400" cy="2514600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>
              <a:lnSpc>
                <a:spcPct val="90000"/>
              </a:lnSpc>
            </a:pPr>
            <a:r>
              <a:rPr lang="en-US" sz="4800" b="1" i="1" spc="-100" dirty="0" smtClean="0"/>
              <a:t>Submission </a:t>
            </a:r>
            <a:br>
              <a:rPr lang="en-US" sz="4800" b="1" i="1" spc="-100" dirty="0" smtClean="0"/>
            </a:br>
            <a:r>
              <a:rPr lang="en-US" sz="4800" b="1" i="1" spc="-100" dirty="0" smtClean="0"/>
              <a:t>to God</a:t>
            </a:r>
            <a:endParaRPr lang="en-US" sz="4800" b="1" i="1" spc="-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038600"/>
            <a:ext cx="8534400" cy="2590800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husband is the head.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Colossians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3:18-19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lphaUcPeriod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Wife to be obedient to husband.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Titus 2:4-5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 rot="1080000">
            <a:off x="2741807" y="1057471"/>
            <a:ext cx="2971800" cy="461665"/>
          </a:xfrm>
          <a:prstGeom prst="rect">
            <a:avLst/>
          </a:prstGeom>
          <a:noFill/>
        </p:spPr>
        <p:txBody>
          <a:bodyPr wrap="square" rtlCol="0">
            <a:prstTxWarp prst="textCascadeDown">
              <a:avLst/>
            </a:prstTxWarp>
            <a:spAutoFit/>
          </a:bodyPr>
          <a:lstStyle/>
          <a:p>
            <a:pPr algn="ctr"/>
            <a:r>
              <a:rPr lang="en-US" sz="2400" b="1" spc="-100" dirty="0" smtClean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WIVES TO HUSBANDS</a:t>
            </a:r>
            <a:endParaRPr lang="en-US" sz="2400" b="1" spc="-100" dirty="0">
              <a:solidFill>
                <a:schemeClr val="bg1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81625" y="4610100"/>
            <a:ext cx="335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1 Peter 3:1-6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71900" y="5715000"/>
            <a:ext cx="445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 Ephesians 5:22-33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8" name="Regular Pentagon 7"/>
          <p:cNvSpPr/>
          <p:nvPr/>
        </p:nvSpPr>
        <p:spPr>
          <a:xfrm>
            <a:off x="304800" y="2286000"/>
            <a:ext cx="1524000" cy="1372726"/>
          </a:xfrm>
          <a:prstGeom prst="pentagon">
            <a:avLst/>
          </a:prstGeom>
          <a:effectLst>
            <a:outerShdw blurRad="40000" dist="1778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55009" y="2313295"/>
            <a:ext cx="8382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extrusionH="57150" contourW="6350" prstMaterial="metal">
              <a:bevelT w="127000" h="31750" prst="divo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8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6</a:t>
            </a:r>
            <a:endParaRPr lang="en-US" sz="8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 animBg="1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00" y="228600"/>
            <a:ext cx="5486400" cy="2514600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>
              <a:lnSpc>
                <a:spcPct val="90000"/>
              </a:lnSpc>
            </a:pPr>
            <a:r>
              <a:rPr lang="en-US" sz="4800" b="1" i="1" spc="-100" dirty="0" smtClean="0"/>
              <a:t>Submission </a:t>
            </a:r>
            <a:br>
              <a:rPr lang="en-US" sz="4800" b="1" i="1" spc="-100" dirty="0" smtClean="0"/>
            </a:br>
            <a:r>
              <a:rPr lang="en-US" sz="4800" b="1" i="1" spc="-100" dirty="0" smtClean="0"/>
              <a:t>to God</a:t>
            </a:r>
            <a:endParaRPr lang="en-US" sz="4800" b="1" i="1" spc="-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86200"/>
            <a:ext cx="8534400" cy="2590800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the church.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Tim. 2:8-14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Different emphasis.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“Quietness”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 Tim. 2).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 rot="1080000">
            <a:off x="2741807" y="1057471"/>
            <a:ext cx="2971800" cy="461665"/>
          </a:xfrm>
          <a:prstGeom prst="rect">
            <a:avLst/>
          </a:prstGeom>
          <a:noFill/>
        </p:spPr>
        <p:txBody>
          <a:bodyPr wrap="square" rtlCol="0">
            <a:prstTxWarp prst="textCascadeDown">
              <a:avLst/>
            </a:prstTxWarp>
            <a:spAutoFit/>
          </a:bodyPr>
          <a:lstStyle/>
          <a:p>
            <a:pPr algn="ctr"/>
            <a:r>
              <a:rPr lang="en-US" sz="2400" b="1" spc="-100" dirty="0" smtClean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WOMEN TO MEN</a:t>
            </a:r>
            <a:endParaRPr lang="en-US" sz="2400" b="1" spc="-100" dirty="0">
              <a:solidFill>
                <a:schemeClr val="bg1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29100" y="4448175"/>
            <a:ext cx="373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1 Cor. 14:34-35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6019800"/>
            <a:ext cx="533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 “Silence” </a:t>
            </a:r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(1 Cor. 14).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8" name="Regular Pentagon 7"/>
          <p:cNvSpPr/>
          <p:nvPr/>
        </p:nvSpPr>
        <p:spPr>
          <a:xfrm>
            <a:off x="304800" y="2286000"/>
            <a:ext cx="1524000" cy="1372726"/>
          </a:xfrm>
          <a:prstGeom prst="pentagon">
            <a:avLst/>
          </a:prstGeom>
          <a:effectLst>
            <a:outerShdw blurRad="40000" dist="1778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9600" y="2340591"/>
            <a:ext cx="8382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extrusionH="57150" contourW="6350" prstMaterial="metal">
              <a:bevelT w="127000" h="31750" prst="divo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8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7</a:t>
            </a:r>
            <a:endParaRPr lang="en-US" sz="8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 animBg="1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00" y="228600"/>
            <a:ext cx="5486400" cy="2514600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>
              <a:lnSpc>
                <a:spcPct val="90000"/>
              </a:lnSpc>
            </a:pPr>
            <a:r>
              <a:rPr lang="en-US" sz="4800" b="1" i="1" spc="-100" dirty="0" smtClean="0"/>
              <a:t>Submission </a:t>
            </a:r>
            <a:br>
              <a:rPr lang="en-US" sz="4800" b="1" i="1" spc="-100" dirty="0" smtClean="0"/>
            </a:br>
            <a:r>
              <a:rPr lang="en-US" sz="4800" b="1" i="1" spc="-100" dirty="0" smtClean="0"/>
              <a:t>to God</a:t>
            </a:r>
            <a:endParaRPr lang="en-US" sz="4800" b="1" i="1" spc="-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038600"/>
            <a:ext cx="8534400" cy="2590800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Submission to one another.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Peter 5:5-7</a:t>
            </a:r>
          </a:p>
        </p:txBody>
      </p:sp>
      <p:sp>
        <p:nvSpPr>
          <p:cNvPr id="4" name="TextBox 3"/>
          <p:cNvSpPr txBox="1"/>
          <p:nvPr/>
        </p:nvSpPr>
        <p:spPr>
          <a:xfrm rot="1080000">
            <a:off x="2661084" y="1019376"/>
            <a:ext cx="3226650" cy="513597"/>
          </a:xfrm>
          <a:prstGeom prst="rect">
            <a:avLst/>
          </a:prstGeom>
          <a:noFill/>
        </p:spPr>
        <p:txBody>
          <a:bodyPr wrap="square" rtlCol="0">
            <a:prstTxWarp prst="textCascadeDown">
              <a:avLst>
                <a:gd name="adj" fmla="val 37624"/>
              </a:avLst>
            </a:prstTxWarp>
            <a:spAutoFit/>
          </a:bodyPr>
          <a:lstStyle/>
          <a:p>
            <a:pPr algn="ctr"/>
            <a:r>
              <a:rPr lang="en-US" sz="2400" b="1" spc="-100" dirty="0" smtClean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CHRISTIAN TO CHRISTIAN</a:t>
            </a:r>
            <a:endParaRPr lang="en-US" sz="2400" b="1" spc="-100" dirty="0">
              <a:solidFill>
                <a:schemeClr val="bg1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5257800"/>
            <a:ext cx="472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1 Corinthians 9:19-23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8" name="Regular Pentagon 7"/>
          <p:cNvSpPr/>
          <p:nvPr/>
        </p:nvSpPr>
        <p:spPr>
          <a:xfrm>
            <a:off x="304800" y="2286000"/>
            <a:ext cx="1524000" cy="1372726"/>
          </a:xfrm>
          <a:prstGeom prst="pentagon">
            <a:avLst/>
          </a:prstGeom>
          <a:effectLst>
            <a:outerShdw blurRad="40000" dist="1778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9600" y="2326944"/>
            <a:ext cx="8382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extrusionH="57150" contourW="6350" prstMaterial="metal">
              <a:bevelT w="127000" h="31750" prst="divo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8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8</a:t>
            </a:r>
            <a:endParaRPr lang="en-US" sz="8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 animBg="1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237</Words>
  <Application>Microsoft Office PowerPoint</Application>
  <PresentationFormat>On-screen Show (4:3)</PresentationFormat>
  <Paragraphs>68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Georgia</vt:lpstr>
      <vt:lpstr>Arial Black</vt:lpstr>
      <vt:lpstr>Calibri</vt:lpstr>
      <vt:lpstr>Office Theme</vt:lpstr>
      <vt:lpstr>Submission  to God</vt:lpstr>
      <vt:lpstr>Submission  to God</vt:lpstr>
      <vt:lpstr>Submission  to God</vt:lpstr>
      <vt:lpstr>Submission  to God</vt:lpstr>
      <vt:lpstr>Submission  to God</vt:lpstr>
      <vt:lpstr>Submission  to God</vt:lpstr>
      <vt:lpstr>Submission  to God</vt:lpstr>
      <vt:lpstr>Submission  to God</vt:lpstr>
    </vt:vector>
  </TitlesOfParts>
  <Company>Olsen Park church of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Submission  to God</dc:title>
  <dc:creator>OlsenParkLaptop</dc:creator>
  <cp:lastModifiedBy>OlsenParkLaptop</cp:lastModifiedBy>
  <cp:revision>10</cp:revision>
  <dcterms:created xsi:type="dcterms:W3CDTF">2011-09-17T12:12:25Z</dcterms:created>
  <dcterms:modified xsi:type="dcterms:W3CDTF">2011-09-19T08:24:36Z</dcterms:modified>
</cp:coreProperties>
</file>