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embeddedFontLst>
    <p:embeddedFont>
      <p:font typeface="Georgia" pitchFamily="18" charset="0"/>
      <p:regular r:id="rId10"/>
      <p:bold r:id="rId11"/>
      <p:italic r:id="rId12"/>
      <p:boldItalic r:id="rId13"/>
    </p:embeddedFont>
    <p:embeddedFont>
      <p:font typeface="Arial Black" pitchFamily="34" charset="0"/>
      <p:bold r:id="rId14"/>
    </p:embeddedFont>
    <p:embeddedFont>
      <p:font typeface="Calibri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CEF7AA-3720-4A72-8651-B21D84E05C2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B351CB-064C-47F6-95F3-C9E0340C5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505200"/>
            <a:ext cx="9144000" cy="3352800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47000">
                <a:srgbClr val="0A128C"/>
              </a:gs>
              <a:gs pos="70000">
                <a:srgbClr val="181CC7"/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ChainLinks3.bmp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35242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267200" cy="20113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733800"/>
            <a:ext cx="83058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Arial Blac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Arial Blac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Arial Blac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 Blac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 Blac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Christian must submit to God.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5:6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must be honored as a Father.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1:13-16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 TO GOD</a:t>
            </a:r>
            <a:endParaRPr lang="en-US" sz="24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8703" y="4597879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Matthew 16:24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3785" y="5706373"/>
            <a:ext cx="4106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Hebrews 12:3-11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8656" y="2299648"/>
            <a:ext cx="914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Taught in Ten Commandments.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Exodus 20:12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Requirement for Leadership.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Timothy 3:4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TO PARENTS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76725" y="4600575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Luke 2:51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4825" y="569595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Mark 7:9-13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2304" y="2326943"/>
            <a:ext cx="914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9624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taught submission to law.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12:17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apostles taught the same.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3:1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CIVIL  AUTHORITY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1425" y="45339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John 19:11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561975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Rom. 13:1-7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8657" y="2340591"/>
            <a:ext cx="914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1050" y="6124575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1 Pet. 2:13-17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pc="-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Ancient economic slavery.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Leviticus 25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Employees to employers.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2:18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SERVANTS TO MASTERS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48150" y="57150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Titus 2:9-10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2305" y="2326943"/>
            <a:ext cx="914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office in the local church.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5:1-4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devoted brethren.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16:16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 TO ELDERS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4572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Hebrews 13:17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8656" y="2313296"/>
            <a:ext cx="914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husband is the head.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3:18-19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Wife to be obedient to husband.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2:4-5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WIVES TO HUSBANDS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1625" y="46101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1 Peter 3:1-6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1900" y="5715000"/>
            <a:ext cx="445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Ephesians 5:22-33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5009" y="2313295"/>
            <a:ext cx="838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862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the church.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Tim. 2:8-14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Different emphasis.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“Quietness”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Tim. 2).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1080000">
            <a:off x="2741807" y="1057471"/>
            <a:ext cx="2971800" cy="461665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WOMEN TO MEN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9100" y="444817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1 Cor. 14:34-35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6019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“Silence”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(1 Cor. 14).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2340591"/>
            <a:ext cx="838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5486400" cy="2514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</a:pPr>
            <a:r>
              <a:rPr lang="en-US" sz="4800" b="1" i="1" spc="-100" dirty="0" smtClean="0"/>
              <a:t>Submission </a:t>
            </a:r>
            <a:br>
              <a:rPr lang="en-US" sz="4800" b="1" i="1" spc="-100" dirty="0" smtClean="0"/>
            </a:br>
            <a:r>
              <a:rPr lang="en-US" sz="4800" b="1" i="1" spc="-100" dirty="0" smtClean="0"/>
              <a:t>to God</a:t>
            </a:r>
            <a:endParaRPr lang="en-US" sz="4800" b="1" i="1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534400" cy="25908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Submission to one another.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5:5-7</a:t>
            </a:r>
          </a:p>
        </p:txBody>
      </p:sp>
      <p:sp>
        <p:nvSpPr>
          <p:cNvPr id="4" name="TextBox 3"/>
          <p:cNvSpPr txBox="1"/>
          <p:nvPr/>
        </p:nvSpPr>
        <p:spPr>
          <a:xfrm rot="1080000">
            <a:off x="2661084" y="1019376"/>
            <a:ext cx="3226650" cy="513597"/>
          </a:xfrm>
          <a:prstGeom prst="rect">
            <a:avLst/>
          </a:prstGeom>
          <a:noFill/>
        </p:spPr>
        <p:txBody>
          <a:bodyPr wrap="square" rtlCol="0">
            <a:prstTxWarp prst="textCascadeDown">
              <a:avLst>
                <a:gd name="adj" fmla="val 37624"/>
              </a:avLst>
            </a:prstTxWarp>
            <a:spAutoFit/>
          </a:bodyPr>
          <a:lstStyle/>
          <a:p>
            <a:pPr algn="ctr"/>
            <a:r>
              <a:rPr lang="en-US" sz="2400" b="1" spc="-100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 TO CHRISTIAN</a:t>
            </a:r>
            <a:endParaRPr lang="en-US" sz="2400" b="1" spc="-100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257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1 Corinthians 9:19-23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gular Pentagon 7"/>
          <p:cNvSpPr/>
          <p:nvPr/>
        </p:nvSpPr>
        <p:spPr>
          <a:xfrm>
            <a:off x="304800" y="2286000"/>
            <a:ext cx="1524000" cy="1372726"/>
          </a:xfrm>
          <a:prstGeom prst="pentagon">
            <a:avLst/>
          </a:prstGeom>
          <a:effectLst>
            <a:outerShdw blurRad="40000" dist="1778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2326944"/>
            <a:ext cx="838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</a:t>
            </a:r>
            <a:endParaRPr lang="en-US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237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Georgia</vt:lpstr>
      <vt:lpstr>Arial Black</vt:lpstr>
      <vt:lpstr>Calibri</vt:lpstr>
      <vt:lpstr>Office Theme</vt:lpstr>
      <vt:lpstr>Submission  to God</vt:lpstr>
      <vt:lpstr>Submission  to God</vt:lpstr>
      <vt:lpstr>Submission  to God</vt:lpstr>
      <vt:lpstr>Submission  to God</vt:lpstr>
      <vt:lpstr>Submission  to God</vt:lpstr>
      <vt:lpstr>Submission  to God</vt:lpstr>
      <vt:lpstr>Submission  to God</vt:lpstr>
      <vt:lpstr>Submission  to God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Submission  to God</dc:title>
  <dc:creator>OlsenParkLaptop</dc:creator>
  <cp:lastModifiedBy>OlsenParkLaptop</cp:lastModifiedBy>
  <cp:revision>10</cp:revision>
  <dcterms:created xsi:type="dcterms:W3CDTF">2011-09-17T12:12:25Z</dcterms:created>
  <dcterms:modified xsi:type="dcterms:W3CDTF">2011-09-19T08:24:36Z</dcterms:modified>
</cp:coreProperties>
</file>