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E344-FE7E-4BB0-93FC-C4D35E21CF05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E060-A107-431B-BFFA-B41FABEC40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E344-FE7E-4BB0-93FC-C4D35E21CF05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E060-A107-431B-BFFA-B41FABEC40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E344-FE7E-4BB0-93FC-C4D35E21CF05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E060-A107-431B-BFFA-B41FABEC40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600200"/>
            <a:ext cx="6553200" cy="4525963"/>
          </a:xfrm>
        </p:spPr>
        <p:txBody>
          <a:bodyPr/>
          <a:lstStyle>
            <a:lvl1pPr marL="514350" indent="-514350">
              <a:buFont typeface="+mj-lt"/>
              <a:buNone/>
              <a:defRPr b="1"/>
            </a:lvl1pPr>
            <a:lvl2pPr marL="971550" indent="-514350">
              <a:buFont typeface="+mj-lt"/>
              <a:buNone/>
              <a:defRPr b="1"/>
            </a:lvl2pPr>
            <a:lvl3pPr marL="1371600" indent="-457200">
              <a:buFont typeface="+mj-lt"/>
              <a:buNone/>
              <a:defRPr b="1"/>
            </a:lvl3pPr>
            <a:lvl4pPr marL="1828800" indent="-457200">
              <a:buFont typeface="+mj-lt"/>
              <a:buNone/>
              <a:defRPr b="1"/>
            </a:lvl4pPr>
            <a:lvl5pPr marL="2286000" indent="-457200">
              <a:buFont typeface="+mj-lt"/>
              <a:buNone/>
              <a:defRPr b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E344-FE7E-4BB0-93FC-C4D35E21CF05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E060-A107-431B-BFFA-B41FABEC407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685800" y="152400"/>
            <a:ext cx="76962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r"/>
            <a:r>
              <a:rPr lang="en-US" sz="6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The Moral Man</a:t>
            </a:r>
            <a:endParaRPr lang="en-US" sz="66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8" name="Picture 7" descr="silhouette_man_standing1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7126"/>
          <a:stretch>
            <a:fillRect/>
          </a:stretch>
        </p:blipFill>
        <p:spPr>
          <a:xfrm>
            <a:off x="89916" y="381000"/>
            <a:ext cx="2119884" cy="4953000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E344-FE7E-4BB0-93FC-C4D35E21CF05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E060-A107-431B-BFFA-B41FABEC40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E344-FE7E-4BB0-93FC-C4D35E21CF05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E060-A107-431B-BFFA-B41FABEC40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E344-FE7E-4BB0-93FC-C4D35E21CF05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E060-A107-431B-BFFA-B41FABEC40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E344-FE7E-4BB0-93FC-C4D35E21CF05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E060-A107-431B-BFFA-B41FABEC40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E344-FE7E-4BB0-93FC-C4D35E21CF05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E060-A107-431B-BFFA-B41FABEC40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E344-FE7E-4BB0-93FC-C4D35E21CF05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E060-A107-431B-BFFA-B41FABEC40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3E344-FE7E-4BB0-93FC-C4D35E21CF05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2E060-A107-431B-BFFA-B41FABEC40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69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3E344-FE7E-4BB0-93FC-C4D35E21CF05}" type="datetimeFigureOut">
              <a:rPr lang="en-US" smtClean="0"/>
              <a:pPr/>
              <a:t>6/29/2011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2E060-A107-431B-BFFA-B41FABEC40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600200"/>
            <a:ext cx="6553200" cy="4876800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4000" i="1" dirty="0" smtClean="0"/>
              <a:t>All men must be moral to go to heaven</a:t>
            </a:r>
          </a:p>
          <a:p>
            <a:pPr marL="0" indent="0" algn="ctr"/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Faith, Baptism, Worship, Attendance, Prayer, the Lord’s Supper will not save the immoral man or woman</a:t>
            </a:r>
          </a:p>
          <a:p>
            <a:pPr marL="341313" indent="-341313" algn="ctr">
              <a:buFont typeface="Arial" pitchFamily="34" charset="0"/>
              <a:buChar char="•"/>
            </a:pPr>
            <a:r>
              <a:rPr lang="en-US" sz="3600" i="1" dirty="0" smtClean="0">
                <a:solidFill>
                  <a:srgbClr val="000000"/>
                </a:solidFill>
              </a:rPr>
              <a:t>Revelation 21:8</a:t>
            </a:r>
          </a:p>
          <a:p>
            <a:pPr marL="341313" indent="-341313" algn="ctr">
              <a:buFont typeface="Arial" pitchFamily="34" charset="0"/>
              <a:buChar char="•"/>
            </a:pPr>
            <a:r>
              <a:rPr lang="en-US" sz="3600" i="1" dirty="0" smtClean="0">
                <a:solidFill>
                  <a:srgbClr val="000000"/>
                </a:solidFill>
              </a:rPr>
              <a:t>Galatians 5:19-21</a:t>
            </a:r>
          </a:p>
          <a:p>
            <a:pPr marL="341313" indent="-341313" algn="ctr"/>
            <a:r>
              <a:rPr lang="en-US" sz="3600" i="1" dirty="0" smtClean="0"/>
              <a:t>Morality alone cannot save</a:t>
            </a:r>
            <a:endParaRPr lang="en-US" sz="3600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905000"/>
            <a:ext cx="6553200" cy="4221163"/>
          </a:xfrm>
        </p:spPr>
        <p:txBody>
          <a:bodyPr>
            <a:normAutofit/>
          </a:bodyPr>
          <a:lstStyle/>
          <a:p>
            <a:pPr marL="341313" indent="-341313"/>
            <a:r>
              <a:rPr lang="en-US" sz="4800" i="1" dirty="0" smtClean="0"/>
              <a:t>I. He is a sinner. </a:t>
            </a:r>
          </a:p>
          <a:p>
            <a:pPr marL="0" indent="0" algn="ctr">
              <a:buFont typeface="Arial" pitchFamily="34" charset="0"/>
              <a:buChar char="•"/>
            </a:pPr>
            <a:r>
              <a:rPr lang="en-US" sz="4800" i="1" dirty="0" smtClean="0"/>
              <a:t> 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</a:rPr>
              <a:t>Romans 3:21-23</a:t>
            </a:r>
          </a:p>
          <a:p>
            <a:pPr marL="0" indent="0" algn="ctr">
              <a:buFont typeface="Arial" pitchFamily="34" charset="0"/>
              <a:buChar char="•"/>
            </a:pPr>
            <a:r>
              <a:rPr lang="en-US" sz="4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</a:rPr>
              <a:t>Romans 3:9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828800"/>
            <a:ext cx="6553200" cy="4297363"/>
          </a:xfrm>
        </p:spPr>
        <p:txBody>
          <a:bodyPr>
            <a:normAutofit/>
          </a:bodyPr>
          <a:lstStyle/>
          <a:p>
            <a:pPr marL="341313" indent="-341313"/>
            <a:r>
              <a:rPr lang="en-US" sz="4800" i="1" dirty="0" smtClean="0"/>
              <a:t>II. He needs to be saved. </a:t>
            </a:r>
          </a:p>
          <a:p>
            <a:pPr marL="0" indent="0" algn="ctr">
              <a:buFont typeface="Arial" pitchFamily="34" charset="0"/>
              <a:buChar char="•"/>
            </a:pPr>
            <a:r>
              <a:rPr lang="en-US" sz="4800" i="1" dirty="0" smtClean="0"/>
              <a:t> 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</a:rPr>
              <a:t>Cornelius – Acts 10:1-6; Acts 11:13-14</a:t>
            </a:r>
          </a:p>
          <a:p>
            <a:pPr marL="0" indent="0" algn="ctr">
              <a:buFont typeface="Arial" pitchFamily="34" charset="0"/>
              <a:buChar char="•"/>
            </a:pPr>
            <a:r>
              <a:rPr lang="en-US" sz="4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</a:rPr>
              <a:t>2 Thess. 1:7-9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600200"/>
            <a:ext cx="6553200" cy="5029200"/>
          </a:xfrm>
        </p:spPr>
        <p:txBody>
          <a:bodyPr>
            <a:normAutofit lnSpcReduction="10000"/>
          </a:bodyPr>
          <a:lstStyle/>
          <a:p>
            <a:pPr marL="341313" indent="-341313"/>
            <a:r>
              <a:rPr lang="en-US" sz="4800" i="1" dirty="0" smtClean="0"/>
              <a:t>III. He is trying to be saved by works. </a:t>
            </a:r>
          </a:p>
          <a:p>
            <a:pPr marL="0" indent="0" algn="ctr">
              <a:buFont typeface="Arial" pitchFamily="34" charset="0"/>
              <a:buChar char="•"/>
            </a:pPr>
            <a:r>
              <a:rPr lang="en-US" sz="4800" i="1" dirty="0" smtClean="0"/>
              <a:t> 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</a:rPr>
              <a:t>Ephesians 2:8-9</a:t>
            </a:r>
          </a:p>
          <a:p>
            <a:pPr marL="0" indent="0" algn="ctr">
              <a:buFont typeface="Arial" pitchFamily="34" charset="0"/>
              <a:buChar char="•"/>
            </a:pPr>
            <a:r>
              <a:rPr lang="en-US" sz="4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</a:rPr>
              <a:t>Titus 3:4-5</a:t>
            </a:r>
          </a:p>
          <a:p>
            <a:pPr marL="0" indent="0" algn="ctr">
              <a:buFont typeface="Arial" pitchFamily="34" charset="0"/>
              <a:buChar char="•"/>
            </a:pPr>
            <a:r>
              <a:rPr lang="en-US" sz="4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</a:rPr>
              <a:t>Philippians 3:8-9</a:t>
            </a:r>
          </a:p>
          <a:p>
            <a:pPr marL="0" indent="0" algn="ctr">
              <a:buFont typeface="Arial" pitchFamily="34" charset="0"/>
              <a:buChar char="•"/>
            </a:pP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</a:rPr>
              <a:t> 2 Tim. 1:8-10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2133600"/>
            <a:ext cx="6553200" cy="3992563"/>
          </a:xfrm>
        </p:spPr>
        <p:txBody>
          <a:bodyPr>
            <a:normAutofit/>
          </a:bodyPr>
          <a:lstStyle/>
          <a:p>
            <a:pPr marL="341313" indent="-341313"/>
            <a:r>
              <a:rPr lang="en-US" sz="4800" i="1" dirty="0" smtClean="0"/>
              <a:t>IV. He is an enemy of Christ. </a:t>
            </a:r>
          </a:p>
          <a:p>
            <a:pPr marL="0" indent="0" algn="ctr">
              <a:buFont typeface="Arial" pitchFamily="34" charset="0"/>
              <a:buChar char="•"/>
            </a:pPr>
            <a:r>
              <a:rPr lang="en-US" sz="4800" i="1" dirty="0" smtClean="0"/>
              <a:t> 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</a:rPr>
              <a:t>Matthew 12:30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981200"/>
            <a:ext cx="6553200" cy="4144963"/>
          </a:xfrm>
        </p:spPr>
        <p:txBody>
          <a:bodyPr>
            <a:normAutofit/>
          </a:bodyPr>
          <a:lstStyle/>
          <a:p>
            <a:pPr marL="341313" indent="-341313"/>
            <a:r>
              <a:rPr lang="en-US" sz="4800" i="1" dirty="0" smtClean="0"/>
              <a:t>V.  He is a bad example.</a:t>
            </a:r>
          </a:p>
          <a:p>
            <a:pPr marL="0" indent="0" algn="ctr">
              <a:buFont typeface="Arial" pitchFamily="34" charset="0"/>
              <a:buChar char="•"/>
            </a:pPr>
            <a:r>
              <a:rPr lang="en-US" sz="4800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</a:rPr>
              <a:t>Ephesians 6:4</a:t>
            </a:r>
          </a:p>
          <a:p>
            <a:pPr marL="0" indent="0" algn="ctr">
              <a:buFont typeface="Arial" pitchFamily="34" charset="0"/>
              <a:buChar char="•"/>
            </a:pP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</a:rPr>
              <a:t> 1 Timothy 4:12</a:t>
            </a:r>
          </a:p>
          <a:p>
            <a:pPr marL="341313" indent="-341313"/>
            <a:endParaRPr lang="en-US" sz="4800" i="1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905000"/>
            <a:ext cx="6553200" cy="4221163"/>
          </a:xfrm>
        </p:spPr>
        <p:txBody>
          <a:bodyPr>
            <a:normAutofit/>
          </a:bodyPr>
          <a:lstStyle/>
          <a:p>
            <a:pPr marL="341313" indent="-341313"/>
            <a:r>
              <a:rPr lang="en-US" sz="4800" i="1" dirty="0" smtClean="0"/>
              <a:t>VI. He ignores the only way to heaven. </a:t>
            </a:r>
          </a:p>
          <a:p>
            <a:pPr marL="0" indent="0" algn="ctr">
              <a:buFont typeface="Arial" pitchFamily="34" charset="0"/>
              <a:buChar char="•"/>
            </a:pPr>
            <a:r>
              <a:rPr lang="en-US" sz="4800" i="1" dirty="0" smtClean="0"/>
              <a:t> 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</a:rPr>
              <a:t>John 14:6</a:t>
            </a:r>
          </a:p>
          <a:p>
            <a:pPr marL="0" indent="0" algn="ctr">
              <a:buFont typeface="Arial" pitchFamily="34" charset="0"/>
              <a:buChar char="•"/>
            </a:pPr>
            <a:r>
              <a:rPr lang="en-US" sz="48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</a:rPr>
              <a:t>Galatians 3:26-27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2133600"/>
            <a:ext cx="6553200" cy="3992563"/>
          </a:xfrm>
        </p:spPr>
        <p:txBody>
          <a:bodyPr>
            <a:normAutofit/>
          </a:bodyPr>
          <a:lstStyle/>
          <a:p>
            <a:pPr marL="341313" indent="-341313"/>
            <a:r>
              <a:rPr lang="en-US" sz="4800" i="1" dirty="0" smtClean="0"/>
              <a:t>VII. He is not on the Lord’s side. </a:t>
            </a:r>
          </a:p>
          <a:p>
            <a:pPr marL="0" indent="0" algn="ctr">
              <a:buFont typeface="Arial" pitchFamily="34" charset="0"/>
              <a:buChar char="•"/>
            </a:pPr>
            <a:r>
              <a:rPr lang="en-US" sz="4800" i="1" dirty="0" smtClean="0"/>
              <a:t> 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</a:rPr>
              <a:t>Exodus 32:26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153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OlsenParkLaptop</dc:creator>
  <cp:lastModifiedBy>OlsenParkLaptop</cp:lastModifiedBy>
  <cp:revision>9</cp:revision>
  <dcterms:created xsi:type="dcterms:W3CDTF">2011-06-26T02:25:23Z</dcterms:created>
  <dcterms:modified xsi:type="dcterms:W3CDTF">2011-06-29T06:41:42Z</dcterms:modified>
</cp:coreProperties>
</file>