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embeddedFontLst>
    <p:embeddedFont>
      <p:font typeface="Papyrus" pitchFamily="66" charset="0"/>
      <p:regular r:id="rId7"/>
    </p:embeddedFont>
    <p:embeddedFont>
      <p:font typeface="Georgia" pitchFamily="18" charset="0"/>
      <p:regular r:id="rId8"/>
      <p:bold r:id="rId9"/>
      <p:italic r:id="rId10"/>
      <p:bold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5F12947-7FD9-4495-BD21-18827C9520AF}" type="datetimeFigureOut">
              <a:rPr lang="en-US" smtClean="0"/>
              <a:pPr/>
              <a:t>11/1/2011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CB72E-9BCF-4562-9056-A365394A6A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36576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0" y="1524000"/>
            <a:ext cx="3657600" cy="4953000"/>
            <a:chOff x="4114800" y="0"/>
            <a:chExt cx="4114800" cy="5410200"/>
          </a:xfrm>
        </p:grpSpPr>
        <p:pic>
          <p:nvPicPr>
            <p:cNvPr id="9" name="Picture 8" descr="lighted path.jpg"/>
            <p:cNvPicPr>
              <a:picLocks noChangeAspect="1"/>
            </p:cNvPicPr>
            <p:nvPr userDrawn="1"/>
          </p:nvPicPr>
          <p:blipFill>
            <a:blip r:embed="rId13" cstate="print"/>
            <a:srcRect l="15708" r="15326"/>
            <a:stretch>
              <a:fillRect/>
            </a:stretch>
          </p:blipFill>
          <p:spPr>
            <a:xfrm>
              <a:off x="4114800" y="0"/>
              <a:ext cx="4114800" cy="5410200"/>
            </a:xfrm>
            <a:prstGeom prst="rect">
              <a:avLst/>
            </a:prstGeom>
          </p:spPr>
        </p:pic>
        <p:pic>
          <p:nvPicPr>
            <p:cNvPr id="7" name="Picture 6" descr="1386-0905-2920-0025.jpg"/>
            <p:cNvPicPr>
              <a:picLocks noChangeAspect="1"/>
            </p:cNvPicPr>
            <p:nvPr userDrawn="1"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5715000" y="2514600"/>
              <a:ext cx="914400" cy="2612571"/>
            </a:xfrm>
            <a:prstGeom prst="rect">
              <a:avLst/>
            </a:prstGeom>
            <a:effectLst>
              <a:reflection blurRad="6350" stA="50000" endA="300" endPos="90000" dir="5400000" sy="-100000" algn="bl" rotWithShape="0"/>
            </a:effectLst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0" y="1676400"/>
            <a:ext cx="50292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477000"/>
            <a:ext cx="3657600" cy="381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Papyru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rgbClr val="000000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rgbClr val="000000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rgbClr val="000000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rgbClr val="000000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rgbClr val="000000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Walking in the Light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</a:pPr>
            <a:r>
              <a:rPr lang="en-US" dirty="0" smtClean="0"/>
              <a:t>“If we say we have fellowship with Him…” </a:t>
            </a:r>
            <a:r>
              <a:rPr lang="en-US" sz="2400" dirty="0" smtClean="0"/>
              <a:t>(1 John 1:6a; Matt. 7:21-23).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“…And walk in darkness” </a:t>
            </a:r>
            <a:r>
              <a:rPr lang="en-US" sz="2400" dirty="0" smtClean="0"/>
              <a:t>(1:6b; Eph. 5:3-12).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sz="2400" dirty="0" smtClean="0"/>
              <a:t>“…We lie and do not practice the truth” (1:6c; Rev. 22:14-15).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Walking in the Light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+mj-lt"/>
              <a:buAutoNum type="romanUcPeriod" startAt="2"/>
            </a:pPr>
            <a:r>
              <a:rPr lang="en-US" dirty="0" smtClean="0"/>
              <a:t>“If  walk in the light…” </a:t>
            </a:r>
            <a:r>
              <a:rPr lang="en-US" sz="2400" dirty="0" smtClean="0"/>
              <a:t>(1 John 1:7a).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“…As He is in the light” </a:t>
            </a:r>
            <a:r>
              <a:rPr lang="en-US" sz="2400" dirty="0" smtClean="0"/>
              <a:t>(1:7b; Jn. 1:1-9).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“…We have fellow-ship with one another” </a:t>
            </a:r>
            <a:r>
              <a:rPr lang="en-US" sz="2400" dirty="0" smtClean="0"/>
              <a:t>(1:7c; 1:3; Rom. 12:10-11).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Walking in the Light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+mj-lt"/>
              <a:buAutoNum type="romanUcPeriod" startAt="2"/>
            </a:pPr>
            <a:r>
              <a:rPr lang="en-US" dirty="0" smtClean="0"/>
              <a:t>“If  walk in the light…” </a:t>
            </a:r>
            <a:r>
              <a:rPr lang="en-US" sz="2400" dirty="0" smtClean="0"/>
              <a:t>(1 John 1:7a). </a:t>
            </a:r>
          </a:p>
          <a:p>
            <a:pPr marL="971550" lvl="1" indent="-571500">
              <a:buFont typeface="+mj-lt"/>
              <a:buAutoNum type="alphaUcPeriod" startAt="3"/>
            </a:pPr>
            <a:r>
              <a:rPr lang="en-US" dirty="0" smtClean="0"/>
              <a:t>“…And the blood of Jesus cleanses us from all sin” </a:t>
            </a:r>
            <a:r>
              <a:rPr lang="en-US" sz="2400" dirty="0" smtClean="0"/>
              <a:t>(1:7d;            1 John  2:12). </a:t>
            </a:r>
            <a:endParaRPr lang="en-US" dirty="0" smtClean="0"/>
          </a:p>
          <a:p>
            <a:pPr marL="971550" lvl="1" indent="-571500">
              <a:buFont typeface="+mj-lt"/>
              <a:buAutoNum type="alphaUcPeriod" startAt="3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Walking in the Light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71500" indent="-571500">
              <a:buFont typeface="+mj-lt"/>
              <a:buAutoNum type="romanUcPeriod" startAt="3"/>
            </a:pPr>
            <a:r>
              <a:rPr lang="en-US" dirty="0" smtClean="0"/>
              <a:t>“If  we say that we have no sin…” </a:t>
            </a:r>
            <a:r>
              <a:rPr lang="en-US" sz="2400" dirty="0" smtClean="0"/>
              <a:t>(1:8a).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“…We deceive ourselves” </a:t>
            </a:r>
            <a:r>
              <a:rPr lang="en-US" sz="2400" dirty="0" smtClean="0"/>
              <a:t>(1:8b).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“…And the truth is not in us” </a:t>
            </a:r>
            <a:r>
              <a:rPr lang="en-US" sz="2400" dirty="0" smtClean="0"/>
              <a:t>(1:8c;             1 Pet. 1:22-23).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Walking in the Light 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676400"/>
            <a:ext cx="5105400" cy="495300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 startAt="4"/>
            </a:pPr>
            <a:r>
              <a:rPr lang="en-US" dirty="0" smtClean="0"/>
              <a:t>“If  we confess our sins…” </a:t>
            </a:r>
            <a:r>
              <a:rPr lang="en-US" sz="2400" dirty="0" smtClean="0"/>
              <a:t>(1:9a). 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“…He is faithful and just” </a:t>
            </a:r>
            <a:r>
              <a:rPr lang="en-US" sz="2400" dirty="0" smtClean="0"/>
              <a:t>(1:9b).</a:t>
            </a:r>
          </a:p>
          <a:p>
            <a:pPr marL="971550" lvl="1" indent="-571500">
              <a:buFont typeface="+mj-lt"/>
              <a:buAutoNum type="alphaUcPeriod"/>
            </a:pPr>
            <a:r>
              <a:rPr lang="en-US" dirty="0" smtClean="0"/>
              <a:t>“…To forgive our sins” </a:t>
            </a:r>
            <a:r>
              <a:rPr lang="en-US" sz="2400" dirty="0" smtClean="0"/>
              <a:t>(1:9c; Col. 1:13-14; 1 Pet. 1:17-19).</a:t>
            </a:r>
            <a:endParaRPr lang="en-US" dirty="0" smtClean="0"/>
          </a:p>
          <a:p>
            <a:pPr marL="971550" lvl="1" indent="-571500">
              <a:buFont typeface="+mj-lt"/>
              <a:buAutoNum type="alphaUcPeriod"/>
            </a:pPr>
            <a:r>
              <a:rPr lang="en-US" sz="2400" spc="-100" dirty="0" smtClean="0"/>
              <a:t>“…And to cleanse us from all unrighteousness” (1:9d;  </a:t>
            </a:r>
            <a:r>
              <a:rPr lang="en-US" sz="2400" dirty="0" smtClean="0"/>
              <a:t>Rev. 7:13-14; Acts 8:20-23).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239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Papyrus</vt:lpstr>
      <vt:lpstr>Georgia</vt:lpstr>
      <vt:lpstr>Calibri</vt:lpstr>
      <vt:lpstr>Office Theme</vt:lpstr>
      <vt:lpstr>Walking in the Light </vt:lpstr>
      <vt:lpstr>Walking in the Light </vt:lpstr>
      <vt:lpstr>Walking in the Light </vt:lpstr>
      <vt:lpstr>Walking in the Light </vt:lpstr>
      <vt:lpstr>Walking in the Light 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in the Light </dc:title>
  <dc:creator>OlsenParkLaptop</dc:creator>
  <cp:lastModifiedBy>OlsenParkLaptop</cp:lastModifiedBy>
  <cp:revision>3</cp:revision>
  <dcterms:created xsi:type="dcterms:W3CDTF">2011-10-30T18:20:30Z</dcterms:created>
  <dcterms:modified xsi:type="dcterms:W3CDTF">2011-11-02T02:19:57Z</dcterms:modified>
</cp:coreProperties>
</file>