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84" r:id="rId1"/>
  </p:sldMasterIdLst>
  <p:sldIdLst>
    <p:sldId id="256" r:id="rId2"/>
    <p:sldId id="257" r:id="rId3"/>
    <p:sldId id="262" r:id="rId4"/>
    <p:sldId id="258" r:id="rId5"/>
    <p:sldId id="261" r:id="rId6"/>
  </p:sldIdLst>
  <p:sldSz cx="9144000" cy="6858000" type="screen4x3"/>
  <p:notesSz cx="6858000" cy="9144000"/>
  <p:embeddedFontLst>
    <p:embeddedFont>
      <p:font typeface="Papyrus" pitchFamily="66" charset="0"/>
      <p:regular r:id="rId7"/>
    </p:embeddedFont>
    <p:embeddedFont>
      <p:font typeface="Cambria" pitchFamily="18" charset="0"/>
      <p:regular r:id="rId8"/>
      <p:bold r:id="rId9"/>
      <p:italic r:id="rId10"/>
      <p:boldItalic r:id="rId11"/>
    </p:embeddedFont>
    <p:embeddedFont>
      <p:font typeface="Impact" pitchFamily="34" charset="0"/>
      <p:regular r:id="rId12"/>
    </p:embeddedFont>
    <p:embeddedFont>
      <p:font typeface="Corbel" pitchFamily="34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0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4A67EB-ECD1-48D5-90EC-E54632AED29E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6E8CC11-39A2-4876-8A21-439452D582FE}">
      <dgm:prSet phldrT="[Text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b="1" dirty="0" smtClean="0"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rPr>
            <a:t>Self-Will (15:12). </a:t>
          </a:r>
          <a:endParaRPr lang="en-US" b="1" dirty="0"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50800" dist="38100" dir="8100000" algn="tr" rotWithShape="0">
                <a:prstClr val="black">
                  <a:alpha val="40000"/>
                </a:prstClr>
              </a:outerShdw>
            </a:effectLst>
          </a:endParaRPr>
        </a:p>
      </dgm:t>
    </dgm:pt>
    <dgm:pt modelId="{EC7A0250-271D-41DE-BDEC-91A223320BD2}" type="parTrans" cxnId="{D4AF8F6B-AC67-48DF-A1B3-9A074152B33B}">
      <dgm:prSet/>
      <dgm:spPr/>
      <dgm:t>
        <a:bodyPr/>
        <a:lstStyle/>
        <a:p>
          <a:endParaRPr lang="en-US"/>
        </a:p>
      </dgm:t>
    </dgm:pt>
    <dgm:pt modelId="{7156B4B3-DEB6-4054-894B-1BA3CA7D5549}" type="sibTrans" cxnId="{D4AF8F6B-AC67-48DF-A1B3-9A074152B33B}">
      <dgm:prSet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E77427E3-2788-4D5B-9597-E12D7FD5C6EF}">
      <dgm:prSet phldrT="[Text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b="1" spc="-100" baseline="0" dirty="0" smtClean="0"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rPr>
            <a:t>Indulgence (15:13). </a:t>
          </a:r>
          <a:endParaRPr lang="en-US" b="1" spc="-100" baseline="0" dirty="0"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50800" dist="38100" dir="8100000" algn="tr" rotWithShape="0">
                <a:prstClr val="black">
                  <a:alpha val="40000"/>
                </a:prstClr>
              </a:outerShdw>
            </a:effectLst>
          </a:endParaRPr>
        </a:p>
      </dgm:t>
    </dgm:pt>
    <dgm:pt modelId="{0D625E61-3BE2-4D83-A7F5-2E75DFA94DB5}" type="parTrans" cxnId="{B86F9BED-0716-465A-852B-5E7F9BD92437}">
      <dgm:prSet/>
      <dgm:spPr/>
      <dgm:t>
        <a:bodyPr/>
        <a:lstStyle/>
        <a:p>
          <a:endParaRPr lang="en-US"/>
        </a:p>
      </dgm:t>
    </dgm:pt>
    <dgm:pt modelId="{2D7262F1-E241-45B4-9E16-AED1923056BF}" type="sibTrans" cxnId="{B86F9BED-0716-465A-852B-5E7F9BD92437}">
      <dgm:prSet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357FD6C1-F642-4494-B5B2-F8AF6B289459}">
      <dgm:prSet phldrT="[Text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b="1" dirty="0" smtClean="0"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rPr>
            <a:t>Waste (15:14).</a:t>
          </a:r>
          <a:endParaRPr lang="en-US" b="1" dirty="0"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50800" dist="38100" dir="8100000" algn="tr" rotWithShape="0">
                <a:prstClr val="black">
                  <a:alpha val="40000"/>
                </a:prstClr>
              </a:outerShdw>
            </a:effectLst>
          </a:endParaRPr>
        </a:p>
      </dgm:t>
    </dgm:pt>
    <dgm:pt modelId="{C12B3A82-B1E6-4F42-AFFD-4C2F89329945}" type="parTrans" cxnId="{4B3701E2-44DF-4829-8AD3-1A433C25E0E1}">
      <dgm:prSet/>
      <dgm:spPr/>
      <dgm:t>
        <a:bodyPr/>
        <a:lstStyle/>
        <a:p>
          <a:endParaRPr lang="en-US"/>
        </a:p>
      </dgm:t>
    </dgm:pt>
    <dgm:pt modelId="{91D6E86A-A666-47E0-8074-81A7BE2A4A6B}" type="sibTrans" cxnId="{4B3701E2-44DF-4829-8AD3-1A433C25E0E1}">
      <dgm:prSet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00E8FA90-4699-4EB4-9398-878562E40BBE}">
      <dgm:prSet phldrT="[Text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b="1" dirty="0" smtClean="0"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rPr>
            <a:t>Starvation (15:16).</a:t>
          </a:r>
          <a:endParaRPr lang="en-US" b="1" dirty="0"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50800" dist="38100" dir="8100000" algn="tr" rotWithShape="0">
                <a:prstClr val="black">
                  <a:alpha val="40000"/>
                </a:prstClr>
              </a:outerShdw>
            </a:effectLst>
          </a:endParaRPr>
        </a:p>
      </dgm:t>
    </dgm:pt>
    <dgm:pt modelId="{F713CF74-9B48-45ED-9D3A-EF46CB301B82}" type="parTrans" cxnId="{43AD9786-8D4F-4E55-BF71-16450EBB5517}">
      <dgm:prSet/>
      <dgm:spPr/>
      <dgm:t>
        <a:bodyPr/>
        <a:lstStyle/>
        <a:p>
          <a:endParaRPr lang="en-US"/>
        </a:p>
      </dgm:t>
    </dgm:pt>
    <dgm:pt modelId="{78A66369-B18C-40FB-8D01-885AF526A6BA}" type="sibTrans" cxnId="{43AD9786-8D4F-4E55-BF71-16450EBB5517}">
      <dgm:prSet/>
      <dgm:spPr/>
      <dgm:t>
        <a:bodyPr/>
        <a:lstStyle/>
        <a:p>
          <a:endParaRPr lang="en-US"/>
        </a:p>
      </dgm:t>
    </dgm:pt>
    <dgm:pt modelId="{B7F00346-0531-42BF-8250-3E5C9686E2D6}">
      <dgm:prSet phldrT="[Text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b="1" dirty="0" smtClean="0"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rPr>
            <a:t>Association (15:15).</a:t>
          </a:r>
          <a:endParaRPr lang="en-US" b="1" dirty="0"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50800" dist="38100" dir="8100000" algn="tr" rotWithShape="0">
                <a:prstClr val="black">
                  <a:alpha val="40000"/>
                </a:prstClr>
              </a:outerShdw>
            </a:effectLst>
          </a:endParaRPr>
        </a:p>
      </dgm:t>
    </dgm:pt>
    <dgm:pt modelId="{112409EA-BEE7-40E3-847E-AEE9D885C772}" type="parTrans" cxnId="{6BE8F102-DAFC-4906-8D1D-31B178834C1D}">
      <dgm:prSet/>
      <dgm:spPr/>
      <dgm:t>
        <a:bodyPr/>
        <a:lstStyle/>
        <a:p>
          <a:endParaRPr lang="en-US"/>
        </a:p>
      </dgm:t>
    </dgm:pt>
    <dgm:pt modelId="{8764FB1E-FC64-4CCC-B316-0579E856ECBD}" type="sibTrans" cxnId="{6BE8F102-DAFC-4906-8D1D-31B178834C1D}">
      <dgm:prSet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921AF077-C765-43ED-8E54-02EFAAB223E7}" type="pres">
      <dgm:prSet presAssocID="{6F4A67EB-ECD1-48D5-90EC-E54632AED29E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5E5B5A1-E4F7-4FD7-8453-B4ECC981A5AC}" type="pres">
      <dgm:prSet presAssocID="{6F4A67EB-ECD1-48D5-90EC-E54632AED29E}" presName="dummyMaxCanvas" presStyleCnt="0">
        <dgm:presLayoutVars/>
      </dgm:prSet>
      <dgm:spPr/>
    </dgm:pt>
    <dgm:pt modelId="{D24F69E2-4D33-4228-81AD-690491FA3C9D}" type="pres">
      <dgm:prSet presAssocID="{6F4A67EB-ECD1-48D5-90EC-E54632AED29E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FD57BE-0243-4E97-B37A-82E283D6CD66}" type="pres">
      <dgm:prSet presAssocID="{6F4A67EB-ECD1-48D5-90EC-E54632AED29E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F3481A-232E-4C91-9FF7-95FEB13061A4}" type="pres">
      <dgm:prSet presAssocID="{6F4A67EB-ECD1-48D5-90EC-E54632AED29E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7AA98C-6336-4CAF-B743-86BFF15E05CA}" type="pres">
      <dgm:prSet presAssocID="{6F4A67EB-ECD1-48D5-90EC-E54632AED29E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11698E-BAFD-4C76-9A03-D8E8DE3B1399}" type="pres">
      <dgm:prSet presAssocID="{6F4A67EB-ECD1-48D5-90EC-E54632AED29E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B52103-3F86-4AD5-A65D-D12020720CF8}" type="pres">
      <dgm:prSet presAssocID="{6F4A67EB-ECD1-48D5-90EC-E54632AED29E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E6A0EF-2468-4742-8327-2AB62C81D704}" type="pres">
      <dgm:prSet presAssocID="{6F4A67EB-ECD1-48D5-90EC-E54632AED29E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0DF1BB-AC9B-498C-93D9-98CE01E526B4}" type="pres">
      <dgm:prSet presAssocID="{6F4A67EB-ECD1-48D5-90EC-E54632AED29E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AEC44E-1D4E-4D9D-A56F-0E5AB90EBF43}" type="pres">
      <dgm:prSet presAssocID="{6F4A67EB-ECD1-48D5-90EC-E54632AED29E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ED26F7-4F6C-4373-B380-631BA0EA2CCF}" type="pres">
      <dgm:prSet presAssocID="{6F4A67EB-ECD1-48D5-90EC-E54632AED29E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0FF185-F1FA-45AA-9C33-804890FCB8BA}" type="pres">
      <dgm:prSet presAssocID="{6F4A67EB-ECD1-48D5-90EC-E54632AED29E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0689AD-57A7-4337-8ABB-F63B97DB6AE7}" type="pres">
      <dgm:prSet presAssocID="{6F4A67EB-ECD1-48D5-90EC-E54632AED29E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E01855-DC4D-4DB1-83C6-F73D86DDBA2C}" type="pres">
      <dgm:prSet presAssocID="{6F4A67EB-ECD1-48D5-90EC-E54632AED29E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2D52DB-BF27-4549-AF1E-EFEA72BBB203}" type="pres">
      <dgm:prSet presAssocID="{6F4A67EB-ECD1-48D5-90EC-E54632AED29E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A411891-AB60-4296-999C-FF157D72E768}" type="presOf" srcId="{E77427E3-2788-4D5B-9597-E12D7FD5C6EF}" destId="{4FFD57BE-0243-4E97-B37A-82E283D6CD66}" srcOrd="0" destOrd="0" presId="urn:microsoft.com/office/officeart/2005/8/layout/vProcess5"/>
    <dgm:cxn modelId="{D4AF8F6B-AC67-48DF-A1B3-9A074152B33B}" srcId="{6F4A67EB-ECD1-48D5-90EC-E54632AED29E}" destId="{46E8CC11-39A2-4876-8A21-439452D582FE}" srcOrd="0" destOrd="0" parTransId="{EC7A0250-271D-41DE-BDEC-91A223320BD2}" sibTransId="{7156B4B3-DEB6-4054-894B-1BA3CA7D5549}"/>
    <dgm:cxn modelId="{966A741E-2A5C-4ADC-B068-93795ECD2AAA}" type="presOf" srcId="{357FD6C1-F642-4494-B5B2-F8AF6B289459}" destId="{73F3481A-232E-4C91-9FF7-95FEB13061A4}" srcOrd="0" destOrd="0" presId="urn:microsoft.com/office/officeart/2005/8/layout/vProcess5"/>
    <dgm:cxn modelId="{B86F9BED-0716-465A-852B-5E7F9BD92437}" srcId="{6F4A67EB-ECD1-48D5-90EC-E54632AED29E}" destId="{E77427E3-2788-4D5B-9597-E12D7FD5C6EF}" srcOrd="1" destOrd="0" parTransId="{0D625E61-3BE2-4D83-A7F5-2E75DFA94DB5}" sibTransId="{2D7262F1-E241-45B4-9E16-AED1923056BF}"/>
    <dgm:cxn modelId="{4B3701E2-44DF-4829-8AD3-1A433C25E0E1}" srcId="{6F4A67EB-ECD1-48D5-90EC-E54632AED29E}" destId="{357FD6C1-F642-4494-B5B2-F8AF6B289459}" srcOrd="2" destOrd="0" parTransId="{C12B3A82-B1E6-4F42-AFFD-4C2F89329945}" sibTransId="{91D6E86A-A666-47E0-8074-81A7BE2A4A6B}"/>
    <dgm:cxn modelId="{073A7BA4-9C76-4923-833D-90E896BB1479}" type="presOf" srcId="{46E8CC11-39A2-4876-8A21-439452D582FE}" destId="{A7ED26F7-4F6C-4373-B380-631BA0EA2CCF}" srcOrd="1" destOrd="0" presId="urn:microsoft.com/office/officeart/2005/8/layout/vProcess5"/>
    <dgm:cxn modelId="{43AD9786-8D4F-4E55-BF71-16450EBB5517}" srcId="{6F4A67EB-ECD1-48D5-90EC-E54632AED29E}" destId="{00E8FA90-4699-4EB4-9398-878562E40BBE}" srcOrd="4" destOrd="0" parTransId="{F713CF74-9B48-45ED-9D3A-EF46CB301B82}" sibTransId="{78A66369-B18C-40FB-8D01-885AF526A6BA}"/>
    <dgm:cxn modelId="{C2C015AC-CA1E-49F2-80BE-992973915000}" type="presOf" srcId="{8764FB1E-FC64-4CCC-B316-0579E856ECBD}" destId="{8EAEC44E-1D4E-4D9D-A56F-0E5AB90EBF43}" srcOrd="0" destOrd="0" presId="urn:microsoft.com/office/officeart/2005/8/layout/vProcess5"/>
    <dgm:cxn modelId="{ED3A0CDF-7805-4789-A30D-A224C994A9D2}" type="presOf" srcId="{B7F00346-0531-42BF-8250-3E5C9686E2D6}" destId="{C97AA98C-6336-4CAF-B743-86BFF15E05CA}" srcOrd="0" destOrd="0" presId="urn:microsoft.com/office/officeart/2005/8/layout/vProcess5"/>
    <dgm:cxn modelId="{B381C8A8-9E62-4E5F-94A6-9701D6CCAA78}" type="presOf" srcId="{E77427E3-2788-4D5B-9597-E12D7FD5C6EF}" destId="{030FF185-F1FA-45AA-9C33-804890FCB8BA}" srcOrd="1" destOrd="0" presId="urn:microsoft.com/office/officeart/2005/8/layout/vProcess5"/>
    <dgm:cxn modelId="{7324E856-D6E4-4069-A7CD-E2C448090F38}" type="presOf" srcId="{7156B4B3-DEB6-4054-894B-1BA3CA7D5549}" destId="{98B52103-3F86-4AD5-A65D-D12020720CF8}" srcOrd="0" destOrd="0" presId="urn:microsoft.com/office/officeart/2005/8/layout/vProcess5"/>
    <dgm:cxn modelId="{6BE8F102-DAFC-4906-8D1D-31B178834C1D}" srcId="{6F4A67EB-ECD1-48D5-90EC-E54632AED29E}" destId="{B7F00346-0531-42BF-8250-3E5C9686E2D6}" srcOrd="3" destOrd="0" parTransId="{112409EA-BEE7-40E3-847E-AEE9D885C772}" sibTransId="{8764FB1E-FC64-4CCC-B316-0579E856ECBD}"/>
    <dgm:cxn modelId="{B62DB49B-C5A5-4040-8F23-CF43E86D3DF6}" type="presOf" srcId="{2D7262F1-E241-45B4-9E16-AED1923056BF}" destId="{06E6A0EF-2468-4742-8327-2AB62C81D704}" srcOrd="0" destOrd="0" presId="urn:microsoft.com/office/officeart/2005/8/layout/vProcess5"/>
    <dgm:cxn modelId="{E21682A7-B7EB-4B5E-B813-6226AABFB6E9}" type="presOf" srcId="{357FD6C1-F642-4494-B5B2-F8AF6B289459}" destId="{7D0689AD-57A7-4337-8ABB-F63B97DB6AE7}" srcOrd="1" destOrd="0" presId="urn:microsoft.com/office/officeart/2005/8/layout/vProcess5"/>
    <dgm:cxn modelId="{2E78510A-CFB6-479F-8E2D-32FEACCDB7B4}" type="presOf" srcId="{B7F00346-0531-42BF-8250-3E5C9686E2D6}" destId="{48E01855-DC4D-4DB1-83C6-F73D86DDBA2C}" srcOrd="1" destOrd="0" presId="urn:microsoft.com/office/officeart/2005/8/layout/vProcess5"/>
    <dgm:cxn modelId="{F3A8A053-DFC1-4067-AB75-3F0B1F1216E2}" type="presOf" srcId="{00E8FA90-4699-4EB4-9398-878562E40BBE}" destId="{5A2D52DB-BF27-4549-AF1E-EFEA72BBB203}" srcOrd="1" destOrd="0" presId="urn:microsoft.com/office/officeart/2005/8/layout/vProcess5"/>
    <dgm:cxn modelId="{0BB320F8-B29C-46B2-A9FB-76812F8A6929}" type="presOf" srcId="{6F4A67EB-ECD1-48D5-90EC-E54632AED29E}" destId="{921AF077-C765-43ED-8E54-02EFAAB223E7}" srcOrd="0" destOrd="0" presId="urn:microsoft.com/office/officeart/2005/8/layout/vProcess5"/>
    <dgm:cxn modelId="{238EAC9D-7211-43BA-A5D7-16ED71937412}" type="presOf" srcId="{46E8CC11-39A2-4876-8A21-439452D582FE}" destId="{D24F69E2-4D33-4228-81AD-690491FA3C9D}" srcOrd="0" destOrd="0" presId="urn:microsoft.com/office/officeart/2005/8/layout/vProcess5"/>
    <dgm:cxn modelId="{EEEBE407-AA20-477C-A38D-E735517CCC1D}" type="presOf" srcId="{91D6E86A-A666-47E0-8074-81A7BE2A4A6B}" destId="{8A0DF1BB-AC9B-498C-93D9-98CE01E526B4}" srcOrd="0" destOrd="0" presId="urn:microsoft.com/office/officeart/2005/8/layout/vProcess5"/>
    <dgm:cxn modelId="{EBF90A8B-C8C7-408B-8104-A7DC5D396E4A}" type="presOf" srcId="{00E8FA90-4699-4EB4-9398-878562E40BBE}" destId="{2911698E-BAFD-4C76-9A03-D8E8DE3B1399}" srcOrd="0" destOrd="0" presId="urn:microsoft.com/office/officeart/2005/8/layout/vProcess5"/>
    <dgm:cxn modelId="{C3D1C014-D285-498C-AC1E-ACBFA5604735}" type="presParOf" srcId="{921AF077-C765-43ED-8E54-02EFAAB223E7}" destId="{45E5B5A1-E4F7-4FD7-8453-B4ECC981A5AC}" srcOrd="0" destOrd="0" presId="urn:microsoft.com/office/officeart/2005/8/layout/vProcess5"/>
    <dgm:cxn modelId="{E86E609E-66B0-4A58-8388-8800CF2BACD5}" type="presParOf" srcId="{921AF077-C765-43ED-8E54-02EFAAB223E7}" destId="{D24F69E2-4D33-4228-81AD-690491FA3C9D}" srcOrd="1" destOrd="0" presId="urn:microsoft.com/office/officeart/2005/8/layout/vProcess5"/>
    <dgm:cxn modelId="{47847B10-4174-4038-AA5A-0AB4909BB305}" type="presParOf" srcId="{921AF077-C765-43ED-8E54-02EFAAB223E7}" destId="{4FFD57BE-0243-4E97-B37A-82E283D6CD66}" srcOrd="2" destOrd="0" presId="urn:microsoft.com/office/officeart/2005/8/layout/vProcess5"/>
    <dgm:cxn modelId="{17157B8C-80B4-474E-BB24-A52F41973983}" type="presParOf" srcId="{921AF077-C765-43ED-8E54-02EFAAB223E7}" destId="{73F3481A-232E-4C91-9FF7-95FEB13061A4}" srcOrd="3" destOrd="0" presId="urn:microsoft.com/office/officeart/2005/8/layout/vProcess5"/>
    <dgm:cxn modelId="{B9F2147C-22FA-4049-A586-ABF920B7896A}" type="presParOf" srcId="{921AF077-C765-43ED-8E54-02EFAAB223E7}" destId="{C97AA98C-6336-4CAF-B743-86BFF15E05CA}" srcOrd="4" destOrd="0" presId="urn:microsoft.com/office/officeart/2005/8/layout/vProcess5"/>
    <dgm:cxn modelId="{95557DFC-9465-47A6-823F-D5AD5AF49E32}" type="presParOf" srcId="{921AF077-C765-43ED-8E54-02EFAAB223E7}" destId="{2911698E-BAFD-4C76-9A03-D8E8DE3B1399}" srcOrd="5" destOrd="0" presId="urn:microsoft.com/office/officeart/2005/8/layout/vProcess5"/>
    <dgm:cxn modelId="{545D347A-BADD-448B-8078-6F7C805A2F92}" type="presParOf" srcId="{921AF077-C765-43ED-8E54-02EFAAB223E7}" destId="{98B52103-3F86-4AD5-A65D-D12020720CF8}" srcOrd="6" destOrd="0" presId="urn:microsoft.com/office/officeart/2005/8/layout/vProcess5"/>
    <dgm:cxn modelId="{98A1F30D-C327-4B74-967B-7E5889CD7879}" type="presParOf" srcId="{921AF077-C765-43ED-8E54-02EFAAB223E7}" destId="{06E6A0EF-2468-4742-8327-2AB62C81D704}" srcOrd="7" destOrd="0" presId="urn:microsoft.com/office/officeart/2005/8/layout/vProcess5"/>
    <dgm:cxn modelId="{0CAADD55-97C2-4D45-9283-43178C93F789}" type="presParOf" srcId="{921AF077-C765-43ED-8E54-02EFAAB223E7}" destId="{8A0DF1BB-AC9B-498C-93D9-98CE01E526B4}" srcOrd="8" destOrd="0" presId="urn:microsoft.com/office/officeart/2005/8/layout/vProcess5"/>
    <dgm:cxn modelId="{B2AC85C9-369C-4C38-BCEB-E9B75380107D}" type="presParOf" srcId="{921AF077-C765-43ED-8E54-02EFAAB223E7}" destId="{8EAEC44E-1D4E-4D9D-A56F-0E5AB90EBF43}" srcOrd="9" destOrd="0" presId="urn:microsoft.com/office/officeart/2005/8/layout/vProcess5"/>
    <dgm:cxn modelId="{B61CFE2B-6EE2-4F20-B581-3BD89108D4F3}" type="presParOf" srcId="{921AF077-C765-43ED-8E54-02EFAAB223E7}" destId="{A7ED26F7-4F6C-4373-B380-631BA0EA2CCF}" srcOrd="10" destOrd="0" presId="urn:microsoft.com/office/officeart/2005/8/layout/vProcess5"/>
    <dgm:cxn modelId="{7D7027D4-D36C-47AC-9AE3-57DFA4F3D0EA}" type="presParOf" srcId="{921AF077-C765-43ED-8E54-02EFAAB223E7}" destId="{030FF185-F1FA-45AA-9C33-804890FCB8BA}" srcOrd="11" destOrd="0" presId="urn:microsoft.com/office/officeart/2005/8/layout/vProcess5"/>
    <dgm:cxn modelId="{4919BA11-5FE4-4D50-B4D2-2CD746D5A4F9}" type="presParOf" srcId="{921AF077-C765-43ED-8E54-02EFAAB223E7}" destId="{7D0689AD-57A7-4337-8ABB-F63B97DB6AE7}" srcOrd="12" destOrd="0" presId="urn:microsoft.com/office/officeart/2005/8/layout/vProcess5"/>
    <dgm:cxn modelId="{B8BCE186-AF14-46C1-8AAB-DD9E652D0E44}" type="presParOf" srcId="{921AF077-C765-43ED-8E54-02EFAAB223E7}" destId="{48E01855-DC4D-4DB1-83C6-F73D86DDBA2C}" srcOrd="13" destOrd="0" presId="urn:microsoft.com/office/officeart/2005/8/layout/vProcess5"/>
    <dgm:cxn modelId="{8D8B0655-E80B-4B4B-B0A1-7662B445E541}" type="presParOf" srcId="{921AF077-C765-43ED-8E54-02EFAAB223E7}" destId="{5A2D52DB-BF27-4549-AF1E-EFEA72BBB203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4A67EB-ECD1-48D5-90EC-E54632AED29E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6E8CC11-39A2-4876-8A21-439452D582FE}">
      <dgm:prSet phldrT="[Text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b="1" spc="-100" baseline="0" dirty="0" smtClean="0"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rPr>
            <a:t>Realization</a:t>
          </a:r>
          <a:r>
            <a:rPr lang="en-US" b="1" dirty="0" smtClean="0"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rPr>
            <a:t> (15:16). </a:t>
          </a:r>
          <a:endParaRPr lang="en-US" b="1" dirty="0"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50800" dist="38100" dir="8100000" algn="tr" rotWithShape="0">
                <a:prstClr val="black">
                  <a:alpha val="40000"/>
                </a:prstClr>
              </a:outerShdw>
            </a:effectLst>
          </a:endParaRPr>
        </a:p>
      </dgm:t>
    </dgm:pt>
    <dgm:pt modelId="{EC7A0250-271D-41DE-BDEC-91A223320BD2}" type="parTrans" cxnId="{D4AF8F6B-AC67-48DF-A1B3-9A074152B33B}">
      <dgm:prSet/>
      <dgm:spPr/>
      <dgm:t>
        <a:bodyPr/>
        <a:lstStyle/>
        <a:p>
          <a:endParaRPr lang="en-US"/>
        </a:p>
      </dgm:t>
    </dgm:pt>
    <dgm:pt modelId="{7156B4B3-DEB6-4054-894B-1BA3CA7D5549}" type="sibTrans" cxnId="{D4AF8F6B-AC67-48DF-A1B3-9A074152B33B}">
      <dgm:prSet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E77427E3-2788-4D5B-9597-E12D7FD5C6EF}">
      <dgm:prSet phldrT="[Text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b="1" spc="-100" baseline="0" dirty="0" smtClean="0"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rPr>
            <a:t>Resolution (15:17). </a:t>
          </a:r>
          <a:endParaRPr lang="en-US" b="1" spc="-100" baseline="0" dirty="0"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50800" dist="38100" dir="8100000" algn="tr" rotWithShape="0">
                <a:prstClr val="black">
                  <a:alpha val="40000"/>
                </a:prstClr>
              </a:outerShdw>
            </a:effectLst>
          </a:endParaRPr>
        </a:p>
      </dgm:t>
    </dgm:pt>
    <dgm:pt modelId="{0D625E61-3BE2-4D83-A7F5-2E75DFA94DB5}" type="parTrans" cxnId="{B86F9BED-0716-465A-852B-5E7F9BD92437}">
      <dgm:prSet/>
      <dgm:spPr/>
      <dgm:t>
        <a:bodyPr/>
        <a:lstStyle/>
        <a:p>
          <a:endParaRPr lang="en-US"/>
        </a:p>
      </dgm:t>
    </dgm:pt>
    <dgm:pt modelId="{2D7262F1-E241-45B4-9E16-AED1923056BF}" type="sibTrans" cxnId="{B86F9BED-0716-465A-852B-5E7F9BD92437}">
      <dgm:prSet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357FD6C1-F642-4494-B5B2-F8AF6B289459}">
      <dgm:prSet phldrT="[Text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b="1" dirty="0" smtClean="0"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rPr>
            <a:t>Repentance (15:18-19).</a:t>
          </a:r>
          <a:endParaRPr lang="en-US" b="1" dirty="0"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50800" dist="38100" dir="8100000" algn="tr" rotWithShape="0">
                <a:prstClr val="black">
                  <a:alpha val="40000"/>
                </a:prstClr>
              </a:outerShdw>
            </a:effectLst>
          </a:endParaRPr>
        </a:p>
      </dgm:t>
    </dgm:pt>
    <dgm:pt modelId="{C12B3A82-B1E6-4F42-AFFD-4C2F89329945}" type="parTrans" cxnId="{4B3701E2-44DF-4829-8AD3-1A433C25E0E1}">
      <dgm:prSet/>
      <dgm:spPr/>
      <dgm:t>
        <a:bodyPr/>
        <a:lstStyle/>
        <a:p>
          <a:endParaRPr lang="en-US"/>
        </a:p>
      </dgm:t>
    </dgm:pt>
    <dgm:pt modelId="{91D6E86A-A666-47E0-8074-81A7BE2A4A6B}" type="sibTrans" cxnId="{4B3701E2-44DF-4829-8AD3-1A433C25E0E1}">
      <dgm:prSet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B7F00346-0531-42BF-8250-3E5C9686E2D6}">
      <dgm:prSet phldrT="[Text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b="1" spc="-100" baseline="0" dirty="0" smtClean="0"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rPr>
            <a:t>Reconciliation (15:20-21).</a:t>
          </a:r>
          <a:endParaRPr lang="en-US" b="1" spc="-100" baseline="0" dirty="0"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50800" dist="38100" dir="8100000" algn="tr" rotWithShape="0">
                <a:prstClr val="black">
                  <a:alpha val="40000"/>
                </a:prstClr>
              </a:outerShdw>
            </a:effectLst>
          </a:endParaRPr>
        </a:p>
      </dgm:t>
    </dgm:pt>
    <dgm:pt modelId="{112409EA-BEE7-40E3-847E-AEE9D885C772}" type="parTrans" cxnId="{6BE8F102-DAFC-4906-8D1D-31B178834C1D}">
      <dgm:prSet/>
      <dgm:spPr/>
      <dgm:t>
        <a:bodyPr/>
        <a:lstStyle/>
        <a:p>
          <a:endParaRPr lang="en-US"/>
        </a:p>
      </dgm:t>
    </dgm:pt>
    <dgm:pt modelId="{8764FB1E-FC64-4CCC-B316-0579E856ECBD}" type="sibTrans" cxnId="{6BE8F102-DAFC-4906-8D1D-31B178834C1D}">
      <dgm:prSet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4111F8CE-3030-4376-9DE6-A73BA43C23F4}">
      <dgm:prSet phldrT="[Text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b="1" dirty="0" smtClean="0"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rPr>
            <a:t>Renewal (15:22-24).</a:t>
          </a:r>
          <a:endParaRPr lang="en-US" b="1" dirty="0"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50800" dist="38100" dir="8100000" algn="tr" rotWithShape="0">
                <a:prstClr val="black">
                  <a:alpha val="40000"/>
                </a:prstClr>
              </a:outerShdw>
            </a:effectLst>
          </a:endParaRPr>
        </a:p>
      </dgm:t>
    </dgm:pt>
    <dgm:pt modelId="{7D7D8ED8-8DF2-4C4B-90FD-CBA14CA9A1EC}" type="parTrans" cxnId="{FE00C839-B228-466F-B81A-1C2DB45DD74F}">
      <dgm:prSet/>
      <dgm:spPr/>
      <dgm:t>
        <a:bodyPr/>
        <a:lstStyle/>
        <a:p>
          <a:endParaRPr lang="en-US"/>
        </a:p>
      </dgm:t>
    </dgm:pt>
    <dgm:pt modelId="{8175D051-0488-4E4C-AE5B-EFADE4BF6251}" type="sibTrans" cxnId="{FE00C839-B228-466F-B81A-1C2DB45DD74F}">
      <dgm:prSet/>
      <dgm:spPr/>
      <dgm:t>
        <a:bodyPr/>
        <a:lstStyle/>
        <a:p>
          <a:endParaRPr lang="en-US"/>
        </a:p>
      </dgm:t>
    </dgm:pt>
    <dgm:pt modelId="{921AF077-C765-43ED-8E54-02EFAAB223E7}" type="pres">
      <dgm:prSet presAssocID="{6F4A67EB-ECD1-48D5-90EC-E54632AED29E}" presName="outerComposite" presStyleCnt="0">
        <dgm:presLayoutVars>
          <dgm:chMax val="5"/>
          <dgm:dir val="rev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5E5B5A1-E4F7-4FD7-8453-B4ECC981A5AC}" type="pres">
      <dgm:prSet presAssocID="{6F4A67EB-ECD1-48D5-90EC-E54632AED29E}" presName="dummyMaxCanvas" presStyleCnt="0">
        <dgm:presLayoutVars/>
      </dgm:prSet>
      <dgm:spPr/>
    </dgm:pt>
    <dgm:pt modelId="{D24F69E2-4D33-4228-81AD-690491FA3C9D}" type="pres">
      <dgm:prSet presAssocID="{6F4A67EB-ECD1-48D5-90EC-E54632AED29E}" presName="FiveNodes_1" presStyleLbl="node1" presStyleIdx="0" presStyleCnt="5" custLinFactY="200000" custLinFactNeighborX="-29870" custLinFactNeighborY="2545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FD57BE-0243-4E97-B37A-82E283D6CD66}" type="pres">
      <dgm:prSet presAssocID="{6F4A67EB-ECD1-48D5-90EC-E54632AED29E}" presName="FiveNodes_2" presStyleLbl="node1" presStyleIdx="1" presStyleCnt="5" custLinFactY="100000" custLinFactNeighborX="-15909" custLinFactNeighborY="1312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F3481A-232E-4C91-9FF7-95FEB13061A4}" type="pres">
      <dgm:prSet presAssocID="{6F4A67EB-ECD1-48D5-90EC-E54632AED29E}" presName="FiveNodes_3" presStyleLbl="node1" presStyleIdx="2" presStyleCnt="5" custLinFactNeighborX="-325" custLinFactNeighborY="79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7AA98C-6336-4CAF-B743-86BFF15E05CA}" type="pres">
      <dgm:prSet presAssocID="{6F4A67EB-ECD1-48D5-90EC-E54632AED29E}" presName="FiveNodes_4" presStyleLbl="node1" presStyleIdx="3" presStyleCnt="5" custLinFactY="-100000" custLinFactNeighborX="15260" custLinFactNeighborY="-1154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11698E-BAFD-4C76-9A03-D8E8DE3B1399}" type="pres">
      <dgm:prSet presAssocID="{6F4A67EB-ECD1-48D5-90EC-E54632AED29E}" presName="FiveNodes_5" presStyleLbl="node1" presStyleIdx="4" presStyleCnt="5" custLinFactY="-200000" custLinFactNeighborX="29221" custLinFactNeighborY="-238720">
        <dgm:presLayoutVars>
          <dgm:bulletEnabled val="1"/>
        </dgm:presLayoutVars>
      </dgm:prSet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98B52103-3F86-4AD5-A65D-D12020720CF8}" type="pres">
      <dgm:prSet presAssocID="{6F4A67EB-ECD1-48D5-90EC-E54632AED29E}" presName="FiveConn_1-2" presStyleLbl="fgAccFollowNode1" presStyleIdx="0" presStyleCnt="4" custFlipVert="1" custLinFactX="-86480" custLinFactY="222158" custLinFactNeighborX="-100000" custLinFactNeighborY="3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E6A0EF-2468-4742-8327-2AB62C81D704}" type="pres">
      <dgm:prSet presAssocID="{6F4A67EB-ECD1-48D5-90EC-E54632AED29E}" presName="FiveConn_2-3" presStyleLbl="fgAccFollowNode1" presStyleIdx="1" presStyleCnt="4" custFlipVert="1" custLinFactY="78594" custLinFactNeighborX="-62160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0DF1BB-AC9B-498C-93D9-98CE01E526B4}" type="pres">
      <dgm:prSet presAssocID="{6F4A67EB-ECD1-48D5-90EC-E54632AED29E}" presName="FiveConn_3-4" presStyleLbl="fgAccFollowNode1" presStyleIdx="2" presStyleCnt="4" custFlipVert="1" custLinFactY="-62406" custLinFactNeighborX="6216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AEC44E-1D4E-4D9D-A56F-0E5AB90EBF43}" type="pres">
      <dgm:prSet presAssocID="{6F4A67EB-ECD1-48D5-90EC-E54632AED29E}" presName="FiveConn_4-5" presStyleLbl="fgAccFollowNode1" presStyleIdx="3" presStyleCnt="4" custFlipVert="1" custLinFactX="73530" custLinFactY="-207679" custLinFactNeighborX="100000" custLinFactNeighborY="-3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ED26F7-4F6C-4373-B380-631BA0EA2CCF}" type="pres">
      <dgm:prSet presAssocID="{6F4A67EB-ECD1-48D5-90EC-E54632AED29E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0FF185-F1FA-45AA-9C33-804890FCB8BA}" type="pres">
      <dgm:prSet presAssocID="{6F4A67EB-ECD1-48D5-90EC-E54632AED29E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0689AD-57A7-4337-8ABB-F63B97DB6AE7}" type="pres">
      <dgm:prSet presAssocID="{6F4A67EB-ECD1-48D5-90EC-E54632AED29E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E01855-DC4D-4DB1-83C6-F73D86DDBA2C}" type="pres">
      <dgm:prSet presAssocID="{6F4A67EB-ECD1-48D5-90EC-E54632AED29E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2D52DB-BF27-4549-AF1E-EFEA72BBB203}" type="pres">
      <dgm:prSet presAssocID="{6F4A67EB-ECD1-48D5-90EC-E54632AED29E}" presName="FiveNodes_5_text" presStyleLbl="node1" presStyleIdx="4" presStyleCnt="5">
        <dgm:presLayoutVars>
          <dgm:bulletEnabled val="1"/>
        </dgm:presLayoutVars>
      </dgm:prSet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</dgm:ptLst>
  <dgm:cxnLst>
    <dgm:cxn modelId="{AA50FD74-56D9-4459-A263-34972AA6CCF9}" type="presOf" srcId="{357FD6C1-F642-4494-B5B2-F8AF6B289459}" destId="{73F3481A-232E-4C91-9FF7-95FEB13061A4}" srcOrd="0" destOrd="0" presId="urn:microsoft.com/office/officeart/2005/8/layout/vProcess5"/>
    <dgm:cxn modelId="{6B55A47A-98F4-41BC-B239-EE3CD6B8B67F}" type="presOf" srcId="{4111F8CE-3030-4376-9DE6-A73BA43C23F4}" destId="{2911698E-BAFD-4C76-9A03-D8E8DE3B1399}" srcOrd="0" destOrd="0" presId="urn:microsoft.com/office/officeart/2005/8/layout/vProcess5"/>
    <dgm:cxn modelId="{D4AF8F6B-AC67-48DF-A1B3-9A074152B33B}" srcId="{6F4A67EB-ECD1-48D5-90EC-E54632AED29E}" destId="{46E8CC11-39A2-4876-8A21-439452D582FE}" srcOrd="0" destOrd="0" parTransId="{EC7A0250-271D-41DE-BDEC-91A223320BD2}" sibTransId="{7156B4B3-DEB6-4054-894B-1BA3CA7D5549}"/>
    <dgm:cxn modelId="{8D318A4D-ED26-4495-9CEE-C61CB855166B}" type="presOf" srcId="{7156B4B3-DEB6-4054-894B-1BA3CA7D5549}" destId="{98B52103-3F86-4AD5-A65D-D12020720CF8}" srcOrd="0" destOrd="0" presId="urn:microsoft.com/office/officeart/2005/8/layout/vProcess5"/>
    <dgm:cxn modelId="{BDAFB46A-C0E7-4BEE-8BB2-5C2315F36F97}" type="presOf" srcId="{B7F00346-0531-42BF-8250-3E5C9686E2D6}" destId="{C97AA98C-6336-4CAF-B743-86BFF15E05CA}" srcOrd="0" destOrd="0" presId="urn:microsoft.com/office/officeart/2005/8/layout/vProcess5"/>
    <dgm:cxn modelId="{B86F9BED-0716-465A-852B-5E7F9BD92437}" srcId="{6F4A67EB-ECD1-48D5-90EC-E54632AED29E}" destId="{E77427E3-2788-4D5B-9597-E12D7FD5C6EF}" srcOrd="1" destOrd="0" parTransId="{0D625E61-3BE2-4D83-A7F5-2E75DFA94DB5}" sibTransId="{2D7262F1-E241-45B4-9E16-AED1923056BF}"/>
    <dgm:cxn modelId="{4B3701E2-44DF-4829-8AD3-1A433C25E0E1}" srcId="{6F4A67EB-ECD1-48D5-90EC-E54632AED29E}" destId="{357FD6C1-F642-4494-B5B2-F8AF6B289459}" srcOrd="2" destOrd="0" parTransId="{C12B3A82-B1E6-4F42-AFFD-4C2F89329945}" sibTransId="{91D6E86A-A666-47E0-8074-81A7BE2A4A6B}"/>
    <dgm:cxn modelId="{7C09F225-FC62-4E41-B3F6-2D742603199C}" type="presOf" srcId="{B7F00346-0531-42BF-8250-3E5C9686E2D6}" destId="{48E01855-DC4D-4DB1-83C6-F73D86DDBA2C}" srcOrd="1" destOrd="0" presId="urn:microsoft.com/office/officeart/2005/8/layout/vProcess5"/>
    <dgm:cxn modelId="{5ADBD154-B3CB-464F-8DAF-D49AFA596CB4}" type="presOf" srcId="{357FD6C1-F642-4494-B5B2-F8AF6B289459}" destId="{7D0689AD-57A7-4337-8ABB-F63B97DB6AE7}" srcOrd="1" destOrd="0" presId="urn:microsoft.com/office/officeart/2005/8/layout/vProcess5"/>
    <dgm:cxn modelId="{FCC26CB6-FF1D-4F09-A85C-60323F3A05FF}" type="presOf" srcId="{46E8CC11-39A2-4876-8A21-439452D582FE}" destId="{A7ED26F7-4F6C-4373-B380-631BA0EA2CCF}" srcOrd="1" destOrd="0" presId="urn:microsoft.com/office/officeart/2005/8/layout/vProcess5"/>
    <dgm:cxn modelId="{FE00C839-B228-466F-B81A-1C2DB45DD74F}" srcId="{6F4A67EB-ECD1-48D5-90EC-E54632AED29E}" destId="{4111F8CE-3030-4376-9DE6-A73BA43C23F4}" srcOrd="4" destOrd="0" parTransId="{7D7D8ED8-8DF2-4C4B-90FD-CBA14CA9A1EC}" sibTransId="{8175D051-0488-4E4C-AE5B-EFADE4BF6251}"/>
    <dgm:cxn modelId="{6BE8F102-DAFC-4906-8D1D-31B178834C1D}" srcId="{6F4A67EB-ECD1-48D5-90EC-E54632AED29E}" destId="{B7F00346-0531-42BF-8250-3E5C9686E2D6}" srcOrd="3" destOrd="0" parTransId="{112409EA-BEE7-40E3-847E-AEE9D885C772}" sibTransId="{8764FB1E-FC64-4CCC-B316-0579E856ECBD}"/>
    <dgm:cxn modelId="{DA240ED4-3EF5-445D-9F3F-51B30DE0726D}" type="presOf" srcId="{E77427E3-2788-4D5B-9597-E12D7FD5C6EF}" destId="{030FF185-F1FA-45AA-9C33-804890FCB8BA}" srcOrd="1" destOrd="0" presId="urn:microsoft.com/office/officeart/2005/8/layout/vProcess5"/>
    <dgm:cxn modelId="{72D7F3B3-1ADB-492E-93A4-E8A300913972}" type="presOf" srcId="{8764FB1E-FC64-4CCC-B316-0579E856ECBD}" destId="{8EAEC44E-1D4E-4D9D-A56F-0E5AB90EBF43}" srcOrd="0" destOrd="0" presId="urn:microsoft.com/office/officeart/2005/8/layout/vProcess5"/>
    <dgm:cxn modelId="{69E0C463-6ABB-4C3B-BC15-A5A0B95FE3BB}" type="presOf" srcId="{46E8CC11-39A2-4876-8A21-439452D582FE}" destId="{D24F69E2-4D33-4228-81AD-690491FA3C9D}" srcOrd="0" destOrd="0" presId="urn:microsoft.com/office/officeart/2005/8/layout/vProcess5"/>
    <dgm:cxn modelId="{620D69CD-7E00-4DB2-BEF0-10C7D2AD5507}" type="presOf" srcId="{4111F8CE-3030-4376-9DE6-A73BA43C23F4}" destId="{5A2D52DB-BF27-4549-AF1E-EFEA72BBB203}" srcOrd="1" destOrd="0" presId="urn:microsoft.com/office/officeart/2005/8/layout/vProcess5"/>
    <dgm:cxn modelId="{9B94838E-6E7B-4B5C-91D6-C68E0C358056}" type="presOf" srcId="{E77427E3-2788-4D5B-9597-E12D7FD5C6EF}" destId="{4FFD57BE-0243-4E97-B37A-82E283D6CD66}" srcOrd="0" destOrd="0" presId="urn:microsoft.com/office/officeart/2005/8/layout/vProcess5"/>
    <dgm:cxn modelId="{A8F7858E-EC2E-4E98-B3A8-097C0D5B45BC}" type="presOf" srcId="{2D7262F1-E241-45B4-9E16-AED1923056BF}" destId="{06E6A0EF-2468-4742-8327-2AB62C81D704}" srcOrd="0" destOrd="0" presId="urn:microsoft.com/office/officeart/2005/8/layout/vProcess5"/>
    <dgm:cxn modelId="{327873C1-161F-4161-B1B7-5E49487B259A}" type="presOf" srcId="{91D6E86A-A666-47E0-8074-81A7BE2A4A6B}" destId="{8A0DF1BB-AC9B-498C-93D9-98CE01E526B4}" srcOrd="0" destOrd="0" presId="urn:microsoft.com/office/officeart/2005/8/layout/vProcess5"/>
    <dgm:cxn modelId="{B47DFCB4-6AA3-4FCD-918C-CEB5A8F7C298}" type="presOf" srcId="{6F4A67EB-ECD1-48D5-90EC-E54632AED29E}" destId="{921AF077-C765-43ED-8E54-02EFAAB223E7}" srcOrd="0" destOrd="0" presId="urn:microsoft.com/office/officeart/2005/8/layout/vProcess5"/>
    <dgm:cxn modelId="{0E8CFFB5-EFCE-44EB-A25A-88A8F6A8DA6E}" type="presParOf" srcId="{921AF077-C765-43ED-8E54-02EFAAB223E7}" destId="{45E5B5A1-E4F7-4FD7-8453-B4ECC981A5AC}" srcOrd="0" destOrd="0" presId="urn:microsoft.com/office/officeart/2005/8/layout/vProcess5"/>
    <dgm:cxn modelId="{D57F3931-FBDC-4031-BAC1-8EC40F783DA6}" type="presParOf" srcId="{921AF077-C765-43ED-8E54-02EFAAB223E7}" destId="{D24F69E2-4D33-4228-81AD-690491FA3C9D}" srcOrd="1" destOrd="0" presId="urn:microsoft.com/office/officeart/2005/8/layout/vProcess5"/>
    <dgm:cxn modelId="{979FAD11-ED81-426C-B1AE-B83AB91899F2}" type="presParOf" srcId="{921AF077-C765-43ED-8E54-02EFAAB223E7}" destId="{4FFD57BE-0243-4E97-B37A-82E283D6CD66}" srcOrd="2" destOrd="0" presId="urn:microsoft.com/office/officeart/2005/8/layout/vProcess5"/>
    <dgm:cxn modelId="{979E657D-7A4D-4E74-B8E4-361029BE2432}" type="presParOf" srcId="{921AF077-C765-43ED-8E54-02EFAAB223E7}" destId="{73F3481A-232E-4C91-9FF7-95FEB13061A4}" srcOrd="3" destOrd="0" presId="urn:microsoft.com/office/officeart/2005/8/layout/vProcess5"/>
    <dgm:cxn modelId="{4029876B-9337-4FF1-9CE9-EE11A6E42C63}" type="presParOf" srcId="{921AF077-C765-43ED-8E54-02EFAAB223E7}" destId="{C97AA98C-6336-4CAF-B743-86BFF15E05CA}" srcOrd="4" destOrd="0" presId="urn:microsoft.com/office/officeart/2005/8/layout/vProcess5"/>
    <dgm:cxn modelId="{65F1BBF7-8CF9-4887-ADE2-4A8631ADBF81}" type="presParOf" srcId="{921AF077-C765-43ED-8E54-02EFAAB223E7}" destId="{2911698E-BAFD-4C76-9A03-D8E8DE3B1399}" srcOrd="5" destOrd="0" presId="urn:microsoft.com/office/officeart/2005/8/layout/vProcess5"/>
    <dgm:cxn modelId="{C7774623-AE9F-4336-BDC8-5F76F1EDA6B4}" type="presParOf" srcId="{921AF077-C765-43ED-8E54-02EFAAB223E7}" destId="{98B52103-3F86-4AD5-A65D-D12020720CF8}" srcOrd="6" destOrd="0" presId="urn:microsoft.com/office/officeart/2005/8/layout/vProcess5"/>
    <dgm:cxn modelId="{684BAB60-16FA-4202-8C11-A5CA43A5E241}" type="presParOf" srcId="{921AF077-C765-43ED-8E54-02EFAAB223E7}" destId="{06E6A0EF-2468-4742-8327-2AB62C81D704}" srcOrd="7" destOrd="0" presId="urn:microsoft.com/office/officeart/2005/8/layout/vProcess5"/>
    <dgm:cxn modelId="{6E42637D-35AE-4C76-8CC3-09E578556F85}" type="presParOf" srcId="{921AF077-C765-43ED-8E54-02EFAAB223E7}" destId="{8A0DF1BB-AC9B-498C-93D9-98CE01E526B4}" srcOrd="8" destOrd="0" presId="urn:microsoft.com/office/officeart/2005/8/layout/vProcess5"/>
    <dgm:cxn modelId="{1754F0DE-35D9-4883-8158-216698674C75}" type="presParOf" srcId="{921AF077-C765-43ED-8E54-02EFAAB223E7}" destId="{8EAEC44E-1D4E-4D9D-A56F-0E5AB90EBF43}" srcOrd="9" destOrd="0" presId="urn:microsoft.com/office/officeart/2005/8/layout/vProcess5"/>
    <dgm:cxn modelId="{45F5C564-C11C-4113-BD90-BEB716941E05}" type="presParOf" srcId="{921AF077-C765-43ED-8E54-02EFAAB223E7}" destId="{A7ED26F7-4F6C-4373-B380-631BA0EA2CCF}" srcOrd="10" destOrd="0" presId="urn:microsoft.com/office/officeart/2005/8/layout/vProcess5"/>
    <dgm:cxn modelId="{8EA0D50E-8C17-4127-94EF-5D6455A5C111}" type="presParOf" srcId="{921AF077-C765-43ED-8E54-02EFAAB223E7}" destId="{030FF185-F1FA-45AA-9C33-804890FCB8BA}" srcOrd="11" destOrd="0" presId="urn:microsoft.com/office/officeart/2005/8/layout/vProcess5"/>
    <dgm:cxn modelId="{D1E28BB4-8635-42D8-89B4-30331D650E8C}" type="presParOf" srcId="{921AF077-C765-43ED-8E54-02EFAAB223E7}" destId="{7D0689AD-57A7-4337-8ABB-F63B97DB6AE7}" srcOrd="12" destOrd="0" presId="urn:microsoft.com/office/officeart/2005/8/layout/vProcess5"/>
    <dgm:cxn modelId="{88BF53D2-38CD-472F-B52E-5836C9279963}" type="presParOf" srcId="{921AF077-C765-43ED-8E54-02EFAAB223E7}" destId="{48E01855-DC4D-4DB1-83C6-F73D86DDBA2C}" srcOrd="13" destOrd="0" presId="urn:microsoft.com/office/officeart/2005/8/layout/vProcess5"/>
    <dgm:cxn modelId="{23B9CC46-164C-409F-A944-BC49151440C4}" type="presParOf" srcId="{921AF077-C765-43ED-8E54-02EFAAB223E7}" destId="{5A2D52DB-BF27-4549-AF1E-EFEA72BBB203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24F69E2-4D33-4228-81AD-690491FA3C9D}">
      <dsp:nvSpPr>
        <dsp:cNvPr id="0" name=""/>
        <dsp:cNvSpPr/>
      </dsp:nvSpPr>
      <dsp:spPr>
        <a:xfrm>
          <a:off x="0" y="0"/>
          <a:ext cx="4693920" cy="9052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smtClean="0"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rPr>
            <a:t>Self-Will (15:12). </a:t>
          </a:r>
          <a:endParaRPr lang="en-US" sz="2900" b="1" kern="1200" dirty="0"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50800" dist="38100" dir="8100000" algn="tr" rotWithShape="0">
                <a:prstClr val="black">
                  <a:alpha val="40000"/>
                </a:prstClr>
              </a:outerShdw>
            </a:effectLst>
          </a:endParaRPr>
        </a:p>
      </dsp:txBody>
      <dsp:txXfrm>
        <a:off x="0" y="0"/>
        <a:ext cx="3664191" cy="905256"/>
      </dsp:txXfrm>
    </dsp:sp>
    <dsp:sp modelId="{4FFD57BE-0243-4E97-B37A-82E283D6CD66}">
      <dsp:nvSpPr>
        <dsp:cNvPr id="0" name=""/>
        <dsp:cNvSpPr/>
      </dsp:nvSpPr>
      <dsp:spPr>
        <a:xfrm>
          <a:off x="350520" y="1030986"/>
          <a:ext cx="4693920" cy="9052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spc="-100" baseline="0" dirty="0" smtClean="0"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rPr>
            <a:t>Indulgence (15:13). </a:t>
          </a:r>
          <a:endParaRPr lang="en-US" sz="2900" b="1" kern="1200" spc="-100" baseline="0" dirty="0"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50800" dist="38100" dir="8100000" algn="tr" rotWithShape="0">
                <a:prstClr val="black">
                  <a:alpha val="40000"/>
                </a:prstClr>
              </a:outerShdw>
            </a:effectLst>
          </a:endParaRPr>
        </a:p>
      </dsp:txBody>
      <dsp:txXfrm>
        <a:off x="350520" y="1030986"/>
        <a:ext cx="3754983" cy="905256"/>
      </dsp:txXfrm>
    </dsp:sp>
    <dsp:sp modelId="{73F3481A-232E-4C91-9FF7-95FEB13061A4}">
      <dsp:nvSpPr>
        <dsp:cNvPr id="0" name=""/>
        <dsp:cNvSpPr/>
      </dsp:nvSpPr>
      <dsp:spPr>
        <a:xfrm>
          <a:off x="701039" y="2061971"/>
          <a:ext cx="4693920" cy="9052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smtClean="0"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rPr>
            <a:t>Waste (15:14).</a:t>
          </a:r>
          <a:endParaRPr lang="en-US" sz="2900" b="1" kern="1200" dirty="0"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50800" dist="38100" dir="8100000" algn="tr" rotWithShape="0">
                <a:prstClr val="black">
                  <a:alpha val="40000"/>
                </a:prstClr>
              </a:outerShdw>
            </a:effectLst>
          </a:endParaRPr>
        </a:p>
      </dsp:txBody>
      <dsp:txXfrm>
        <a:off x="701039" y="2061971"/>
        <a:ext cx="3754983" cy="905256"/>
      </dsp:txXfrm>
    </dsp:sp>
    <dsp:sp modelId="{C97AA98C-6336-4CAF-B743-86BFF15E05CA}">
      <dsp:nvSpPr>
        <dsp:cNvPr id="0" name=""/>
        <dsp:cNvSpPr/>
      </dsp:nvSpPr>
      <dsp:spPr>
        <a:xfrm>
          <a:off x="1051559" y="3092958"/>
          <a:ext cx="4693920" cy="9052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smtClean="0"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rPr>
            <a:t>Association (15:15).</a:t>
          </a:r>
          <a:endParaRPr lang="en-US" sz="2900" b="1" kern="1200" dirty="0"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50800" dist="38100" dir="8100000" algn="tr" rotWithShape="0">
                <a:prstClr val="black">
                  <a:alpha val="40000"/>
                </a:prstClr>
              </a:outerShdw>
            </a:effectLst>
          </a:endParaRPr>
        </a:p>
      </dsp:txBody>
      <dsp:txXfrm>
        <a:off x="1051559" y="3092958"/>
        <a:ext cx="3754983" cy="905255"/>
      </dsp:txXfrm>
    </dsp:sp>
    <dsp:sp modelId="{2911698E-BAFD-4C76-9A03-D8E8DE3B1399}">
      <dsp:nvSpPr>
        <dsp:cNvPr id="0" name=""/>
        <dsp:cNvSpPr/>
      </dsp:nvSpPr>
      <dsp:spPr>
        <a:xfrm>
          <a:off x="1402079" y="4123943"/>
          <a:ext cx="4693920" cy="9052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smtClean="0"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rPr>
            <a:t>Starvation (15:16).</a:t>
          </a:r>
          <a:endParaRPr lang="en-US" sz="2900" b="1" kern="1200" dirty="0"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50800" dist="38100" dir="8100000" algn="tr" rotWithShape="0">
                <a:prstClr val="black">
                  <a:alpha val="40000"/>
                </a:prstClr>
              </a:outerShdw>
            </a:effectLst>
          </a:endParaRPr>
        </a:p>
      </dsp:txBody>
      <dsp:txXfrm>
        <a:off x="1402079" y="4123943"/>
        <a:ext cx="3754983" cy="905256"/>
      </dsp:txXfrm>
    </dsp:sp>
    <dsp:sp modelId="{98B52103-3F86-4AD5-A65D-D12020720CF8}">
      <dsp:nvSpPr>
        <dsp:cNvPr id="0" name=""/>
        <dsp:cNvSpPr/>
      </dsp:nvSpPr>
      <dsp:spPr>
        <a:xfrm>
          <a:off x="4105503" y="661339"/>
          <a:ext cx="588416" cy="58841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>
        <a:off x="4105503" y="661339"/>
        <a:ext cx="588416" cy="588416"/>
      </dsp:txXfrm>
    </dsp:sp>
    <dsp:sp modelId="{06E6A0EF-2468-4742-8327-2AB62C81D704}">
      <dsp:nvSpPr>
        <dsp:cNvPr id="0" name=""/>
        <dsp:cNvSpPr/>
      </dsp:nvSpPr>
      <dsp:spPr>
        <a:xfrm>
          <a:off x="4456023" y="1692325"/>
          <a:ext cx="588416" cy="58841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>
        <a:off x="4456023" y="1692325"/>
        <a:ext cx="588416" cy="588416"/>
      </dsp:txXfrm>
    </dsp:sp>
    <dsp:sp modelId="{8A0DF1BB-AC9B-498C-93D9-98CE01E526B4}">
      <dsp:nvSpPr>
        <dsp:cNvPr id="0" name=""/>
        <dsp:cNvSpPr/>
      </dsp:nvSpPr>
      <dsp:spPr>
        <a:xfrm>
          <a:off x="4806543" y="2708224"/>
          <a:ext cx="588416" cy="58841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>
        <a:off x="4806543" y="2708224"/>
        <a:ext cx="588416" cy="588416"/>
      </dsp:txXfrm>
    </dsp:sp>
    <dsp:sp modelId="{8EAEC44E-1D4E-4D9D-A56F-0E5AB90EBF43}">
      <dsp:nvSpPr>
        <dsp:cNvPr id="0" name=""/>
        <dsp:cNvSpPr/>
      </dsp:nvSpPr>
      <dsp:spPr>
        <a:xfrm>
          <a:off x="5157063" y="3749268"/>
          <a:ext cx="588416" cy="58841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>
        <a:off x="5157063" y="3749268"/>
        <a:ext cx="588416" cy="58841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24F69E2-4D33-4228-81AD-690491FA3C9D}">
      <dsp:nvSpPr>
        <dsp:cNvPr id="0" name=""/>
        <dsp:cNvSpPr/>
      </dsp:nvSpPr>
      <dsp:spPr>
        <a:xfrm>
          <a:off x="6" y="4114804"/>
          <a:ext cx="4693920" cy="9052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spc="-100" baseline="0" dirty="0" smtClean="0"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rPr>
            <a:t>Realization</a:t>
          </a:r>
          <a:r>
            <a:rPr lang="en-US" sz="2500" b="1" kern="1200" dirty="0" smtClean="0"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rPr>
            <a:t> (15:16). </a:t>
          </a:r>
          <a:endParaRPr lang="en-US" sz="2500" b="1" kern="1200" dirty="0"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50800" dist="38100" dir="8100000" algn="tr" rotWithShape="0">
                <a:prstClr val="black">
                  <a:alpha val="40000"/>
                </a:prstClr>
              </a:outerShdw>
            </a:effectLst>
          </a:endParaRPr>
        </a:p>
      </dsp:txBody>
      <dsp:txXfrm>
        <a:off x="1017966" y="4114804"/>
        <a:ext cx="3675959" cy="905256"/>
      </dsp:txXfrm>
    </dsp:sp>
    <dsp:sp modelId="{4FFD57BE-0243-4E97-B37A-82E283D6CD66}">
      <dsp:nvSpPr>
        <dsp:cNvPr id="0" name=""/>
        <dsp:cNvSpPr/>
      </dsp:nvSpPr>
      <dsp:spPr>
        <a:xfrm>
          <a:off x="304804" y="3124200"/>
          <a:ext cx="4693920" cy="9052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spc="-100" baseline="0" dirty="0" smtClean="0"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rPr>
            <a:t>Resolution (15:17). </a:t>
          </a:r>
          <a:endParaRPr lang="en-US" sz="2500" b="1" kern="1200" spc="-100" baseline="0" dirty="0"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50800" dist="38100" dir="8100000" algn="tr" rotWithShape="0">
                <a:prstClr val="black">
                  <a:alpha val="40000"/>
                </a:prstClr>
              </a:outerShdw>
            </a:effectLst>
          </a:endParaRPr>
        </a:p>
      </dsp:txBody>
      <dsp:txXfrm>
        <a:off x="1243740" y="3124200"/>
        <a:ext cx="3754983" cy="905256"/>
      </dsp:txXfrm>
    </dsp:sp>
    <dsp:sp modelId="{73F3481A-232E-4C91-9FF7-95FEB13061A4}">
      <dsp:nvSpPr>
        <dsp:cNvPr id="0" name=""/>
        <dsp:cNvSpPr/>
      </dsp:nvSpPr>
      <dsp:spPr>
        <a:xfrm>
          <a:off x="685784" y="2133604"/>
          <a:ext cx="4693920" cy="9052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rPr>
            <a:t>Repentance (15:18-19).</a:t>
          </a:r>
          <a:endParaRPr lang="en-US" sz="2500" b="1" kern="1200" dirty="0"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50800" dist="38100" dir="8100000" algn="tr" rotWithShape="0">
                <a:prstClr val="black">
                  <a:alpha val="40000"/>
                </a:prstClr>
              </a:outerShdw>
            </a:effectLst>
          </a:endParaRPr>
        </a:p>
      </dsp:txBody>
      <dsp:txXfrm>
        <a:off x="1624721" y="2133604"/>
        <a:ext cx="3754983" cy="905256"/>
      </dsp:txXfrm>
    </dsp:sp>
    <dsp:sp modelId="{C97AA98C-6336-4CAF-B743-86BFF15E05CA}">
      <dsp:nvSpPr>
        <dsp:cNvPr id="0" name=""/>
        <dsp:cNvSpPr/>
      </dsp:nvSpPr>
      <dsp:spPr>
        <a:xfrm>
          <a:off x="1066812" y="1143000"/>
          <a:ext cx="4693920" cy="9052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spc="-100" baseline="0" dirty="0" smtClean="0"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rPr>
            <a:t>Reconciliation (15:20-21).</a:t>
          </a:r>
          <a:endParaRPr lang="en-US" sz="2500" b="1" kern="1200" spc="-100" baseline="0" dirty="0"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50800" dist="38100" dir="8100000" algn="tr" rotWithShape="0">
                <a:prstClr val="black">
                  <a:alpha val="40000"/>
                </a:prstClr>
              </a:outerShdw>
            </a:effectLst>
          </a:endParaRPr>
        </a:p>
      </dsp:txBody>
      <dsp:txXfrm>
        <a:off x="2005748" y="1143000"/>
        <a:ext cx="3754983" cy="905255"/>
      </dsp:txXfrm>
    </dsp:sp>
    <dsp:sp modelId="{2911698E-BAFD-4C76-9A03-D8E8DE3B1399}">
      <dsp:nvSpPr>
        <dsp:cNvPr id="0" name=""/>
        <dsp:cNvSpPr/>
      </dsp:nvSpPr>
      <dsp:spPr>
        <a:xfrm>
          <a:off x="1371610" y="152404"/>
          <a:ext cx="4693920" cy="9052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rPr>
            <a:t>Renewal (15:22-24).</a:t>
          </a:r>
          <a:endParaRPr lang="en-US" sz="2500" b="1" kern="1200" dirty="0"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50800" dist="38100" dir="8100000" algn="tr" rotWithShape="0">
                <a:prstClr val="black">
                  <a:alpha val="40000"/>
                </a:prstClr>
              </a:outerShdw>
            </a:effectLst>
          </a:endParaRPr>
        </a:p>
      </dsp:txBody>
      <dsp:txXfrm>
        <a:off x="2310546" y="152404"/>
        <a:ext cx="3754983" cy="905256"/>
      </dsp:txXfrm>
    </dsp:sp>
    <dsp:sp modelId="{98B52103-3F86-4AD5-A65D-D12020720CF8}">
      <dsp:nvSpPr>
        <dsp:cNvPr id="0" name=""/>
        <dsp:cNvSpPr/>
      </dsp:nvSpPr>
      <dsp:spPr>
        <a:xfrm flipV="1">
          <a:off x="304801" y="3733803"/>
          <a:ext cx="588416" cy="58841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 flipV="1">
        <a:off x="304801" y="3733803"/>
        <a:ext cx="588416" cy="588416"/>
      </dsp:txXfrm>
    </dsp:sp>
    <dsp:sp modelId="{06E6A0EF-2468-4742-8327-2AB62C81D704}">
      <dsp:nvSpPr>
        <dsp:cNvPr id="0" name=""/>
        <dsp:cNvSpPr/>
      </dsp:nvSpPr>
      <dsp:spPr>
        <a:xfrm flipV="1">
          <a:off x="685800" y="2743202"/>
          <a:ext cx="588416" cy="58841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 flipV="1">
        <a:off x="685800" y="2743202"/>
        <a:ext cx="588416" cy="588416"/>
      </dsp:txXfrm>
    </dsp:sp>
    <dsp:sp modelId="{8A0DF1BB-AC9B-498C-93D9-98CE01E526B4}">
      <dsp:nvSpPr>
        <dsp:cNvPr id="0" name=""/>
        <dsp:cNvSpPr/>
      </dsp:nvSpPr>
      <dsp:spPr>
        <a:xfrm flipV="1">
          <a:off x="1066799" y="1752600"/>
          <a:ext cx="588416" cy="58841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 flipV="1">
        <a:off x="1066799" y="1752600"/>
        <a:ext cx="588416" cy="588416"/>
      </dsp:txXfrm>
    </dsp:sp>
    <dsp:sp modelId="{8EAEC44E-1D4E-4D9D-A56F-0E5AB90EBF43}">
      <dsp:nvSpPr>
        <dsp:cNvPr id="0" name=""/>
        <dsp:cNvSpPr/>
      </dsp:nvSpPr>
      <dsp:spPr>
        <a:xfrm flipV="1">
          <a:off x="1371598" y="762002"/>
          <a:ext cx="588416" cy="58841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 flipV="1">
        <a:off x="1371598" y="762002"/>
        <a:ext cx="588416" cy="5884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Firelight title.png"/>
          <p:cNvPicPr>
            <a:picLocks noChangeAspect="1"/>
          </p:cNvPicPr>
          <p:nvPr/>
        </p:nvPicPr>
        <p:blipFill>
          <a:blip r:embed="rId2" cstate="print"/>
          <a:srcRect l="43431" t="21353" b="20413"/>
          <a:stretch>
            <a:fillRect/>
          </a:stretch>
        </p:blipFill>
        <p:spPr>
          <a:xfrm>
            <a:off x="0" y="0"/>
            <a:ext cx="3672304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219200"/>
            <a:ext cx="6400800" cy="1600200"/>
          </a:xfrm>
        </p:spPr>
        <p:txBody>
          <a:bodyPr anchor="b" anchorCtr="0"/>
          <a:lstStyle>
            <a:lvl1pPr algn="l">
              <a:defRPr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2971800"/>
            <a:ext cx="5715000" cy="1295400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5943600"/>
            <a:ext cx="2133600" cy="228600"/>
          </a:xfrm>
        </p:spPr>
        <p:txBody>
          <a:bodyPr/>
          <a:lstStyle>
            <a:lvl1pPr algn="l">
              <a:defRPr/>
            </a:lvl1pPr>
          </a:lstStyle>
          <a:p>
            <a:fld id="{EB4E3F66-ABA0-4C98-ABB1-E279268EED88}" type="datetimeFigureOut">
              <a:rPr lang="en-US" smtClean="0"/>
              <a:pPr/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" y="5715000"/>
            <a:ext cx="26670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00" y="6248400"/>
            <a:ext cx="533400" cy="228600"/>
          </a:xfrm>
        </p:spPr>
        <p:txBody>
          <a:bodyPr/>
          <a:lstStyle>
            <a:lvl1pPr algn="l">
              <a:defRPr/>
            </a:lvl1pPr>
          </a:lstStyle>
          <a:p>
            <a:fld id="{E0C31A61-B2FC-492F-858C-E97C72555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14779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4209" y="2057400"/>
            <a:ext cx="5678424" cy="3886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E3F66-ABA0-4C98-ABB1-E279268EED88}" type="datetimeFigureOut">
              <a:rPr lang="en-US" smtClean="0"/>
              <a:pPr/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1A61-B2FC-492F-858C-E97C72555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533400"/>
            <a:ext cx="1752600" cy="43433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533401"/>
            <a:ext cx="5029200" cy="5422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E3F66-ABA0-4C98-ABB1-E279268EED88}" type="datetimeFigureOut">
              <a:rPr lang="en-US" smtClean="0"/>
              <a:pPr/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1A61-B2FC-492F-858C-E97C72555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E3F66-ABA0-4C98-ABB1-E279268EED88}" type="datetimeFigureOut">
              <a:rPr lang="en-US" smtClean="0"/>
              <a:pPr/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1A61-B2FC-492F-858C-E97C72555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Firelight section.png"/>
          <p:cNvPicPr>
            <a:picLocks noChangeAspect="1"/>
          </p:cNvPicPr>
          <p:nvPr/>
        </p:nvPicPr>
        <p:blipFill>
          <a:blip r:embed="rId2" cstate="print"/>
          <a:srcRect l="7678" r="8563" b="31688"/>
          <a:stretch>
            <a:fillRect/>
          </a:stretch>
        </p:blipFill>
        <p:spPr>
          <a:xfrm>
            <a:off x="0" y="3048000"/>
            <a:ext cx="9144000" cy="381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2057400"/>
            <a:ext cx="7391400" cy="1590675"/>
          </a:xfrm>
        </p:spPr>
        <p:txBody>
          <a:bodyPr anchor="b" anchorCtr="0">
            <a:normAutofit/>
          </a:bodyPr>
          <a:lstStyle>
            <a:lvl1pPr algn="ctr">
              <a:defRPr sz="44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7546" y="3810000"/>
            <a:ext cx="5388909" cy="14239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1500"/>
              </a:spcBef>
              <a:buFontTx/>
              <a:buNone/>
              <a:defRPr sz="1800" kern="120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E3F66-ABA0-4C98-ABB1-E279268EED88}" type="datetimeFigureOut">
              <a:rPr lang="en-US" smtClean="0"/>
              <a:pPr/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1A61-B2FC-492F-858C-E97C72555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14779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057401"/>
            <a:ext cx="2743200" cy="3898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057401"/>
            <a:ext cx="2743200" cy="3898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E3F66-ABA0-4C98-ABB1-E279268EED88}" type="datetimeFigureOut">
              <a:rPr lang="en-US" smtClean="0"/>
              <a:pPr/>
              <a:t>2/7/2012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1A61-B2FC-492F-858C-E97C72555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14779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1967753"/>
            <a:ext cx="2743200" cy="639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2819400"/>
            <a:ext cx="2743200" cy="3136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1967753"/>
            <a:ext cx="2743200" cy="639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2819400"/>
            <a:ext cx="2743200" cy="3136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E3F66-ABA0-4C98-ABB1-E279268EED88}" type="datetimeFigureOut">
              <a:rPr lang="en-US" smtClean="0"/>
              <a:pPr/>
              <a:t>2/7/2012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1A61-B2FC-492F-858C-E97C72555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E3F66-ABA0-4C98-ABB1-E279268EED88}" type="datetimeFigureOut">
              <a:rPr lang="en-US" smtClean="0"/>
              <a:pPr/>
              <a:t>2/7/2012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1A61-B2FC-492F-858C-E97C72555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E3F66-ABA0-4C98-ABB1-E279268EED88}" type="datetimeFigureOut">
              <a:rPr lang="en-US" smtClean="0"/>
              <a:pPr/>
              <a:t>2/7/2012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1A61-B2FC-492F-858C-E97C72555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ontent caption.png"/>
          <p:cNvPicPr>
            <a:picLocks noChangeAspect="1"/>
          </p:cNvPicPr>
          <p:nvPr/>
        </p:nvPicPr>
        <p:blipFill>
          <a:blip r:embed="rId2" cstate="print"/>
          <a:srcRect l="11342" t="23079" r="13047"/>
          <a:stretch>
            <a:fillRect/>
          </a:stretch>
        </p:blipFill>
        <p:spPr>
          <a:xfrm>
            <a:off x="0" y="0"/>
            <a:ext cx="9144000" cy="609534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025" y="438150"/>
            <a:ext cx="2743200" cy="1618488"/>
          </a:xfrm>
        </p:spPr>
        <p:txBody>
          <a:bodyPr anchor="ctr" anchorCtr="0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438150"/>
            <a:ext cx="4419600" cy="5118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439" y="2514600"/>
            <a:ext cx="1985962" cy="23622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E3F66-ABA0-4C98-ABB1-E279268EED88}" type="datetimeFigureOut">
              <a:rPr lang="en-US" smtClean="0"/>
              <a:pPr/>
              <a:t>2/7/2012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1A61-B2FC-492F-858C-E97C72555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ontent caption.png"/>
          <p:cNvPicPr>
            <a:picLocks noChangeAspect="1"/>
          </p:cNvPicPr>
          <p:nvPr/>
        </p:nvPicPr>
        <p:blipFill>
          <a:blip r:embed="rId2" cstate="print"/>
          <a:srcRect l="11342" t="23079" r="13047"/>
          <a:stretch>
            <a:fillRect/>
          </a:stretch>
        </p:blipFill>
        <p:spPr>
          <a:xfrm>
            <a:off x="0" y="0"/>
            <a:ext cx="9144000" cy="609534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025" y="438150"/>
            <a:ext cx="2743200" cy="1619250"/>
          </a:xfr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 spc="0" baseline="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75050" y="685800"/>
            <a:ext cx="5264150" cy="4648200"/>
          </a:xfrm>
          <a:prstGeom prst="ellipse">
            <a:avLst/>
          </a:prstGeom>
          <a:ln w="127000">
            <a:solidFill>
              <a:schemeClr val="tx1">
                <a:alpha val="10000"/>
              </a:schemeClr>
            </a:solidFill>
          </a:ln>
          <a:effectLst>
            <a:innerShdw blurRad="190500">
              <a:prstClr val="black">
                <a:alpha val="75000"/>
              </a:prstClr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2104" y="2514600"/>
            <a:ext cx="1984248" cy="2359152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buNone/>
              <a:defRPr sz="1400" kern="1200">
                <a:gradFill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</a:gra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15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E3F66-ABA0-4C98-ABB1-E279268EED88}" type="datetimeFigureOut">
              <a:rPr lang="en-US" smtClean="0"/>
              <a:pPr/>
              <a:t>2/7/2012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31A61-B2FC-492F-858C-E97C72555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Firelight content.png"/>
          <p:cNvPicPr>
            <a:picLocks noChangeAspect="1"/>
          </p:cNvPicPr>
          <p:nvPr/>
        </p:nvPicPr>
        <p:blipFill>
          <a:blip r:embed="rId13" cstate="print"/>
          <a:srcRect l="10260" t="11518" r="6261" b="874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147796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2057400"/>
            <a:ext cx="50292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0" y="6477000"/>
            <a:ext cx="2133600" cy="228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1000" kern="1200" spc="0" baseline="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n-lt"/>
                <a:ea typeface="+mj-ea"/>
                <a:cs typeface="+mj-cs"/>
              </a:defRPr>
            </a:lvl1pPr>
          </a:lstStyle>
          <a:p>
            <a:fld id="{EB4E3F66-ABA0-4C98-ABB1-E279268EED88}" type="datetimeFigureOut">
              <a:rPr lang="en-US" smtClean="0"/>
              <a:pPr/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77000"/>
            <a:ext cx="2895600" cy="228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000" kern="1200" spc="0" baseline="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n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248400"/>
            <a:ext cx="533400" cy="228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1100" kern="1200" spc="0" baseline="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n-lt"/>
                <a:ea typeface="+mj-ea"/>
                <a:cs typeface="+mj-cs"/>
              </a:defRPr>
            </a:lvl1pPr>
          </a:lstStyle>
          <a:p>
            <a:fld id="{E0C31A61-B2FC-492F-858C-E97C72555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 spc="0" baseline="0">
          <a:gradFill flip="none" rotWithShape="1"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  <a:tileRect/>
          </a:gra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1500"/>
        </a:spcBef>
        <a:buFontTx/>
        <a:buBlip>
          <a:blip r:embed="rId14"/>
        </a:buBlip>
        <a:defRPr sz="20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1500"/>
        </a:spcBef>
        <a:buFontTx/>
        <a:buBlip>
          <a:blip r:embed="rId15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1500"/>
        </a:spcBef>
        <a:buFontTx/>
        <a:buBlip>
          <a:blip r:embed="rId15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657600" y="381000"/>
            <a:ext cx="5029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Papyrus" pitchFamily="66" charset="0"/>
              </a:rPr>
              <a:t>Isaiah 53:6</a:t>
            </a:r>
            <a:endParaRPr lang="en-US" sz="60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Papyru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14800" y="1600200"/>
            <a:ext cx="4800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“All we like sheep have gone astray; We have turned, every one, to his own way; And the LORD has laid on Him the iniquity of us all.” </a:t>
            </a:r>
          </a:p>
        </p:txBody>
      </p:sp>
      <p:pic>
        <p:nvPicPr>
          <p:cNvPr id="8" name="Picture 7" descr="stress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52400" y="838200"/>
            <a:ext cx="3886200" cy="5349923"/>
          </a:xfrm>
          <a:prstGeom prst="flowChartDelay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  <a:softEdge rad="6350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Single Corner Rectangle 8"/>
          <p:cNvSpPr/>
          <p:nvPr/>
        </p:nvSpPr>
        <p:spPr>
          <a:xfrm>
            <a:off x="0" y="6096000"/>
            <a:ext cx="3048000" cy="762000"/>
          </a:xfrm>
          <a:prstGeom prst="snip1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Diagram 3"/>
          <p:cNvGraphicFramePr/>
          <p:nvPr/>
        </p:nvGraphicFramePr>
        <p:xfrm>
          <a:off x="2743200" y="1371600"/>
          <a:ext cx="60960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304800"/>
            <a:ext cx="923330" cy="57912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r"/>
            <a:r>
              <a:rPr lang="en-US" sz="4800" b="1" dirty="0" smtClean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THE PRODIGAL SON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8100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Papyrus" pitchFamily="66" charset="0"/>
              </a:rPr>
              <a:t>All Have Gone Astray</a:t>
            </a:r>
            <a:endParaRPr lang="en-US" sz="48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Papyru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617220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Luke 15:11-24</a:t>
            </a:r>
            <a:endParaRPr lang="en-US" sz="32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86200" y="3429000"/>
            <a:ext cx="525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7338" indent="-287338">
              <a:buFont typeface="Arial" pitchFamily="34" charset="0"/>
              <a:buChar char="•"/>
            </a:pPr>
            <a:r>
              <a:rPr lang="en-US" sz="4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Galatians 5:16-17</a:t>
            </a:r>
            <a:endParaRPr lang="en-US" sz="40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81400" y="3886200"/>
            <a:ext cx="525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7338" indent="-287338">
              <a:buFont typeface="Arial" pitchFamily="34" charset="0"/>
              <a:buChar char="•"/>
            </a:pPr>
            <a:r>
              <a:rPr lang="en-US" sz="4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Ecclesiastes 2:10-11</a:t>
            </a:r>
            <a:endParaRPr lang="en-US" sz="40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86200" y="4648200"/>
            <a:ext cx="5257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7338" indent="-287338">
              <a:buFont typeface="Arial" pitchFamily="34" charset="0"/>
              <a:buChar char="•"/>
            </a:pPr>
            <a:r>
              <a:rPr lang="en-US" sz="4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Proverbs 29:2-3</a:t>
            </a:r>
          </a:p>
          <a:p>
            <a:pPr marL="287338" indent="-287338">
              <a:buFont typeface="Arial" pitchFamily="34" charset="0"/>
              <a:buChar char="•"/>
            </a:pPr>
            <a:r>
              <a:rPr lang="en-US" sz="4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Proverbs 21:20-21</a:t>
            </a:r>
          </a:p>
          <a:p>
            <a:pPr marL="287338" indent="-287338">
              <a:buFont typeface="Arial" pitchFamily="34" charset="0"/>
              <a:buChar char="•"/>
            </a:pPr>
            <a:r>
              <a:rPr lang="en-US" sz="4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Matthew6:19-20</a:t>
            </a:r>
            <a:endParaRPr lang="en-US" sz="40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05200" y="5334000"/>
            <a:ext cx="5257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7338" indent="-287338">
              <a:buFont typeface="Arial" pitchFamily="34" charset="0"/>
              <a:buChar char="•"/>
            </a:pPr>
            <a:r>
              <a:rPr lang="en-US" sz="4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Proverbs 13:12</a:t>
            </a:r>
          </a:p>
          <a:p>
            <a:pPr marL="287338" indent="-287338">
              <a:buFont typeface="Arial" pitchFamily="34" charset="0"/>
              <a:buChar char="•"/>
            </a:pPr>
            <a:r>
              <a:rPr lang="en-US" sz="4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Proverbs 6:12-15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24F69E2-4D33-4228-81AD-690491FA3C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graphicEl>
                                              <a:dgm id="{D24F69E2-4D33-4228-81AD-690491FA3C9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graphicEl>
                                              <a:dgm id="{D24F69E2-4D33-4228-81AD-690491FA3C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graphicEl>
                                              <a:dgm id="{D24F69E2-4D33-4228-81AD-690491FA3C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8B52103-3F86-4AD5-A65D-D12020720C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graphicEl>
                                              <a:dgm id="{98B52103-3F86-4AD5-A65D-D12020720C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graphicEl>
                                              <a:dgm id="{98B52103-3F86-4AD5-A65D-D12020720C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graphicEl>
                                              <a:dgm id="{98B52103-3F86-4AD5-A65D-D12020720C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FFD57BE-0243-4E97-B37A-82E283D6CD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graphicEl>
                                              <a:dgm id="{4FFD57BE-0243-4E97-B37A-82E283D6CD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graphicEl>
                                              <a:dgm id="{4FFD57BE-0243-4E97-B37A-82E283D6CD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graphicEl>
                                              <a:dgm id="{4FFD57BE-0243-4E97-B37A-82E283D6CD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6E6A0EF-2468-4742-8327-2AB62C81D7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>
                                            <p:graphicEl>
                                              <a:dgm id="{06E6A0EF-2468-4742-8327-2AB62C81D7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graphicEl>
                                              <a:dgm id="{06E6A0EF-2468-4742-8327-2AB62C81D7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graphicEl>
                                              <a:dgm id="{06E6A0EF-2468-4742-8327-2AB62C81D7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3F3481A-232E-4C91-9FF7-95FEB13061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">
                                            <p:graphicEl>
                                              <a:dgm id="{73F3481A-232E-4C91-9FF7-95FEB13061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graphicEl>
                                              <a:dgm id="{73F3481A-232E-4C91-9FF7-95FEB13061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graphicEl>
                                              <a:dgm id="{73F3481A-232E-4C91-9FF7-95FEB13061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A0DF1BB-AC9B-498C-93D9-98CE01E526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">
                                            <p:graphicEl>
                                              <a:dgm id="{8A0DF1BB-AC9B-498C-93D9-98CE01E526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">
                                            <p:graphicEl>
                                              <a:dgm id="{8A0DF1BB-AC9B-498C-93D9-98CE01E526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">
                                            <p:graphicEl>
                                              <a:dgm id="{8A0DF1BB-AC9B-498C-93D9-98CE01E526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97AA98C-6336-4CAF-B743-86BFF15E05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4">
                                            <p:graphicEl>
                                              <a:dgm id="{C97AA98C-6336-4CAF-B743-86BFF15E05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">
                                            <p:graphicEl>
                                              <a:dgm id="{C97AA98C-6336-4CAF-B743-86BFF15E05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">
                                            <p:graphicEl>
                                              <a:dgm id="{C97AA98C-6336-4CAF-B743-86BFF15E05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EAEC44E-1D4E-4D9D-A56F-0E5AB90EBF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">
                                            <p:graphicEl>
                                              <a:dgm id="{8EAEC44E-1D4E-4D9D-A56F-0E5AB90EBF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">
                                            <p:graphicEl>
                                              <a:dgm id="{8EAEC44E-1D4E-4D9D-A56F-0E5AB90EBF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">
                                            <p:graphicEl>
                                              <a:dgm id="{8EAEC44E-1D4E-4D9D-A56F-0E5AB90EBF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911698E-BAFD-4C76-9A03-D8E8DE3B13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4">
                                            <p:graphicEl>
                                              <a:dgm id="{2911698E-BAFD-4C76-9A03-D8E8DE3B13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">
                                            <p:graphicEl>
                                              <a:dgm id="{2911698E-BAFD-4C76-9A03-D8E8DE3B13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">
                                            <p:graphicEl>
                                              <a:dgm id="{2911698E-BAFD-4C76-9A03-D8E8DE3B13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5" grpId="0"/>
      <p:bldP spid="8" grpId="0"/>
      <p:bldP spid="7" grpId="0"/>
      <p:bldP spid="7" grpId="1"/>
      <p:bldP spid="10" grpId="0"/>
      <p:bldP spid="1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Single Corner Rectangle 8"/>
          <p:cNvSpPr/>
          <p:nvPr/>
        </p:nvSpPr>
        <p:spPr>
          <a:xfrm>
            <a:off x="0" y="6096000"/>
            <a:ext cx="3048000" cy="762000"/>
          </a:xfrm>
          <a:prstGeom prst="snip1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" y="304800"/>
            <a:ext cx="923330" cy="57912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r"/>
            <a:r>
              <a:rPr lang="en-US" sz="4800" b="1" dirty="0" smtClean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THE PRODIGAL SON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8100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Papyrus" pitchFamily="66" charset="0"/>
              </a:rPr>
              <a:t>All Have Gone Astray</a:t>
            </a:r>
            <a:endParaRPr lang="en-US" sz="48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Papyru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617220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Luke 15:11-24</a:t>
            </a:r>
            <a:endParaRPr lang="en-US" sz="32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86200" y="2971800"/>
            <a:ext cx="525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7338" indent="-287338">
              <a:buFont typeface="Arial" pitchFamily="34" charset="0"/>
              <a:buChar char="•"/>
            </a:pPr>
            <a:r>
              <a:rPr lang="en-US" sz="4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2 Peter 2:15-17</a:t>
            </a:r>
            <a:endParaRPr lang="en-US" sz="40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Single Corner Rectangle 8"/>
          <p:cNvSpPr/>
          <p:nvPr/>
        </p:nvSpPr>
        <p:spPr>
          <a:xfrm>
            <a:off x="0" y="6096000"/>
            <a:ext cx="3048000" cy="762000"/>
          </a:xfrm>
          <a:prstGeom prst="snip1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Diagram 3"/>
          <p:cNvGraphicFramePr/>
          <p:nvPr/>
        </p:nvGraphicFramePr>
        <p:xfrm>
          <a:off x="2743200" y="1219200"/>
          <a:ext cx="60960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304800"/>
            <a:ext cx="923330" cy="57912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r"/>
            <a:r>
              <a:rPr lang="en-US" sz="4800" b="1" dirty="0" smtClean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THE PRODIGAL SON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8100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Papyrus" pitchFamily="66" charset="0"/>
              </a:rPr>
              <a:t>All Have Gone Astray</a:t>
            </a:r>
            <a:endParaRPr lang="en-US" sz="48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Papyru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617220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Luke 15:11-24</a:t>
            </a:r>
            <a:endParaRPr lang="en-US" sz="32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57600" y="2286000"/>
            <a:ext cx="5257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7338" indent="-287338">
              <a:buFont typeface="Arial" pitchFamily="34" charset="0"/>
              <a:buChar char="•"/>
            </a:pPr>
            <a:r>
              <a:rPr lang="en-US" sz="4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1 Timothy 4:2</a:t>
            </a:r>
          </a:p>
          <a:p>
            <a:pPr marL="287338" indent="-287338">
              <a:buFont typeface="Arial" pitchFamily="34" charset="0"/>
              <a:buChar char="•"/>
            </a:pPr>
            <a:r>
              <a:rPr lang="en-US" sz="4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1 John 2:11</a:t>
            </a:r>
          </a:p>
          <a:p>
            <a:pPr marL="287338" indent="-287338">
              <a:buFont typeface="Arial" pitchFamily="34" charset="0"/>
              <a:buChar char="•"/>
            </a:pPr>
            <a:r>
              <a:rPr lang="en-US" sz="4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Ephesians 4:19</a:t>
            </a:r>
          </a:p>
          <a:p>
            <a:pPr marL="287338" indent="-287338">
              <a:buFont typeface="Arial" pitchFamily="34" charset="0"/>
              <a:buChar char="•"/>
            </a:pPr>
            <a:r>
              <a:rPr lang="en-US" sz="4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Acts 2:36-37</a:t>
            </a:r>
            <a:endParaRPr lang="en-US" sz="40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33800" y="2743200"/>
            <a:ext cx="525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7338" indent="-287338">
              <a:buFont typeface="Arial" pitchFamily="34" charset="0"/>
              <a:buChar char="•"/>
            </a:pPr>
            <a:r>
              <a:rPr lang="en-US" sz="4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Luke 19:8-10</a:t>
            </a:r>
            <a:endParaRPr lang="en-US" sz="40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86200" y="1371600"/>
            <a:ext cx="5257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7338" indent="-287338">
              <a:buFont typeface="Arial" pitchFamily="34" charset="0"/>
              <a:buChar char="•"/>
            </a:pPr>
            <a:r>
              <a:rPr lang="en-US" sz="4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Acts 26:20</a:t>
            </a:r>
          </a:p>
          <a:p>
            <a:pPr marL="287338" indent="-287338">
              <a:buFont typeface="Arial" pitchFamily="34" charset="0"/>
              <a:buChar char="•"/>
            </a:pPr>
            <a:r>
              <a:rPr lang="en-US" sz="4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2 Timothy 2:19</a:t>
            </a:r>
            <a:endParaRPr lang="en-US" sz="40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86200" y="1219200"/>
            <a:ext cx="525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7338" indent="-287338">
              <a:buFont typeface="Arial" pitchFamily="34" charset="0"/>
              <a:buChar char="•"/>
            </a:pPr>
            <a:r>
              <a:rPr lang="en-US" sz="4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Romans 5:7-10</a:t>
            </a:r>
            <a:endParaRPr lang="en-US" sz="40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24F69E2-4D33-4228-81AD-690491FA3C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D24F69E2-4D33-4228-81AD-690491FA3C9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D24F69E2-4D33-4228-81AD-690491FA3C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D24F69E2-4D33-4228-81AD-690491FA3C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8B52103-3F86-4AD5-A65D-D12020720C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>
                                            <p:graphicEl>
                                              <a:dgm id="{98B52103-3F86-4AD5-A65D-D12020720C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graphicEl>
                                              <a:dgm id="{98B52103-3F86-4AD5-A65D-D12020720C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graphicEl>
                                              <a:dgm id="{98B52103-3F86-4AD5-A65D-D12020720C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FFD57BE-0243-4E97-B37A-82E283D6CD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>
                                            <p:graphicEl>
                                              <a:dgm id="{4FFD57BE-0243-4E97-B37A-82E283D6CD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graphicEl>
                                              <a:dgm id="{4FFD57BE-0243-4E97-B37A-82E283D6CD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graphicEl>
                                              <a:dgm id="{4FFD57BE-0243-4E97-B37A-82E283D6CD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6E6A0EF-2468-4742-8327-2AB62C81D7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">
                                            <p:graphicEl>
                                              <a:dgm id="{06E6A0EF-2468-4742-8327-2AB62C81D7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>
                                            <p:graphicEl>
                                              <a:dgm id="{06E6A0EF-2468-4742-8327-2AB62C81D7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graphicEl>
                                              <a:dgm id="{06E6A0EF-2468-4742-8327-2AB62C81D7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3F3481A-232E-4C91-9FF7-95FEB13061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">
                                            <p:graphicEl>
                                              <a:dgm id="{73F3481A-232E-4C91-9FF7-95FEB13061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graphicEl>
                                              <a:dgm id="{73F3481A-232E-4C91-9FF7-95FEB13061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graphicEl>
                                              <a:dgm id="{73F3481A-232E-4C91-9FF7-95FEB13061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A0DF1BB-AC9B-498C-93D9-98CE01E526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">
                                            <p:graphicEl>
                                              <a:dgm id="{8A0DF1BB-AC9B-498C-93D9-98CE01E526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">
                                            <p:graphicEl>
                                              <a:dgm id="{8A0DF1BB-AC9B-498C-93D9-98CE01E526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">
                                            <p:graphicEl>
                                              <a:dgm id="{8A0DF1BB-AC9B-498C-93D9-98CE01E526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97AA98C-6336-4CAF-B743-86BFF15E05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4">
                                            <p:graphicEl>
                                              <a:dgm id="{C97AA98C-6336-4CAF-B743-86BFF15E05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">
                                            <p:graphicEl>
                                              <a:dgm id="{C97AA98C-6336-4CAF-B743-86BFF15E05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">
                                            <p:graphicEl>
                                              <a:dgm id="{C97AA98C-6336-4CAF-B743-86BFF15E05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EAEC44E-1D4E-4D9D-A56F-0E5AB90EBF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4">
                                            <p:graphicEl>
                                              <a:dgm id="{8EAEC44E-1D4E-4D9D-A56F-0E5AB90EBF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">
                                            <p:graphicEl>
                                              <a:dgm id="{8EAEC44E-1D4E-4D9D-A56F-0E5AB90EBF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">
                                            <p:graphicEl>
                                              <a:dgm id="{8EAEC44E-1D4E-4D9D-A56F-0E5AB90EBF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911698E-BAFD-4C76-9A03-D8E8DE3B13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4">
                                            <p:graphicEl>
                                              <a:dgm id="{2911698E-BAFD-4C76-9A03-D8E8DE3B13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">
                                            <p:graphicEl>
                                              <a:dgm id="{2911698E-BAFD-4C76-9A03-D8E8DE3B13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">
                                            <p:graphicEl>
                                              <a:dgm id="{2911698E-BAFD-4C76-9A03-D8E8DE3B13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7" grpId="0" build="allAtOnce"/>
      <p:bldP spid="10" grpId="0"/>
      <p:bldP spid="10" grpId="1"/>
      <p:bldP spid="11" grpId="0" build="allAtOnce"/>
      <p:bldP spid="12" grpId="0"/>
      <p:bldP spid="1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Single Corner Rectangle 8"/>
          <p:cNvSpPr/>
          <p:nvPr/>
        </p:nvSpPr>
        <p:spPr>
          <a:xfrm>
            <a:off x="0" y="6096000"/>
            <a:ext cx="3048000" cy="762000"/>
          </a:xfrm>
          <a:prstGeom prst="snip1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" y="304800"/>
            <a:ext cx="923330" cy="57912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r"/>
            <a:r>
              <a:rPr lang="en-US" sz="4800" b="1" dirty="0" smtClean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THE PRODIGAL SON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8100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Papyrus" pitchFamily="66" charset="0"/>
              </a:rPr>
              <a:t>All Have Gone Astray</a:t>
            </a:r>
            <a:endParaRPr lang="en-US" sz="48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Papyru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617220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Impact" pitchFamily="34" charset="0"/>
              </a:rPr>
              <a:t>Luke 15:11-24</a:t>
            </a:r>
            <a:endParaRPr lang="en-US" sz="32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Impac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86200" y="2971800"/>
            <a:ext cx="525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7338" indent="-287338">
              <a:buFont typeface="Arial" pitchFamily="34" charset="0"/>
              <a:buChar char="•"/>
            </a:pPr>
            <a:r>
              <a:rPr lang="en-US" sz="40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Romans 12:1-2</a:t>
            </a:r>
            <a:endParaRPr lang="en-US" sz="40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Firelight">
  <a:themeElements>
    <a:clrScheme name="Firelight">
      <a:dk1>
        <a:sysClr val="windowText" lastClr="000000"/>
      </a:dk1>
      <a:lt1>
        <a:sysClr val="window" lastClr="FFFFFF"/>
      </a:lt1>
      <a:dk2>
        <a:srgbClr val="9F1C00"/>
      </a:dk2>
      <a:lt2>
        <a:srgbClr val="EEECE1"/>
      </a:lt2>
      <a:accent1>
        <a:srgbClr val="FF881F"/>
      </a:accent1>
      <a:accent2>
        <a:srgbClr val="771C00"/>
      </a:accent2>
      <a:accent3>
        <a:srgbClr val="576A2C"/>
      </a:accent3>
      <a:accent4>
        <a:srgbClr val="A24D00"/>
      </a:accent4>
      <a:accent5>
        <a:srgbClr val="244872"/>
      </a:accent5>
      <a:accent6>
        <a:srgbClr val="5E341C"/>
      </a:accent6>
      <a:hlink>
        <a:srgbClr val="FF912E"/>
      </a:hlink>
      <a:folHlink>
        <a:srgbClr val="B5CB83"/>
      </a:folHlink>
    </a:clrScheme>
    <a:fontScheme name="Firelight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ireligh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50000"/>
              </a:schemeClr>
            </a:gs>
            <a:gs pos="100000">
              <a:schemeClr val="phClr">
                <a:tint val="100000"/>
                <a:shade val="80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path path="circle">
            <a:fillToRect l="25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>
              <a:shade val="95000"/>
              <a:alpha val="90000"/>
            </a:schemeClr>
          </a:solidFill>
          <a:prstDash val="solid"/>
        </a:ln>
        <a:ln w="76200" cap="flat" cmpd="sng" algn="ctr">
          <a:solidFill>
            <a:schemeClr val="phClr">
              <a:shade val="95000"/>
              <a:alpha val="50000"/>
            </a:schemeClr>
          </a:solidFill>
          <a:prstDash val="solid"/>
        </a:ln>
      </a:lnStyleLst>
      <a:effectStyleLst>
        <a:effectStyle>
          <a:effectLst>
            <a:innerShdw blurRad="63500">
              <a:srgbClr val="000000">
                <a:alpha val="60000"/>
              </a:srgbClr>
            </a:innerShdw>
          </a:effectLst>
        </a:effectStyle>
        <a:effectStyle>
          <a:effectLst>
            <a:innerShdw blurRad="63500">
              <a:srgbClr val="000000">
                <a:alpha val="50000"/>
              </a:srgbClr>
            </a:innerShdw>
            <a:outerShdw blurRad="76200" dist="38100" sx="101000" sy="101000" rotWithShape="0">
              <a:srgbClr val="000000">
                <a:alpha val="60000"/>
              </a:srgbClr>
            </a:outerShdw>
          </a:effectLst>
        </a:effectStyle>
        <a:effectStyle>
          <a:effectLst>
            <a:innerShdw blurRad="63500">
              <a:srgbClr val="000000">
                <a:alpha val="50000"/>
              </a:srgb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4200000"/>
            </a:lightRig>
          </a:scene3d>
          <a:sp3d prstMaterial="softmetal">
            <a:bevelT w="63500" h="254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accent1">
                <a:shade val="45000"/>
                <a:satMod val="125000"/>
              </a:schemeClr>
            </a:gs>
            <a:gs pos="100000">
              <a:schemeClr val="phClr">
                <a:shade val="55000"/>
                <a:satMod val="125000"/>
              </a:schemeClr>
            </a:gs>
          </a:gsLst>
          <a:lin ang="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Firelight</Template>
  <TotalTime>190</TotalTime>
  <Words>149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Papyrus</vt:lpstr>
      <vt:lpstr>Cambria</vt:lpstr>
      <vt:lpstr>Impact</vt:lpstr>
      <vt:lpstr>Corbel</vt:lpstr>
      <vt:lpstr>Firelight</vt:lpstr>
      <vt:lpstr>Slide 1</vt:lpstr>
      <vt:lpstr>Slide 2</vt:lpstr>
      <vt:lpstr>Slide 3</vt:lpstr>
      <vt:lpstr>Slide 4</vt:lpstr>
      <vt:lpstr>Slide 5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OlsenParkLaptop</dc:creator>
  <cp:lastModifiedBy>OlsenParkLaptop</cp:lastModifiedBy>
  <cp:revision>18</cp:revision>
  <dcterms:created xsi:type="dcterms:W3CDTF">2012-02-05T19:19:51Z</dcterms:created>
  <dcterms:modified xsi:type="dcterms:W3CDTF">2012-02-08T01:39:50Z</dcterms:modified>
</cp:coreProperties>
</file>