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71" autoAdjust="0"/>
  </p:normalViewPr>
  <p:slideViewPr>
    <p:cSldViewPr>
      <p:cViewPr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B21188-9CA9-4EF3-8FCD-5F318E5ABDFB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7B7A58-BE1E-4EFC-BF82-6CE60DDDF9B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08552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B7A58-BE1E-4EFC-BF82-6CE60DDDF9BA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B7A58-BE1E-4EFC-BF82-6CE60DDDF9BA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B7A58-BE1E-4EFC-BF82-6CE60DDDF9BA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B7A58-BE1E-4EFC-BF82-6CE60DDDF9BA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/>
          <a:srcRect l="45983" r="9017"/>
          <a:stretch>
            <a:fillRect/>
          </a:stretch>
        </p:blipFill>
        <p:spPr>
          <a:xfrm>
            <a:off x="1066800" y="0"/>
            <a:ext cx="3048000" cy="6858000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  <p:sp>
        <p:nvSpPr>
          <p:cNvPr id="11" name="Rectangle 10"/>
          <p:cNvSpPr/>
          <p:nvPr/>
        </p:nvSpPr>
        <p:spPr>
          <a:xfrm>
            <a:off x="0" y="0"/>
            <a:ext cx="1066800" cy="6858000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bg2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90600" cy="6096000"/>
          </a:xfrm>
        </p:spPr>
        <p:txBody>
          <a:bodyPr anchor="ctr" anchorCtr="0"/>
          <a:lstStyle>
            <a:lvl1pPr>
              <a:lnSpc>
                <a:spcPct val="90000"/>
              </a:lnSpc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 flipH="1">
            <a:off x="7924800" y="601980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3CB35-A368-4E9F-9937-DFCF513CCEC8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8E45-CBBC-401E-9713-0F73701B8C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3CB35-A368-4E9F-9937-DFCF513CCEC8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8E45-CBBC-401E-9713-0F73701B8C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239000" cy="1143000"/>
          </a:xfr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800" baseline="0">
                <a:ln w="12700">
                  <a:noFill/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0876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3CB35-A368-4E9F-9937-DFCF513CCEC8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E28E45-CBBC-401E-9713-0F73701B8C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3CB35-A368-4E9F-9937-DFCF513CCEC8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E28E45-CBBC-401E-9713-0F73701B8C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3CB35-A368-4E9F-9937-DFCF513CCEC8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8E45-CBBC-401E-9713-0F73701B8C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3CB35-A368-4E9F-9937-DFCF513CCEC8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8E45-CBBC-401E-9713-0F73701B8C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3CB35-A368-4E9F-9937-DFCF513CCEC8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8E45-CBBC-401E-9713-0F73701B8C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3CB35-A368-4E9F-9937-DFCF513CCEC8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E28E45-CBBC-401E-9713-0F73701B8C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CF3CB35-A368-4E9F-9937-DFCF513CCEC8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4E28E45-CBBC-401E-9713-0F73701B8C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3CB35-A368-4E9F-9937-DFCF513CCEC8}" type="datetimeFigureOut">
              <a:rPr lang="en-US" smtClean="0"/>
              <a:pPr/>
              <a:t>8/14/2012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8E45-CBBC-401E-9713-0F73701B8C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bg2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113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74E28E45-CBBC-401E-9713-0F73701B8C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CF3CB35-A368-4E9F-9937-DFCF513CCEC8}" type="datetimeFigureOut">
              <a:rPr lang="en-US" smtClean="0"/>
              <a:pPr/>
              <a:t>8/14/2012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800" b="1" kern="1200">
          <a:ln w="12700">
            <a:noFill/>
          </a:ln>
          <a:solidFill>
            <a:schemeClr val="tx1"/>
          </a:solidFill>
          <a:effectLst>
            <a:outerShdw blurRad="762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90600" cy="6705600"/>
          </a:xfrm>
        </p:spPr>
        <p:txBody>
          <a:bodyPr vert="vert"/>
          <a:lstStyle/>
          <a:p>
            <a:pPr algn="ctr"/>
            <a:r>
              <a:rPr lang="en-US" sz="5400" spc="300" dirty="0" smtClean="0">
                <a:latin typeface="Arial" pitchFamily="34" charset="0"/>
                <a:cs typeface="Arial" pitchFamily="34" charset="0"/>
              </a:rPr>
              <a:t>Am I Drifting?</a:t>
            </a:r>
            <a:endParaRPr lang="en-US" sz="5400" spc="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4800600" y="201702"/>
            <a:ext cx="2605134" cy="949569"/>
          </a:xfrm>
        </p:spPr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419600" y="304800"/>
            <a:ext cx="44196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1313" indent="-341313"/>
            <a:r>
              <a:rPr lang="en-US" sz="3600" b="1" dirty="0" smtClean="0"/>
              <a:t>I. Basic Principles of Drifting.</a:t>
            </a:r>
          </a:p>
          <a:p>
            <a:pPr marL="573088" indent="-341313"/>
            <a:r>
              <a:rPr lang="en-US" sz="2800" dirty="0" smtClean="0"/>
              <a:t>A. It requires no effort.</a:t>
            </a:r>
          </a:p>
          <a:p>
            <a:pPr marL="573088" indent="-341313"/>
            <a:r>
              <a:rPr lang="en-US" sz="2800" dirty="0" smtClean="0"/>
              <a:t>B.  It is an unconscious process.</a:t>
            </a:r>
          </a:p>
          <a:p>
            <a:pPr marL="573088" indent="-341313"/>
            <a:r>
              <a:rPr lang="en-US" sz="2800" dirty="0" smtClean="0"/>
              <a:t>C. We never drift upstream (2 Pet 3:17-18).</a:t>
            </a:r>
          </a:p>
          <a:p>
            <a:pPr marL="573088" indent="-341313"/>
            <a:r>
              <a:rPr lang="en-US" sz="2800" dirty="0" smtClean="0"/>
              <a:t>D. The speed downstream increases.</a:t>
            </a:r>
          </a:p>
          <a:p>
            <a:pPr marL="573088" indent="-341313"/>
            <a:r>
              <a:rPr lang="en-US" sz="2800" dirty="0" smtClean="0"/>
              <a:t>E. It is dangerous to others (Eph. 6:4).</a:t>
            </a:r>
          </a:p>
          <a:p>
            <a:pPr marL="573088" indent="-341313"/>
            <a:r>
              <a:rPr lang="en-US" sz="2800" dirty="0" smtClean="0"/>
              <a:t>F. It ends in shipwreck (Heb. 2:1-3a).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5896157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90600" cy="6705600"/>
          </a:xfrm>
        </p:spPr>
        <p:txBody>
          <a:bodyPr vert="vert"/>
          <a:lstStyle/>
          <a:p>
            <a:pPr algn="ctr"/>
            <a:r>
              <a:rPr lang="en-US" sz="5400" spc="300" dirty="0" smtClean="0">
                <a:latin typeface="Arial" pitchFamily="34" charset="0"/>
                <a:cs typeface="Arial" pitchFamily="34" charset="0"/>
              </a:rPr>
              <a:t>Am I Drifting?</a:t>
            </a:r>
            <a:endParaRPr lang="en-US" sz="5400" spc="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19600" y="304800"/>
            <a:ext cx="44196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1313" indent="-341313"/>
            <a:r>
              <a:rPr lang="en-US" sz="3600" b="1" dirty="0" smtClean="0"/>
              <a:t>II.  Common Signs of Drifting.</a:t>
            </a:r>
          </a:p>
          <a:p>
            <a:pPr marL="573088" indent="-341313"/>
            <a:r>
              <a:rPr lang="en-US" sz="3200" spc="-80" dirty="0" smtClean="0"/>
              <a:t>A. Less desire to study and meditate on the Word of God (Matt. 5:6).</a:t>
            </a:r>
          </a:p>
          <a:p>
            <a:pPr marL="573088" indent="-341313"/>
            <a:r>
              <a:rPr lang="en-US" sz="3200" spc="-80" dirty="0" smtClean="0"/>
              <a:t>B. Less desire to attend services and to worship God (Psalm 122:1).</a:t>
            </a:r>
          </a:p>
          <a:p>
            <a:pPr marL="573088" indent="-341313"/>
            <a:r>
              <a:rPr lang="en-US" sz="3200" spc="-80" dirty="0" smtClean="0"/>
              <a:t>C.	Less interest in taking the gospel to others (Acts 8:4).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5896157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90600" cy="6705600"/>
          </a:xfrm>
        </p:spPr>
        <p:txBody>
          <a:bodyPr vert="vert"/>
          <a:lstStyle/>
          <a:p>
            <a:pPr algn="ctr"/>
            <a:r>
              <a:rPr lang="en-US" sz="5400" spc="300" dirty="0" smtClean="0">
                <a:latin typeface="Arial" pitchFamily="34" charset="0"/>
                <a:cs typeface="Arial" pitchFamily="34" charset="0"/>
              </a:rPr>
              <a:t>Am I Drifting?</a:t>
            </a:r>
            <a:endParaRPr lang="en-US" sz="5400" spc="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19600" y="304800"/>
            <a:ext cx="44196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1313" indent="-341313"/>
            <a:r>
              <a:rPr lang="en-US" sz="3600" b="1" dirty="0" smtClean="0"/>
              <a:t>II.  Common Signs of Drifting.</a:t>
            </a:r>
          </a:p>
          <a:p>
            <a:pPr marL="573088" indent="-341313"/>
            <a:r>
              <a:rPr lang="en-US" sz="3200" spc="-70" dirty="0" smtClean="0"/>
              <a:t>D. Less time and need for prayer (Mark 1:35).</a:t>
            </a:r>
          </a:p>
          <a:p>
            <a:pPr marL="573088" indent="-341313"/>
            <a:r>
              <a:rPr lang="en-US" sz="3200" spc="-70" dirty="0" smtClean="0"/>
              <a:t>E.	More love of worldly things (1 John 2:15-17).</a:t>
            </a:r>
          </a:p>
          <a:p>
            <a:pPr marL="573088" indent="-341313"/>
            <a:r>
              <a:rPr lang="en-US" sz="3200" spc="-70" dirty="0" smtClean="0"/>
              <a:t>F.	Less desire to be with the people of God. (1 Sam. 19-28; Rom. 14:19; Heb. 3:12-13</a:t>
            </a:r>
            <a:r>
              <a:rPr lang="en-US" sz="3200" b="1" spc="-70" dirty="0" smtClean="0"/>
              <a:t>).</a:t>
            </a:r>
          </a:p>
          <a:p>
            <a:pPr marL="573088" indent="-341313"/>
            <a:endParaRPr lang="en-US" sz="2400" spc="-70" dirty="0"/>
          </a:p>
        </p:txBody>
      </p:sp>
    </p:spTree>
    <p:extLst>
      <p:ext uri="{BB962C8B-B14F-4D97-AF65-F5344CB8AC3E}">
        <p14:creationId xmlns="" xmlns:p14="http://schemas.microsoft.com/office/powerpoint/2010/main" val="5896157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90600" cy="6705600"/>
          </a:xfrm>
        </p:spPr>
        <p:txBody>
          <a:bodyPr vert="vert"/>
          <a:lstStyle/>
          <a:p>
            <a:pPr algn="ctr"/>
            <a:r>
              <a:rPr lang="en-US" sz="5400" spc="300" dirty="0" smtClean="0">
                <a:latin typeface="Arial" pitchFamily="34" charset="0"/>
                <a:cs typeface="Arial" pitchFamily="34" charset="0"/>
              </a:rPr>
              <a:t>Am I Drifting?</a:t>
            </a:r>
            <a:endParaRPr lang="en-US" sz="5400" spc="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19600" y="304800"/>
            <a:ext cx="4495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1313" indent="-341313"/>
            <a:r>
              <a:rPr lang="en-US" sz="3600" b="1" dirty="0" smtClean="0"/>
              <a:t>III.  Remedies Against Drifting.</a:t>
            </a:r>
          </a:p>
          <a:p>
            <a:pPr marL="573088" indent="-341313"/>
            <a:r>
              <a:rPr lang="en-US" sz="3200" spc="-100" dirty="0" smtClean="0"/>
              <a:t>A.	Continue steadily on course (Heb. 12:1-2;          1 Cor. 15:58).</a:t>
            </a:r>
          </a:p>
          <a:p>
            <a:pPr marL="573088" indent="-341313"/>
            <a:r>
              <a:rPr lang="en-US" sz="3200" spc="-100" dirty="0" smtClean="0"/>
              <a:t>B.	Guard against rough water (1 Pet. 2:11-12).</a:t>
            </a:r>
          </a:p>
          <a:p>
            <a:pPr marL="573088" indent="-341313"/>
            <a:r>
              <a:rPr lang="en-US" sz="3200" spc="-100" dirty="0" smtClean="0"/>
              <a:t>C.	Be willing to go against the tide (Matt. 7:13-14).</a:t>
            </a:r>
          </a:p>
          <a:p>
            <a:pPr marL="573088" indent="-341313"/>
            <a:r>
              <a:rPr lang="en-US" sz="3200" spc="-100" dirty="0" smtClean="0"/>
              <a:t>D.	Stay anchored (Eph. 3:17; Heb. 6: 19).</a:t>
            </a:r>
          </a:p>
        </p:txBody>
      </p:sp>
    </p:spTree>
    <p:extLst>
      <p:ext uri="{BB962C8B-B14F-4D97-AF65-F5344CB8AC3E}">
        <p14:creationId xmlns="" xmlns:p14="http://schemas.microsoft.com/office/powerpoint/2010/main" val="5896157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S102264332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Thermal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E9253C7-43A9-43A6-9FEA-052DEAFC79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TS102264332</Template>
  <TotalTime>0</TotalTime>
  <Words>154</Words>
  <Application>Microsoft Office PowerPoint</Application>
  <PresentationFormat>On-screen Show (4:3)</PresentationFormat>
  <Paragraphs>28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TS102264332</vt:lpstr>
      <vt:lpstr>Am I Drifting?</vt:lpstr>
      <vt:lpstr>Am I Drifting?</vt:lpstr>
      <vt:lpstr>Am I Drifting?</vt:lpstr>
      <vt:lpstr>Am I Drifting?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2012-08-11T23:40:41Z</dcterms:created>
  <dcterms:modified xsi:type="dcterms:W3CDTF">2012-08-14T18:27:49Z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TC022643329991</vt:lpwstr>
  </property>
</Properties>
</file>