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2"/>
  </p:sldMasterIdLst>
  <p:notesMasterIdLst>
    <p:notesMasterId r:id="rId14"/>
  </p:notesMasterIdLst>
  <p:handoutMasterIdLst>
    <p:handoutMasterId r:id="rId15"/>
  </p:handoutMasterIdLst>
  <p:sldIdLst>
    <p:sldId id="262" r:id="rId3"/>
    <p:sldId id="263" r:id="rId4"/>
    <p:sldId id="264" r:id="rId5"/>
    <p:sldId id="265" r:id="rId6"/>
    <p:sldId id="266" r:id="rId7"/>
    <p:sldId id="267" r:id="rId8"/>
    <p:sldId id="268" r:id="rId9"/>
    <p:sldId id="269" r:id="rId10"/>
    <p:sldId id="270" r:id="rId11"/>
    <p:sldId id="271" r:id="rId12"/>
    <p:sldId id="272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000000"/>
    <a:srgbClr val="FC7500"/>
    <a:srgbClr val="F25F29"/>
    <a:srgbClr val="91BED4"/>
    <a:srgbClr val="F0F0F0"/>
    <a:srgbClr val="304269"/>
    <a:srgbClr val="D9E8F5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15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874" autoAdjust="0"/>
    <p:restoredTop sz="87368" autoAdjust="0"/>
  </p:normalViewPr>
  <p:slideViewPr>
    <p:cSldViewPr>
      <p:cViewPr varScale="1">
        <p:scale>
          <a:sx n="70" d="100"/>
          <a:sy n="70" d="100"/>
        </p:scale>
        <p:origin x="-1188" y="-96"/>
      </p:cViewPr>
      <p:guideLst>
        <p:guide orient="horz" pos="3168"/>
        <p:guide pos="432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3" d="100"/>
          <a:sy n="83" d="100"/>
        </p:scale>
        <p:origin x="-3096" y="-96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1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4D7EC3-CD50-4DA5-B722-330229C0073D}" type="datetimeFigureOut">
              <a:rPr lang="en-US" smtClean="0"/>
              <a:pPr/>
              <a:t>9/22/2012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712E5A-FBEB-4329-9E4A-5F20B492F51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BE0011-04E0-4F3F-BFCE-633C944A425A}" type="datetimeFigureOut">
              <a:rPr lang="en-US" smtClean="0"/>
              <a:pPr/>
              <a:t>9/22/2012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7D2AD7-BD31-48B9-8C8A-7D4EAE7F648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7D2AD7-BD31-48B9-8C8A-7D4EAE7F6485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7D2AD7-BD31-48B9-8C8A-7D4EAE7F6485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7D2AD7-BD31-48B9-8C8A-7D4EAE7F6485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7D2AD7-BD31-48B9-8C8A-7D4EAE7F6485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7D2AD7-BD31-48B9-8C8A-7D4EAE7F6485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7D2AD7-BD31-48B9-8C8A-7D4EAE7F6485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7D2AD7-BD31-48B9-8C8A-7D4EAE7F6485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7D2AD7-BD31-48B9-8C8A-7D4EAE7F6485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7D2AD7-BD31-48B9-8C8A-7D4EAE7F6485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7D2AD7-BD31-48B9-8C8A-7D4EAE7F6485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7D2AD7-BD31-48B9-8C8A-7D4EAE7F6485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lbum 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Placeholder 3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0" y="0"/>
            <a:ext cx="8458200" cy="6858000"/>
          </a:xfrm>
          <a:prstGeom prst="rect">
            <a:avLst/>
          </a:prstGeom>
        </p:spPr>
      </p:pic>
      <p:sp>
        <p:nvSpPr>
          <p:cNvPr id="11" name="Text Placeholder 10"/>
          <p:cNvSpPr>
            <a:spLocks noGrp="1"/>
          </p:cNvSpPr>
          <p:nvPr>
            <p:ph type="body" sz="quarter" idx="14" hasCustomPrompt="1"/>
          </p:nvPr>
        </p:nvSpPr>
        <p:spPr>
          <a:xfrm>
            <a:off x="2950957" y="1191150"/>
            <a:ext cx="4937760" cy="983431"/>
          </a:xfrm>
          <a:solidFill>
            <a:schemeClr val="tx1">
              <a:lumMod val="95000"/>
              <a:lumOff val="5000"/>
              <a:alpha val="64000"/>
            </a:schemeClr>
          </a:solidFill>
          <a:ln w="38100" cmpd="dbl">
            <a:noFill/>
          </a:ln>
        </p:spPr>
        <p:txBody>
          <a:bodyPr tIns="137160" anchor="ctr" anchorCtr="0">
            <a:normAutofit/>
          </a:bodyPr>
          <a:lstStyle>
            <a:lvl1pPr algn="ctr">
              <a:buNone/>
              <a:defRPr sz="32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Click to add Master title</a:t>
            </a:r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2906973" y="1143000"/>
            <a:ext cx="5029200" cy="1066800"/>
          </a:xfrm>
          <a:prstGeom prst="rect">
            <a:avLst/>
          </a:prstGeom>
          <a:noFill/>
          <a:ln w="38100">
            <a:solidFill>
              <a:schemeClr val="tx1">
                <a:lumMod val="95000"/>
                <a:lumOff val="5000"/>
                <a:alpha val="54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-Up Landscape with Captions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7"/>
          <p:cNvSpPr>
            <a:spLocks noGrp="1" noChangeAspect="1"/>
          </p:cNvSpPr>
          <p:nvPr>
            <p:ph type="pic" sz="quarter" idx="13"/>
          </p:nvPr>
        </p:nvSpPr>
        <p:spPr>
          <a:xfrm>
            <a:off x="4800600" y="914400"/>
            <a:ext cx="3962400" cy="2971800"/>
          </a:xfrm>
          <a:prstGeom prst="rect">
            <a:avLst/>
          </a:prstGeom>
          <a:solidFill>
            <a:srgbClr val="F0F0F0"/>
          </a:solidFill>
          <a:ln w="57150">
            <a:solidFill>
              <a:schemeClr val="bg1"/>
            </a:solidFill>
          </a:ln>
          <a:effectLst>
            <a:outerShdw dist="38100" dir="2700000" algn="tl" rotWithShape="0">
              <a:prstClr val="black">
                <a:alpha val="17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marR="0" indent="0" algn="ctr" defTabSz="914400" rtl="0" eaLnBrk="1" latinLnBrk="0" hangingPunct="1">
              <a:spcBef>
                <a:spcPct val="20000"/>
              </a:spcBef>
              <a:buFontTx/>
              <a:buNone/>
              <a:defRPr lang="en-US" sz="2400" i="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0" algn="ctr" rtl="0" latinLnBrk="0">
              <a:buFontTx/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7" name="Rectangle 7"/>
          <p:cNvSpPr>
            <a:spLocks noGrp="1" noChangeAspect="1"/>
          </p:cNvSpPr>
          <p:nvPr>
            <p:ph type="pic" sz="quarter" idx="14"/>
          </p:nvPr>
        </p:nvSpPr>
        <p:spPr>
          <a:xfrm>
            <a:off x="457200" y="914400"/>
            <a:ext cx="3962400" cy="2971800"/>
          </a:xfrm>
          <a:prstGeom prst="rect">
            <a:avLst/>
          </a:prstGeom>
          <a:solidFill>
            <a:srgbClr val="F0F0F0"/>
          </a:solidFill>
          <a:ln w="57150">
            <a:solidFill>
              <a:schemeClr val="bg1"/>
            </a:solidFill>
          </a:ln>
          <a:effectLst>
            <a:outerShdw dist="38100" dir="2700000" algn="tl" rotWithShape="0">
              <a:prstClr val="black">
                <a:alpha val="17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marR="0" indent="1588" algn="ctr" defTabSz="914400" rtl="0" eaLnBrk="1" latinLnBrk="0" hangingPunct="1">
              <a:spcBef>
                <a:spcPct val="20000"/>
              </a:spcBef>
              <a:buFontTx/>
              <a:buNone/>
              <a:defRPr lang="en-US" sz="2400" i="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0" algn="ctr" rtl="0" latinLnBrk="0">
              <a:buFontTx/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8" name="Rectangle 7"/>
          <p:cNvSpPr>
            <a:spLocks noGrp="1"/>
          </p:cNvSpPr>
          <p:nvPr>
            <p:ph type="body" sz="quarter" idx="16" hasCustomPrompt="1"/>
          </p:nvPr>
        </p:nvSpPr>
        <p:spPr>
          <a:xfrm>
            <a:off x="457200" y="4114800"/>
            <a:ext cx="3962400" cy="1214887"/>
          </a:xfrm>
        </p:spPr>
        <p:txBody>
          <a:bodyPr vert="horz" lIns="91440" tIns="45720" rIns="9144" bIns="45720" rtlCol="0" anchor="t" anchorCtr="0">
            <a:noAutofit/>
          </a:bodyPr>
          <a:lstStyle>
            <a:lvl1pPr marL="0" marR="0" indent="0" algn="ctr" rtl="0" latinLnBrk="0">
              <a:spcBef>
                <a:spcPct val="20000"/>
              </a:spcBef>
              <a:buFontTx/>
              <a:buNone/>
              <a:defRPr lang="en-US" sz="1800" kern="1200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lvl="0" indent="0" algn="l" defTabSz="914400" rtl="0" eaLnBrk="1" latinLnBrk="0" hangingPunct="1">
              <a:spcBef>
                <a:spcPct val="20000"/>
              </a:spcBef>
              <a:buFontTx/>
              <a:buNone/>
            </a:pPr>
            <a:r>
              <a:rPr lang="en-US" dirty="0" smtClean="0"/>
              <a:t>Click to add caption</a:t>
            </a:r>
            <a:endParaRPr lang="en-US" dirty="0"/>
          </a:p>
        </p:txBody>
      </p:sp>
      <p:sp>
        <p:nvSpPr>
          <p:cNvPr id="9" name="Rectangle 7"/>
          <p:cNvSpPr>
            <a:spLocks noGrp="1"/>
          </p:cNvSpPr>
          <p:nvPr>
            <p:ph type="body" sz="quarter" idx="17" hasCustomPrompt="1"/>
          </p:nvPr>
        </p:nvSpPr>
        <p:spPr>
          <a:xfrm>
            <a:off x="4800599" y="4114800"/>
            <a:ext cx="3990975" cy="1214887"/>
          </a:xfrm>
        </p:spPr>
        <p:txBody>
          <a:bodyPr vert="horz" lIns="91440" tIns="45720" rIns="9144" bIns="45720" rtlCol="0" anchor="t" anchorCtr="0">
            <a:noAutofit/>
          </a:bodyPr>
          <a:lstStyle>
            <a:lvl1pPr marL="0" marR="0" indent="0" algn="ctr" rtl="0" latinLnBrk="0">
              <a:spcBef>
                <a:spcPct val="20000"/>
              </a:spcBef>
              <a:buFontTx/>
              <a:buNone/>
              <a:defRPr lang="en-US" sz="1800" kern="1200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lvl="0" indent="0" algn="l" defTabSz="914400" rtl="0" eaLnBrk="1" latinLnBrk="0" hangingPunct="1">
              <a:spcBef>
                <a:spcPct val="20000"/>
              </a:spcBef>
              <a:buFontTx/>
              <a:buNone/>
            </a:pPr>
            <a:r>
              <a:rPr lang="en-US" dirty="0" smtClean="0"/>
              <a:t>Click to add caption</a:t>
            </a:r>
            <a:endParaRPr lang="en-US" dirty="0"/>
          </a:p>
        </p:txBody>
      </p:sp>
      <p:grpSp>
        <p:nvGrpSpPr>
          <p:cNvPr id="10" name="Group 9"/>
          <p:cNvGrpSpPr/>
          <p:nvPr userDrawn="1"/>
        </p:nvGrpSpPr>
        <p:grpSpPr>
          <a:xfrm rot="5400000">
            <a:off x="4277032" y="1991032"/>
            <a:ext cx="589936" cy="9144000"/>
            <a:chOff x="8524568" y="0"/>
            <a:chExt cx="589936" cy="6858000"/>
          </a:xfrm>
        </p:grpSpPr>
        <p:sp>
          <p:nvSpPr>
            <p:cNvPr id="11" name="Rectangle 10"/>
            <p:cNvSpPr/>
            <p:nvPr userDrawn="1"/>
          </p:nvSpPr>
          <p:spPr>
            <a:xfrm>
              <a:off x="8524568" y="0"/>
              <a:ext cx="540774" cy="6858000"/>
            </a:xfrm>
            <a:prstGeom prst="rect">
              <a:avLst/>
            </a:prstGeom>
            <a:solidFill>
              <a:srgbClr val="FC75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C7500"/>
                </a:solidFill>
              </a:endParaRPr>
            </a:p>
          </p:txBody>
        </p:sp>
        <p:cxnSp>
          <p:nvCxnSpPr>
            <p:cNvPr id="12" name="Straight Connector 11"/>
            <p:cNvCxnSpPr/>
            <p:nvPr userDrawn="1"/>
          </p:nvCxnSpPr>
          <p:spPr>
            <a:xfrm rot="5400000">
              <a:off x="5685504" y="3429000"/>
              <a:ext cx="6858000" cy="0"/>
            </a:xfrm>
            <a:prstGeom prst="line">
              <a:avLst/>
            </a:prstGeom>
            <a:ln w="50800">
              <a:solidFill>
                <a:srgbClr val="FC75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553200"/>
            <a:ext cx="2133600" cy="3048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EFEED2B4-868F-4681-9E70-FF7ECCDC67D4}" type="datetimeFigureOut">
              <a:rPr lang="en-US" smtClean="0"/>
              <a:pPr/>
              <a:t>9/22/2012</a:t>
            </a:fld>
            <a:endParaRPr lang="en-US" dirty="0"/>
          </a:p>
        </p:txBody>
      </p:sp>
      <p:sp>
        <p:nvSpPr>
          <p:cNvPr id="1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553200"/>
            <a:ext cx="2895600" cy="3048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553200"/>
            <a:ext cx="2133600" cy="3048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80F88FF4-1BD9-4AA8-B980-C7776087ABA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-Up Snapsho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3804047" cy="6858000"/>
          </a:xfrm>
          <a:prstGeom prst="rect">
            <a:avLst/>
          </a:prstGeom>
        </p:spPr>
      </p:pic>
      <p:sp>
        <p:nvSpPr>
          <p:cNvPr id="11" name="Rectangle 10"/>
          <p:cNvSpPr/>
          <p:nvPr userDrawn="1"/>
        </p:nvSpPr>
        <p:spPr>
          <a:xfrm rot="1223811">
            <a:off x="4598124" y="530555"/>
            <a:ext cx="2282441" cy="2467504"/>
          </a:xfrm>
          <a:prstGeom prst="rect">
            <a:avLst/>
          </a:prstGeom>
          <a:gradFill>
            <a:gsLst>
              <a:gs pos="0">
                <a:schemeClr val="bg1">
                  <a:lumMod val="95000"/>
                </a:schemeClr>
              </a:gs>
              <a:gs pos="36000">
                <a:schemeClr val="bg1"/>
              </a:gs>
            </a:gsLst>
            <a:lin ang="14400000" scaled="0"/>
          </a:gradFill>
          <a:ln w="9525">
            <a:solidFill>
              <a:schemeClr val="bg1">
                <a:lumMod val="85000"/>
              </a:schemeClr>
            </a:solidFill>
          </a:ln>
          <a:effectLst>
            <a:outerShdw blurRad="25400" dist="12700" dir="2700000" algn="tl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Picture Placeholder 7"/>
          <p:cNvSpPr>
            <a:spLocks noGrp="1"/>
          </p:cNvSpPr>
          <p:nvPr>
            <p:ph type="pic" sz="quarter" idx="15"/>
          </p:nvPr>
        </p:nvSpPr>
        <p:spPr>
          <a:xfrm rot="1223811">
            <a:off x="4794084" y="657037"/>
            <a:ext cx="2035690" cy="1912315"/>
          </a:xfrm>
          <a:solidFill>
            <a:schemeClr val="tx1">
              <a:lumMod val="85000"/>
              <a:lumOff val="15000"/>
            </a:schemeClr>
          </a:solidFill>
        </p:spPr>
        <p:txBody>
          <a:bodyPr>
            <a:normAutofit/>
          </a:bodyPr>
          <a:lstStyle>
            <a:lvl1pPr algn="ctr">
              <a:buNone/>
              <a:defRPr sz="16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ED2B4-868F-4681-9E70-FF7ECCDC67D4}" type="datetimeFigureOut">
              <a:rPr lang="en-US" smtClean="0"/>
              <a:pPr/>
              <a:t>9/22/2012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88FF4-1BD9-4AA8-B980-C7776087ABA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0" name="Text Placeholder 13"/>
          <p:cNvSpPr>
            <a:spLocks noGrp="1"/>
          </p:cNvSpPr>
          <p:nvPr>
            <p:ph type="body" sz="quarter" idx="18" hasCustomPrompt="1"/>
          </p:nvPr>
        </p:nvSpPr>
        <p:spPr>
          <a:xfrm>
            <a:off x="457200" y="5943600"/>
            <a:ext cx="8204200" cy="457200"/>
          </a:xfrm>
        </p:spPr>
        <p:txBody>
          <a:bodyPr>
            <a:normAutofit/>
          </a:bodyPr>
          <a:lstStyle>
            <a:lvl1pPr>
              <a:buNone/>
              <a:defRPr sz="2400" b="1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Click to add title</a:t>
            </a:r>
            <a:endParaRPr lang="en-US" dirty="0"/>
          </a:p>
        </p:txBody>
      </p:sp>
      <p:sp>
        <p:nvSpPr>
          <p:cNvPr id="6" name="Rectangle 5"/>
          <p:cNvSpPr/>
          <p:nvPr userDrawn="1"/>
        </p:nvSpPr>
        <p:spPr>
          <a:xfrm>
            <a:off x="533400" y="1172146"/>
            <a:ext cx="3810000" cy="4148667"/>
          </a:xfrm>
          <a:prstGeom prst="rect">
            <a:avLst/>
          </a:prstGeom>
          <a:gradFill>
            <a:gsLst>
              <a:gs pos="0">
                <a:schemeClr val="bg1">
                  <a:lumMod val="95000"/>
                </a:schemeClr>
              </a:gs>
              <a:gs pos="36000">
                <a:schemeClr val="bg1"/>
              </a:gs>
            </a:gsLst>
            <a:lin ang="14400000" scaled="0"/>
          </a:gradFill>
          <a:ln w="9525">
            <a:solidFill>
              <a:schemeClr val="bg1">
                <a:lumMod val="85000"/>
              </a:schemeClr>
            </a:solidFill>
          </a:ln>
          <a:effectLst>
            <a:outerShdw blurRad="25400" dist="12700" dir="2700000" algn="tl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780535" y="1439693"/>
            <a:ext cx="3346622" cy="3175000"/>
          </a:xfrm>
          <a:solidFill>
            <a:schemeClr val="tx1">
              <a:lumMod val="85000"/>
              <a:lumOff val="15000"/>
            </a:schemeClr>
          </a:solidFill>
        </p:spPr>
        <p:txBody>
          <a:bodyPr>
            <a:normAutofit/>
          </a:bodyPr>
          <a:lstStyle>
            <a:lvl1pPr algn="ctr">
              <a:buNone/>
              <a:defRPr sz="22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 hasCustomPrompt="1"/>
          </p:nvPr>
        </p:nvSpPr>
        <p:spPr>
          <a:xfrm>
            <a:off x="781050" y="4754393"/>
            <a:ext cx="3333750" cy="317500"/>
          </a:xfrm>
        </p:spPr>
        <p:txBody>
          <a:bodyPr>
            <a:noAutofit/>
          </a:bodyPr>
          <a:lstStyle>
            <a:lvl1pPr algn="ctr">
              <a:buNone/>
              <a:defRPr sz="16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Click to add short caption</a:t>
            </a:r>
            <a:endParaRPr lang="en-US" dirty="0"/>
          </a:p>
        </p:txBody>
      </p:sp>
      <p:sp>
        <p:nvSpPr>
          <p:cNvPr id="17" name="Rectangle 16"/>
          <p:cNvSpPr/>
          <p:nvPr userDrawn="1"/>
        </p:nvSpPr>
        <p:spPr>
          <a:xfrm>
            <a:off x="5985608" y="2877171"/>
            <a:ext cx="2624992" cy="2837829"/>
          </a:xfrm>
          <a:prstGeom prst="rect">
            <a:avLst/>
          </a:prstGeom>
          <a:gradFill>
            <a:gsLst>
              <a:gs pos="0">
                <a:schemeClr val="bg1">
                  <a:lumMod val="95000"/>
                </a:schemeClr>
              </a:gs>
              <a:gs pos="36000">
                <a:schemeClr val="bg1"/>
              </a:gs>
            </a:gsLst>
            <a:lin ang="14400000" scaled="0"/>
          </a:gradFill>
          <a:ln w="9525">
            <a:solidFill>
              <a:schemeClr val="bg1">
                <a:lumMod val="85000"/>
              </a:schemeClr>
            </a:solidFill>
          </a:ln>
          <a:effectLst>
            <a:outerShdw blurRad="25400" dist="12700" dir="2700000" algn="tl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Picture Placeholder 7"/>
          <p:cNvSpPr>
            <a:spLocks noGrp="1"/>
          </p:cNvSpPr>
          <p:nvPr>
            <p:ph type="pic" sz="quarter" idx="17"/>
          </p:nvPr>
        </p:nvSpPr>
        <p:spPr>
          <a:xfrm>
            <a:off x="6137438" y="3013976"/>
            <a:ext cx="2341209" cy="2199318"/>
          </a:xfrm>
          <a:solidFill>
            <a:schemeClr val="tx1">
              <a:lumMod val="85000"/>
              <a:lumOff val="15000"/>
            </a:schemeClr>
          </a:solidFill>
        </p:spPr>
        <p:txBody>
          <a:bodyPr>
            <a:normAutofit/>
          </a:bodyPr>
          <a:lstStyle>
            <a:lvl1pPr algn="ctr">
              <a:buNone/>
              <a:defRPr sz="16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-Up Slide Fil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990599" y="1371600"/>
            <a:ext cx="4026757" cy="4038600"/>
          </a:xfrm>
          <a:prstGeom prst="rect">
            <a:avLst/>
          </a:prstGeom>
        </p:spPr>
      </p:pic>
      <p:sp>
        <p:nvSpPr>
          <p:cNvPr id="13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1592249" y="2370152"/>
            <a:ext cx="2804822" cy="1788380"/>
          </a:xfrm>
          <a:solidFill>
            <a:schemeClr val="tx1">
              <a:lumMod val="85000"/>
              <a:lumOff val="15000"/>
            </a:schemeClr>
          </a:solidFill>
        </p:spPr>
        <p:txBody>
          <a:bodyPr>
            <a:normAutofit/>
          </a:bodyPr>
          <a:lstStyle>
            <a:lvl1pPr algn="ctr">
              <a:buNone/>
              <a:defRPr sz="1400" baseline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65176" y="685801"/>
            <a:ext cx="2507224" cy="2514599"/>
          </a:xfrm>
          <a:prstGeom prst="rect">
            <a:avLst/>
          </a:prstGeom>
        </p:spPr>
      </p:pic>
      <p:sp>
        <p:nvSpPr>
          <p:cNvPr id="15" name="Picture Placeholder 12"/>
          <p:cNvSpPr>
            <a:spLocks noGrp="1"/>
          </p:cNvSpPr>
          <p:nvPr>
            <p:ph type="pic" sz="quarter" idx="14"/>
          </p:nvPr>
        </p:nvSpPr>
        <p:spPr>
          <a:xfrm>
            <a:off x="5706474" y="1371600"/>
            <a:ext cx="1600200" cy="1002547"/>
          </a:xfrm>
          <a:solidFill>
            <a:schemeClr val="tx1">
              <a:lumMod val="85000"/>
              <a:lumOff val="15000"/>
            </a:schemeClr>
          </a:solidFill>
        </p:spPr>
        <p:txBody>
          <a:bodyPr>
            <a:normAutofit/>
          </a:bodyPr>
          <a:lstStyle>
            <a:lvl1pPr algn="ctr">
              <a:buNone/>
              <a:defRPr sz="1100" baseline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65176" y="3429001"/>
            <a:ext cx="2507224" cy="2514599"/>
          </a:xfrm>
          <a:prstGeom prst="rect">
            <a:avLst/>
          </a:prstGeom>
        </p:spPr>
      </p:pic>
      <p:sp>
        <p:nvSpPr>
          <p:cNvPr id="17" name="Picture Placeholder 12"/>
          <p:cNvSpPr>
            <a:spLocks noGrp="1"/>
          </p:cNvSpPr>
          <p:nvPr>
            <p:ph type="pic" sz="quarter" idx="15"/>
          </p:nvPr>
        </p:nvSpPr>
        <p:spPr>
          <a:xfrm>
            <a:off x="5706474" y="4114800"/>
            <a:ext cx="1600200" cy="1002547"/>
          </a:xfrm>
          <a:solidFill>
            <a:schemeClr val="tx1">
              <a:lumMod val="85000"/>
              <a:lumOff val="15000"/>
            </a:schemeClr>
          </a:solidFill>
        </p:spPr>
        <p:txBody>
          <a:bodyPr>
            <a:normAutofit/>
          </a:bodyPr>
          <a:lstStyle>
            <a:lvl1pPr algn="ctr">
              <a:buNone/>
              <a:defRPr sz="1100" baseline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553200"/>
            <a:ext cx="2133600" cy="304800"/>
          </a:xfrm>
        </p:spPr>
        <p:txBody>
          <a:bodyPr/>
          <a:lstStyle/>
          <a:p>
            <a:fld id="{EFEED2B4-868F-4681-9E70-FF7ECCDC67D4}" type="datetimeFigureOut">
              <a:rPr lang="en-US" smtClean="0"/>
              <a:pPr/>
              <a:t>9/22/2012</a:t>
            </a:fld>
            <a:endParaRPr lang="en-US"/>
          </a:p>
        </p:txBody>
      </p:sp>
      <p:sp>
        <p:nvSpPr>
          <p:cNvPr id="2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971800" y="6553200"/>
            <a:ext cx="2895600" cy="304800"/>
          </a:xfrm>
        </p:spPr>
        <p:txBody>
          <a:bodyPr/>
          <a:lstStyle/>
          <a:p>
            <a:endParaRPr lang="en-US"/>
          </a:p>
        </p:txBody>
      </p:sp>
      <p:sp>
        <p:nvSpPr>
          <p:cNvPr id="2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48400" y="6553200"/>
            <a:ext cx="2057400" cy="304800"/>
          </a:xfrm>
        </p:spPr>
        <p:txBody>
          <a:bodyPr/>
          <a:lstStyle/>
          <a:p>
            <a:fld id="{80F88FF4-1BD9-4AA8-B980-C7776087AB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-Up Portrait with Cap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8"/>
          <p:cNvSpPr>
            <a:spLocks noGrp="1" noChangeAspect="1"/>
          </p:cNvSpPr>
          <p:nvPr>
            <p:ph type="pic" sz="quarter" idx="13"/>
          </p:nvPr>
        </p:nvSpPr>
        <p:spPr>
          <a:xfrm>
            <a:off x="228600" y="533400"/>
            <a:ext cx="2743200" cy="3657600"/>
          </a:xfrm>
          <a:solidFill>
            <a:srgbClr val="F0F0F0"/>
          </a:solidFill>
          <a:ln w="57150">
            <a:solidFill>
              <a:schemeClr val="bg1"/>
            </a:solidFill>
          </a:ln>
          <a:effectLst>
            <a:outerShdw dist="38100" dir="2700000" algn="tl" rotWithShape="0">
              <a:prstClr val="black">
                <a:alpha val="17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marR="0" indent="1588" algn="ctr" defTabSz="914400" rtl="0" eaLnBrk="1" latinLnBrk="0" hangingPunct="1">
              <a:spcBef>
                <a:spcPct val="20000"/>
              </a:spcBef>
              <a:buFontTx/>
              <a:buNone/>
              <a:defRPr lang="en-US" sz="2400" i="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Clr>
                <a:srgbClr val="438086"/>
              </a:buClr>
              <a:buSzPct val="60000"/>
              <a:buFontTx/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7" name="Rectangle 8"/>
          <p:cNvSpPr>
            <a:spLocks noGrp="1" noChangeAspect="1"/>
          </p:cNvSpPr>
          <p:nvPr>
            <p:ph type="pic" sz="quarter" idx="14"/>
          </p:nvPr>
        </p:nvSpPr>
        <p:spPr>
          <a:xfrm>
            <a:off x="3200400" y="533400"/>
            <a:ext cx="2743200" cy="3657600"/>
          </a:xfrm>
          <a:solidFill>
            <a:srgbClr val="F0F0F0"/>
          </a:solidFill>
          <a:ln w="57150">
            <a:solidFill>
              <a:schemeClr val="bg1"/>
            </a:solidFill>
          </a:ln>
          <a:effectLst>
            <a:outerShdw dist="38100" dir="2700000" algn="tl" rotWithShape="0">
              <a:prstClr val="black">
                <a:alpha val="17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342900" marR="0" indent="-342900" algn="ctr" defTabSz="914400" rtl="0" eaLnBrk="1" latinLnBrk="0" hangingPunct="1">
              <a:spcBef>
                <a:spcPct val="20000"/>
              </a:spcBef>
              <a:buClr>
                <a:srgbClr val="438086"/>
              </a:buClr>
              <a:buSzPct val="60000"/>
              <a:buFontTx/>
              <a:buNone/>
              <a:defRPr lang="en-US" sz="2400" i="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Clr>
                <a:srgbClr val="438086"/>
              </a:buClr>
              <a:buSzPct val="60000"/>
              <a:buFontTx/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8" name="Rectangle 8"/>
          <p:cNvSpPr>
            <a:spLocks noGrp="1" noChangeAspect="1"/>
          </p:cNvSpPr>
          <p:nvPr>
            <p:ph type="pic" sz="quarter" idx="15"/>
          </p:nvPr>
        </p:nvSpPr>
        <p:spPr>
          <a:xfrm>
            <a:off x="6172200" y="533400"/>
            <a:ext cx="2743200" cy="3657600"/>
          </a:xfrm>
          <a:solidFill>
            <a:srgbClr val="F0F0F0"/>
          </a:solidFill>
          <a:ln w="57150">
            <a:solidFill>
              <a:schemeClr val="bg1"/>
            </a:solidFill>
          </a:ln>
          <a:effectLst>
            <a:outerShdw dist="38100" dir="2700000" algn="tl" rotWithShape="0">
              <a:prstClr val="black">
                <a:alpha val="17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342900" marR="0" indent="-342900" algn="ctr" defTabSz="914400" rtl="0" eaLnBrk="1" latinLnBrk="0" hangingPunct="1">
              <a:spcBef>
                <a:spcPct val="20000"/>
              </a:spcBef>
              <a:buClr>
                <a:srgbClr val="438086"/>
              </a:buClr>
              <a:buSzPct val="60000"/>
              <a:buFontTx/>
              <a:buNone/>
              <a:defRPr lang="en-US" sz="2400" i="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Clr>
                <a:srgbClr val="438086"/>
              </a:buClr>
              <a:buSzPct val="60000"/>
              <a:buFontTx/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9" name="Rectangle 6"/>
          <p:cNvSpPr>
            <a:spLocks noGrp="1"/>
          </p:cNvSpPr>
          <p:nvPr>
            <p:ph type="body" sz="quarter" idx="16" hasCustomPrompt="1"/>
          </p:nvPr>
        </p:nvSpPr>
        <p:spPr>
          <a:xfrm>
            <a:off x="228600" y="4419600"/>
            <a:ext cx="2743200" cy="1447800"/>
          </a:xfrm>
        </p:spPr>
        <p:txBody>
          <a:bodyPr anchor="t" anchorCtr="0">
            <a:noAutofit/>
          </a:bodyPr>
          <a:lstStyle>
            <a:lvl1pPr marL="0" marR="0" indent="0" algn="l" rtl="0" latinLnBrk="0">
              <a:spcBef>
                <a:spcPct val="20000"/>
              </a:spcBef>
              <a:buFontTx/>
              <a:buNone/>
              <a:defRPr sz="18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lvl="0"/>
            <a:r>
              <a:rPr lang="en-US" dirty="0" smtClean="0"/>
              <a:t>Click to add caption</a:t>
            </a:r>
            <a:endParaRPr lang="en-US" dirty="0"/>
          </a:p>
        </p:txBody>
      </p:sp>
      <p:sp>
        <p:nvSpPr>
          <p:cNvPr id="10" name="Rectangle 6"/>
          <p:cNvSpPr>
            <a:spLocks noGrp="1"/>
          </p:cNvSpPr>
          <p:nvPr>
            <p:ph type="body" sz="quarter" idx="17" hasCustomPrompt="1"/>
          </p:nvPr>
        </p:nvSpPr>
        <p:spPr>
          <a:xfrm>
            <a:off x="3200400" y="4419600"/>
            <a:ext cx="2743200" cy="1447800"/>
          </a:xfrm>
        </p:spPr>
        <p:txBody>
          <a:bodyPr anchor="t" anchorCtr="0">
            <a:noAutofit/>
          </a:bodyPr>
          <a:lstStyle>
            <a:lvl1pPr marL="0" marR="0" indent="0" algn="l" rtl="0" latinLnBrk="0">
              <a:spcBef>
                <a:spcPct val="20000"/>
              </a:spcBef>
              <a:buFontTx/>
              <a:buNone/>
              <a:defRPr sz="18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lvl="0"/>
            <a:r>
              <a:rPr lang="en-US" dirty="0" smtClean="0"/>
              <a:t>Click to add caption</a:t>
            </a:r>
            <a:endParaRPr lang="en-US" dirty="0"/>
          </a:p>
        </p:txBody>
      </p:sp>
      <p:sp>
        <p:nvSpPr>
          <p:cNvPr id="11" name="Rectangle 6"/>
          <p:cNvSpPr>
            <a:spLocks noGrp="1"/>
          </p:cNvSpPr>
          <p:nvPr>
            <p:ph type="body" sz="quarter" idx="18" hasCustomPrompt="1"/>
          </p:nvPr>
        </p:nvSpPr>
        <p:spPr>
          <a:xfrm>
            <a:off x="6172200" y="4419600"/>
            <a:ext cx="2743200" cy="1447800"/>
          </a:xfrm>
        </p:spPr>
        <p:txBody>
          <a:bodyPr anchor="t" anchorCtr="0">
            <a:noAutofit/>
          </a:bodyPr>
          <a:lstStyle>
            <a:lvl1pPr marL="0" marR="0" indent="0" algn="l" rtl="0" latinLnBrk="0">
              <a:spcBef>
                <a:spcPct val="20000"/>
              </a:spcBef>
              <a:buFontTx/>
              <a:buNone/>
              <a:defRPr sz="18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lvl="0"/>
            <a:r>
              <a:rPr lang="en-US" dirty="0" smtClean="0"/>
              <a:t>Click to add caption</a:t>
            </a:r>
            <a:endParaRPr lang="en-US" dirty="0"/>
          </a:p>
        </p:txBody>
      </p:sp>
      <p:grpSp>
        <p:nvGrpSpPr>
          <p:cNvPr id="12" name="Group 11"/>
          <p:cNvGrpSpPr/>
          <p:nvPr userDrawn="1"/>
        </p:nvGrpSpPr>
        <p:grpSpPr>
          <a:xfrm rot="5400000">
            <a:off x="4277032" y="1991032"/>
            <a:ext cx="589936" cy="9144000"/>
            <a:chOff x="8524568" y="0"/>
            <a:chExt cx="589936" cy="6858000"/>
          </a:xfrm>
        </p:grpSpPr>
        <p:sp>
          <p:nvSpPr>
            <p:cNvPr id="13" name="Rectangle 12"/>
            <p:cNvSpPr/>
            <p:nvPr userDrawn="1"/>
          </p:nvSpPr>
          <p:spPr>
            <a:xfrm>
              <a:off x="8524568" y="0"/>
              <a:ext cx="540774" cy="6858000"/>
            </a:xfrm>
            <a:prstGeom prst="rect">
              <a:avLst/>
            </a:prstGeom>
            <a:solidFill>
              <a:srgbClr val="FC75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C7500"/>
                </a:solidFill>
              </a:endParaRPr>
            </a:p>
          </p:txBody>
        </p:sp>
        <p:cxnSp>
          <p:nvCxnSpPr>
            <p:cNvPr id="14" name="Straight Connector 13"/>
            <p:cNvCxnSpPr/>
            <p:nvPr userDrawn="1"/>
          </p:nvCxnSpPr>
          <p:spPr>
            <a:xfrm rot="5400000">
              <a:off x="5685504" y="3429000"/>
              <a:ext cx="6858000" cy="0"/>
            </a:xfrm>
            <a:prstGeom prst="line">
              <a:avLst/>
            </a:prstGeom>
            <a:ln w="50800">
              <a:solidFill>
                <a:srgbClr val="FC75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553200"/>
            <a:ext cx="2133600" cy="3048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EFEED2B4-868F-4681-9E70-FF7ECCDC67D4}" type="datetimeFigureOut">
              <a:rPr lang="en-US" smtClean="0"/>
              <a:pPr/>
              <a:t>9/22/2012</a:t>
            </a:fld>
            <a:endParaRPr lang="en-US" dirty="0"/>
          </a:p>
        </p:txBody>
      </p:sp>
      <p:sp>
        <p:nvSpPr>
          <p:cNvPr id="16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553200"/>
            <a:ext cx="2895600" cy="3048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7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553200"/>
            <a:ext cx="2133600" cy="3048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80F88FF4-1BD9-4AA8-B980-C7776087ABA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-Up Landscap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3804047" cy="6858000"/>
          </a:xfrm>
          <a:prstGeom prst="rect">
            <a:avLst/>
          </a:prstGeom>
        </p:spPr>
      </p:pic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ED2B4-868F-4681-9E70-FF7ECCDC67D4}" type="datetimeFigureOut">
              <a:rPr lang="en-US" smtClean="0"/>
              <a:pPr/>
              <a:t>9/22/2012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88FF4-1BD9-4AA8-B980-C7776087ABA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7"/>
          <p:cNvSpPr>
            <a:spLocks noGrp="1" noChangeAspect="1"/>
          </p:cNvSpPr>
          <p:nvPr>
            <p:ph type="pic" sz="quarter" idx="13"/>
          </p:nvPr>
        </p:nvSpPr>
        <p:spPr>
          <a:xfrm>
            <a:off x="4741631" y="3480023"/>
            <a:ext cx="3792769" cy="2844577"/>
          </a:xfrm>
          <a:prstGeom prst="rect">
            <a:avLst/>
          </a:prstGeom>
          <a:solidFill>
            <a:srgbClr val="F0F0F0"/>
          </a:solidFill>
          <a:ln w="57150">
            <a:solidFill>
              <a:schemeClr val="bg1"/>
            </a:solidFill>
          </a:ln>
          <a:effectLst>
            <a:outerShdw dist="38100" dir="2700000" algn="tl" rotWithShape="0">
              <a:prstClr val="black">
                <a:alpha val="17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342900" marR="0" indent="-342900" algn="ctr" defTabSz="914400" rtl="0" eaLnBrk="1" latinLnBrk="0" hangingPunct="1">
              <a:spcBef>
                <a:spcPct val="20000"/>
              </a:spcBef>
              <a:buClr>
                <a:srgbClr val="438086"/>
              </a:buClr>
              <a:buSzPct val="60000"/>
              <a:buFontTx/>
              <a:buNone/>
              <a:defRPr lang="en-US" sz="2400" i="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Clr>
                <a:srgbClr val="438086"/>
              </a:buClr>
              <a:buSzPct val="60000"/>
              <a:buFontTx/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7" name="Rectangle 7"/>
          <p:cNvSpPr>
            <a:spLocks noGrp="1" noChangeAspect="1"/>
          </p:cNvSpPr>
          <p:nvPr>
            <p:ph type="pic" sz="quarter" idx="14"/>
          </p:nvPr>
        </p:nvSpPr>
        <p:spPr>
          <a:xfrm>
            <a:off x="558800" y="3480023"/>
            <a:ext cx="3792769" cy="2844577"/>
          </a:xfrm>
          <a:prstGeom prst="rect">
            <a:avLst/>
          </a:prstGeom>
          <a:solidFill>
            <a:srgbClr val="F0F0F0"/>
          </a:solidFill>
          <a:ln w="57150">
            <a:solidFill>
              <a:schemeClr val="bg1"/>
            </a:solidFill>
          </a:ln>
          <a:effectLst>
            <a:outerShdw dist="38100" dir="2700000" algn="tl" rotWithShape="0">
              <a:prstClr val="black">
                <a:alpha val="17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342900" marR="0" indent="-342900" algn="ctr" defTabSz="914400" rtl="0" eaLnBrk="1" latinLnBrk="0" hangingPunct="1">
              <a:spcBef>
                <a:spcPct val="20000"/>
              </a:spcBef>
              <a:buClr>
                <a:srgbClr val="438086"/>
              </a:buClr>
              <a:buSzPct val="60000"/>
              <a:buFontTx/>
              <a:buNone/>
              <a:defRPr lang="en-US" sz="2400" i="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Clr>
                <a:srgbClr val="438086"/>
              </a:buClr>
              <a:buSzPct val="60000"/>
              <a:buFontTx/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8" name="Picture Placeholder 7"/>
          <p:cNvSpPr>
            <a:spLocks noGrp="1" noChangeAspect="1"/>
          </p:cNvSpPr>
          <p:nvPr>
            <p:ph type="pic" sz="quarter" idx="15"/>
          </p:nvPr>
        </p:nvSpPr>
        <p:spPr>
          <a:xfrm>
            <a:off x="4741631" y="355823"/>
            <a:ext cx="3792769" cy="2844577"/>
          </a:xfrm>
          <a:prstGeom prst="rect">
            <a:avLst/>
          </a:prstGeom>
          <a:solidFill>
            <a:srgbClr val="F0F0F0"/>
          </a:solidFill>
          <a:ln w="57150">
            <a:solidFill>
              <a:schemeClr val="bg1"/>
            </a:solidFill>
          </a:ln>
          <a:effectLst>
            <a:outerShdw dist="38100" dir="2700000" algn="tl" rotWithShape="0">
              <a:prstClr val="black">
                <a:alpha val="17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342900" marR="0" indent="-342900" algn="ctr" defTabSz="914400" rtl="0" eaLnBrk="1" latinLnBrk="0" hangingPunct="1">
              <a:spcBef>
                <a:spcPct val="20000"/>
              </a:spcBef>
              <a:buClr>
                <a:srgbClr val="438086"/>
              </a:buClr>
              <a:buSzPct val="60000"/>
              <a:buFontTx/>
              <a:buNone/>
              <a:defRPr lang="en-US" sz="2400" i="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Clr>
                <a:srgbClr val="438086"/>
              </a:buClr>
              <a:buSzPct val="60000"/>
              <a:buFontTx/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9" name="Rectangle 11"/>
          <p:cNvSpPr>
            <a:spLocks noGrp="1"/>
          </p:cNvSpPr>
          <p:nvPr>
            <p:ph type="body" sz="quarter" idx="16" hasCustomPrompt="1"/>
          </p:nvPr>
        </p:nvSpPr>
        <p:spPr>
          <a:xfrm>
            <a:off x="558800" y="355823"/>
            <a:ext cx="3792769" cy="2844577"/>
          </a:xfrm>
        </p:spPr>
        <p:txBody>
          <a:bodyPr anchor="b" anchorCtr="0">
            <a:noAutofit/>
          </a:bodyPr>
          <a:lstStyle>
            <a:lvl1pPr marL="0" marR="0" indent="0" algn="ctr" rtl="0" latinLnBrk="0">
              <a:spcBef>
                <a:spcPct val="20000"/>
              </a:spcBef>
              <a:buFontTx/>
              <a:buNone/>
              <a:defRPr sz="1800" b="1" i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lvl="0"/>
            <a:r>
              <a:rPr lang="en-US" dirty="0" smtClean="0"/>
              <a:t>Click to add caption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anorama Mixed">
    <p:bg>
      <p:bgPr>
        <a:solidFill>
          <a:srgbClr val="F0F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18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3804047" cy="6858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0" y="6553200"/>
            <a:ext cx="2133600" cy="304800"/>
          </a:xfrm>
        </p:spPr>
        <p:txBody>
          <a:bodyPr/>
          <a:lstStyle/>
          <a:p>
            <a:fld id="{EFEED2B4-868F-4681-9E70-FF7ECCDC67D4}" type="datetimeFigureOut">
              <a:rPr lang="en-US" smtClean="0"/>
              <a:pPr/>
              <a:t>9/22/2012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00800" y="6553200"/>
            <a:ext cx="2057400" cy="304800"/>
          </a:xfrm>
        </p:spPr>
        <p:txBody>
          <a:bodyPr/>
          <a:lstStyle/>
          <a:p>
            <a:fld id="{80F88FF4-1BD9-4AA8-B980-C7776087ABA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Picture Placeholder 10"/>
          <p:cNvSpPr>
            <a:spLocks noGrp="1"/>
          </p:cNvSpPr>
          <p:nvPr>
            <p:ph type="pic" sz="quarter" idx="13"/>
          </p:nvPr>
        </p:nvSpPr>
        <p:spPr>
          <a:xfrm>
            <a:off x="592392" y="592392"/>
            <a:ext cx="7391400" cy="2286000"/>
          </a:xfrm>
          <a:solidFill>
            <a:srgbClr val="F0F0F0"/>
          </a:solidFill>
          <a:ln w="57150">
            <a:solidFill>
              <a:schemeClr val="bg1"/>
            </a:solidFill>
          </a:ln>
          <a:effectLst>
            <a:outerShdw dist="38100" dir="2700000" algn="tl" rotWithShape="0">
              <a:prstClr val="black">
                <a:alpha val="17000"/>
              </a:prstClr>
            </a:outerShdw>
          </a:effectLst>
        </p:spPr>
        <p:txBody>
          <a:bodyPr>
            <a:normAutofit/>
          </a:bodyPr>
          <a:lstStyle>
            <a:lvl1pPr algn="ctr">
              <a:buNone/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4"/>
          </p:nvPr>
        </p:nvSpPr>
        <p:spPr>
          <a:xfrm>
            <a:off x="609600" y="3352800"/>
            <a:ext cx="2286000" cy="2286000"/>
          </a:xfrm>
          <a:solidFill>
            <a:srgbClr val="F0F0F0"/>
          </a:solidFill>
          <a:ln w="57150">
            <a:solidFill>
              <a:schemeClr val="bg1"/>
            </a:solidFill>
          </a:ln>
          <a:effectLst>
            <a:outerShdw dist="38100" dir="2700000" algn="tl" rotWithShape="0">
              <a:prstClr val="black">
                <a:alpha val="17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342900" indent="-34290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lang="en-US" sz="1600" b="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4" name="Picture Placeholder 12"/>
          <p:cNvSpPr>
            <a:spLocks noGrp="1"/>
          </p:cNvSpPr>
          <p:nvPr>
            <p:ph type="pic" sz="quarter" idx="15"/>
          </p:nvPr>
        </p:nvSpPr>
        <p:spPr>
          <a:xfrm>
            <a:off x="3276600" y="3352800"/>
            <a:ext cx="2286000" cy="2286000"/>
          </a:xfrm>
          <a:solidFill>
            <a:srgbClr val="F0F0F0"/>
          </a:solidFill>
          <a:ln w="57150">
            <a:solidFill>
              <a:schemeClr val="bg1"/>
            </a:solidFill>
          </a:ln>
          <a:effectLst>
            <a:outerShdw dist="38100" dir="2700000" algn="tl" rotWithShape="0">
              <a:prstClr val="black">
                <a:alpha val="17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342900" indent="-34290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lang="en-US" sz="1600" b="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6" hasCustomPrompt="1"/>
          </p:nvPr>
        </p:nvSpPr>
        <p:spPr>
          <a:xfrm>
            <a:off x="5791200" y="3352800"/>
            <a:ext cx="2286000" cy="381000"/>
          </a:xfrm>
        </p:spPr>
        <p:txBody>
          <a:bodyPr>
            <a:normAutofit/>
          </a:bodyPr>
          <a:lstStyle>
            <a:lvl1pPr>
              <a:buNone/>
              <a:defRPr sz="1800" b="1" baseline="0">
                <a:solidFill>
                  <a:srgbClr val="FC7500"/>
                </a:solidFill>
              </a:defRPr>
            </a:lvl1pPr>
          </a:lstStyle>
          <a:p>
            <a:pPr lvl="0"/>
            <a:r>
              <a:rPr lang="en-US" dirty="0" smtClean="0"/>
              <a:t>CLICK TO ADD TITLE</a:t>
            </a:r>
            <a:endParaRPr lang="en-US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7" hasCustomPrompt="1"/>
          </p:nvPr>
        </p:nvSpPr>
        <p:spPr>
          <a:xfrm>
            <a:off x="5791200" y="3886200"/>
            <a:ext cx="2286000" cy="1752600"/>
          </a:xfrm>
        </p:spPr>
        <p:txBody>
          <a:bodyPr>
            <a:normAutofit/>
          </a:bodyPr>
          <a:lstStyle>
            <a:lvl1pPr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Click to add subtext</a:t>
            </a:r>
            <a:endParaRPr lang="en-US" dirty="0"/>
          </a:p>
        </p:txBody>
      </p:sp>
      <p:sp>
        <p:nvSpPr>
          <p:cNvPr id="12" name="Rectangle 11"/>
          <p:cNvSpPr/>
          <p:nvPr userDrawn="1"/>
        </p:nvSpPr>
        <p:spPr>
          <a:xfrm>
            <a:off x="8524568" y="0"/>
            <a:ext cx="540774" cy="6858000"/>
          </a:xfrm>
          <a:prstGeom prst="rect">
            <a:avLst/>
          </a:prstGeom>
          <a:solidFill>
            <a:srgbClr val="91BED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C7500"/>
              </a:solidFill>
            </a:endParaRPr>
          </a:p>
        </p:txBody>
      </p:sp>
      <p:cxnSp>
        <p:nvCxnSpPr>
          <p:cNvPr id="15" name="Straight Connector 14"/>
          <p:cNvCxnSpPr/>
          <p:nvPr userDrawn="1"/>
        </p:nvCxnSpPr>
        <p:spPr>
          <a:xfrm rot="5400000">
            <a:off x="5693734" y="3429000"/>
            <a:ext cx="6858000" cy="0"/>
          </a:xfrm>
          <a:prstGeom prst="line">
            <a:avLst/>
          </a:prstGeom>
          <a:ln w="50800">
            <a:solidFill>
              <a:srgbClr val="91BED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-Up Portrait with Colored Captions">
    <p:bg>
      <p:bgPr>
        <a:solidFill>
          <a:srgbClr val="F0F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ED2B4-868F-4681-9E70-FF7ECCDC67D4}" type="datetimeFigureOut">
              <a:rPr lang="en-US" smtClean="0"/>
              <a:pPr/>
              <a:t>9/22/2012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88FF4-1BD9-4AA8-B980-C7776087ABA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7"/>
          <p:cNvSpPr>
            <a:spLocks noGrp="1"/>
          </p:cNvSpPr>
          <p:nvPr>
            <p:ph type="pic" sz="quarter" idx="14"/>
          </p:nvPr>
        </p:nvSpPr>
        <p:spPr>
          <a:xfrm>
            <a:off x="2209800" y="241192"/>
            <a:ext cx="2216936" cy="2883008"/>
          </a:xfrm>
          <a:prstGeom prst="rect">
            <a:avLst/>
          </a:prstGeom>
          <a:solidFill>
            <a:srgbClr val="F0F0F0"/>
          </a:solidFill>
          <a:ln w="57150">
            <a:solidFill>
              <a:schemeClr val="bg1"/>
            </a:solidFill>
          </a:ln>
          <a:effectLst>
            <a:outerShdw dist="38100" dir="2700000" algn="tl" rotWithShape="0">
              <a:prstClr val="black">
                <a:alpha val="17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marR="0" indent="0" algn="ctr" defTabSz="914400" rtl="0" eaLnBrk="1" latinLnBrk="0" hangingPunct="1">
              <a:spcBef>
                <a:spcPct val="20000"/>
              </a:spcBef>
              <a:buFontTx/>
              <a:buNone/>
              <a:defRPr lang="en-US" sz="2000" i="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0" algn="ctr" rtl="0" latinLnBrk="0">
              <a:buFontTx/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7" name="Rectangle 7"/>
          <p:cNvSpPr>
            <a:spLocks noGrp="1"/>
          </p:cNvSpPr>
          <p:nvPr>
            <p:ph type="pic" sz="quarter" idx="26"/>
          </p:nvPr>
        </p:nvSpPr>
        <p:spPr>
          <a:xfrm>
            <a:off x="2209800" y="3365392"/>
            <a:ext cx="2216936" cy="2883008"/>
          </a:xfrm>
          <a:prstGeom prst="rect">
            <a:avLst/>
          </a:prstGeom>
          <a:solidFill>
            <a:srgbClr val="F0F0F0"/>
          </a:solidFill>
          <a:ln w="57150">
            <a:solidFill>
              <a:schemeClr val="bg1"/>
            </a:solidFill>
          </a:ln>
          <a:effectLst>
            <a:outerShdw dist="38100" dir="2700000" algn="tl" rotWithShape="0">
              <a:prstClr val="black">
                <a:alpha val="17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marR="0" indent="0" algn="ctr" defTabSz="914400" rtl="0" eaLnBrk="1" latinLnBrk="0" hangingPunct="1">
              <a:spcBef>
                <a:spcPct val="20000"/>
              </a:spcBef>
              <a:buFontTx/>
              <a:buNone/>
              <a:defRPr lang="en-US" sz="2000" i="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0" algn="ctr" rtl="0" latinLnBrk="0">
              <a:buFontTx/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8" name="Picture Placeholder 7"/>
          <p:cNvSpPr>
            <a:spLocks noGrp="1" noChangeAspect="1"/>
          </p:cNvSpPr>
          <p:nvPr>
            <p:ph type="pic" sz="quarter" idx="25"/>
          </p:nvPr>
        </p:nvSpPr>
        <p:spPr>
          <a:xfrm>
            <a:off x="4652720" y="241192"/>
            <a:ext cx="2217698" cy="2883008"/>
          </a:xfrm>
          <a:prstGeom prst="rect">
            <a:avLst/>
          </a:prstGeom>
          <a:solidFill>
            <a:srgbClr val="F0F0F0"/>
          </a:solidFill>
          <a:ln w="57150">
            <a:solidFill>
              <a:schemeClr val="bg1"/>
            </a:solidFill>
          </a:ln>
          <a:effectLst>
            <a:outerShdw dist="38100" dir="2700000" algn="tl" rotWithShape="0">
              <a:prstClr val="black">
                <a:alpha val="17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marR="0" indent="0" algn="ctr" defTabSz="914400" rtl="0" eaLnBrk="1" latinLnBrk="0" hangingPunct="1">
              <a:spcBef>
                <a:spcPct val="20000"/>
              </a:spcBef>
              <a:buFontTx/>
              <a:buNone/>
              <a:defRPr lang="en-US" sz="2000" i="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0" algn="ctr" rtl="0" latinLnBrk="0">
              <a:buFontTx/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9" name="Rectangle 7"/>
          <p:cNvSpPr>
            <a:spLocks noGrp="1"/>
          </p:cNvSpPr>
          <p:nvPr>
            <p:ph type="pic" sz="quarter" idx="27"/>
          </p:nvPr>
        </p:nvSpPr>
        <p:spPr>
          <a:xfrm>
            <a:off x="4648200" y="3365392"/>
            <a:ext cx="2216936" cy="2883008"/>
          </a:xfrm>
          <a:prstGeom prst="rect">
            <a:avLst/>
          </a:prstGeom>
          <a:solidFill>
            <a:srgbClr val="F0F0F0"/>
          </a:solidFill>
          <a:ln w="57150">
            <a:solidFill>
              <a:schemeClr val="bg1"/>
            </a:solidFill>
          </a:ln>
          <a:effectLst>
            <a:outerShdw dist="38100" dir="2700000" algn="tl" rotWithShape="0">
              <a:prstClr val="black">
                <a:alpha val="17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marR="0" indent="0" algn="ctr" defTabSz="914400" rtl="0" eaLnBrk="1" latinLnBrk="0" hangingPunct="1">
              <a:spcBef>
                <a:spcPct val="20000"/>
              </a:spcBef>
              <a:buFontTx/>
              <a:buNone/>
              <a:defRPr lang="en-US" sz="2000" i="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0" algn="ctr" rtl="0" latinLnBrk="0">
              <a:buFontTx/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0" name="Rectangle 7"/>
          <p:cNvSpPr>
            <a:spLocks noGrp="1"/>
          </p:cNvSpPr>
          <p:nvPr>
            <p:ph type="body" sz="quarter" idx="16" hasCustomPrompt="1"/>
          </p:nvPr>
        </p:nvSpPr>
        <p:spPr>
          <a:xfrm>
            <a:off x="400497" y="1295400"/>
            <a:ext cx="1676400" cy="1905000"/>
          </a:xfrm>
          <a:solidFill>
            <a:srgbClr val="91BED4"/>
          </a:solidFill>
        </p:spPr>
        <p:txBody>
          <a:bodyPr anchor="b" anchorCtr="0">
            <a:noAutofit/>
          </a:bodyPr>
          <a:lstStyle>
            <a:lvl1pPr marL="0" marR="0" indent="0" algn="r" rtl="0" latinLnBrk="0">
              <a:spcBef>
                <a:spcPct val="20000"/>
              </a:spcBef>
              <a:buFontTx/>
              <a:buNone/>
              <a:defRPr sz="16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lvl="0"/>
            <a:r>
              <a:rPr lang="en-US" dirty="0" smtClean="0"/>
              <a:t>Click to add caption</a:t>
            </a:r>
            <a:endParaRPr lang="en-US" dirty="0"/>
          </a:p>
        </p:txBody>
      </p:sp>
      <p:sp>
        <p:nvSpPr>
          <p:cNvPr id="11" name="Rectangle 7"/>
          <p:cNvSpPr>
            <a:spLocks noGrp="1"/>
          </p:cNvSpPr>
          <p:nvPr>
            <p:ph type="body" sz="quarter" idx="29" hasCustomPrompt="1"/>
          </p:nvPr>
        </p:nvSpPr>
        <p:spPr>
          <a:xfrm>
            <a:off x="7086600" y="1295400"/>
            <a:ext cx="1676400" cy="1905000"/>
          </a:xfrm>
          <a:solidFill>
            <a:srgbClr val="FC7500"/>
          </a:solidFill>
        </p:spPr>
        <p:txBody>
          <a:bodyPr anchor="b" anchorCtr="0"/>
          <a:lstStyle>
            <a:lvl1pPr marL="0" marR="0" indent="0" algn="l">
              <a:buFontTx/>
              <a:buNone/>
              <a:defRPr sz="1600" baseline="0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lang="en-US" dirty="0" smtClean="0"/>
              <a:t>Click to add caption</a:t>
            </a:r>
            <a:endParaRPr lang="en-US" dirty="0"/>
          </a:p>
        </p:txBody>
      </p:sp>
      <p:sp>
        <p:nvSpPr>
          <p:cNvPr id="12" name="Rectangle 7"/>
          <p:cNvSpPr>
            <a:spLocks noGrp="1"/>
          </p:cNvSpPr>
          <p:nvPr>
            <p:ph type="body" sz="quarter" idx="28" hasCustomPrompt="1"/>
          </p:nvPr>
        </p:nvSpPr>
        <p:spPr>
          <a:xfrm>
            <a:off x="400497" y="3352800"/>
            <a:ext cx="1676400" cy="1905000"/>
          </a:xfrm>
          <a:solidFill>
            <a:srgbClr val="FC7500"/>
          </a:solidFill>
        </p:spPr>
        <p:txBody>
          <a:bodyPr anchor="t" anchorCtr="0"/>
          <a:lstStyle>
            <a:lvl1pPr marL="0" marR="0" indent="0" algn="r">
              <a:buFontTx/>
              <a:buNone/>
              <a:defRPr sz="1600" baseline="0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lang="en-US" dirty="0" smtClean="0"/>
              <a:t>Click to add caption</a:t>
            </a:r>
            <a:endParaRPr lang="en-US" dirty="0"/>
          </a:p>
        </p:txBody>
      </p:sp>
      <p:sp>
        <p:nvSpPr>
          <p:cNvPr id="13" name="Rectangle 7"/>
          <p:cNvSpPr>
            <a:spLocks noGrp="1"/>
          </p:cNvSpPr>
          <p:nvPr>
            <p:ph type="body" sz="quarter" idx="30" hasCustomPrompt="1"/>
          </p:nvPr>
        </p:nvSpPr>
        <p:spPr>
          <a:xfrm>
            <a:off x="7086600" y="3352800"/>
            <a:ext cx="1676400" cy="1905000"/>
          </a:xfrm>
          <a:solidFill>
            <a:srgbClr val="91BED4"/>
          </a:solidFill>
        </p:spPr>
        <p:txBody>
          <a:bodyPr anchor="t" anchorCtr="0"/>
          <a:lstStyle>
            <a:lvl1pPr marL="0" marR="0" indent="0" algn="l">
              <a:buFontTx/>
              <a:buNone/>
              <a:defRPr sz="1600" baseline="0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lang="en-US" dirty="0" smtClean="0"/>
              <a:t>Click to add caption</a:t>
            </a:r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-Up Portrait with Captions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ED2B4-868F-4681-9E70-FF7ECCDC67D4}" type="datetimeFigureOut">
              <a:rPr lang="en-US" smtClean="0"/>
              <a:pPr/>
              <a:t>9/22/2012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88FF4-1BD9-4AA8-B980-C7776087ABA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7"/>
          <p:cNvSpPr>
            <a:spLocks noGrp="1"/>
          </p:cNvSpPr>
          <p:nvPr>
            <p:ph type="pic" sz="quarter" idx="14"/>
          </p:nvPr>
        </p:nvSpPr>
        <p:spPr>
          <a:xfrm>
            <a:off x="2247900" y="241192"/>
            <a:ext cx="2216936" cy="2883008"/>
          </a:xfrm>
          <a:prstGeom prst="rect">
            <a:avLst/>
          </a:prstGeom>
          <a:solidFill>
            <a:srgbClr val="F0F0F0"/>
          </a:solidFill>
          <a:ln w="57150">
            <a:solidFill>
              <a:schemeClr val="bg1"/>
            </a:solidFill>
          </a:ln>
          <a:effectLst>
            <a:outerShdw dist="38100" dir="2700000" algn="tl" rotWithShape="0">
              <a:prstClr val="black">
                <a:alpha val="17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marR="0" indent="0" algn="ctr" defTabSz="914400" rtl="0" eaLnBrk="1" latinLnBrk="0" hangingPunct="1">
              <a:spcBef>
                <a:spcPct val="20000"/>
              </a:spcBef>
              <a:buFontTx/>
              <a:buNone/>
              <a:defRPr lang="en-US" sz="2000" i="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0" algn="ctr" rtl="0" latinLnBrk="0">
              <a:buFontTx/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7" name="Rectangle 7"/>
          <p:cNvSpPr>
            <a:spLocks noGrp="1"/>
          </p:cNvSpPr>
          <p:nvPr>
            <p:ph type="pic" sz="quarter" idx="26"/>
          </p:nvPr>
        </p:nvSpPr>
        <p:spPr>
          <a:xfrm>
            <a:off x="2247900" y="3365392"/>
            <a:ext cx="2216936" cy="2883008"/>
          </a:xfrm>
          <a:prstGeom prst="rect">
            <a:avLst/>
          </a:prstGeom>
          <a:solidFill>
            <a:srgbClr val="F0F0F0"/>
          </a:solidFill>
          <a:ln w="57150">
            <a:solidFill>
              <a:schemeClr val="bg1"/>
            </a:solidFill>
          </a:ln>
          <a:effectLst>
            <a:outerShdw dist="38100" dir="2700000" algn="tl" rotWithShape="0">
              <a:prstClr val="black">
                <a:alpha val="17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marR="0" indent="0" algn="ctr" defTabSz="914400" rtl="0" eaLnBrk="1" latinLnBrk="0" hangingPunct="1">
              <a:spcBef>
                <a:spcPct val="20000"/>
              </a:spcBef>
              <a:buFontTx/>
              <a:buNone/>
              <a:defRPr lang="en-US" sz="2000" i="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0" algn="ctr" rtl="0" latinLnBrk="0">
              <a:buFontTx/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8" name="Picture Placeholder 7"/>
          <p:cNvSpPr>
            <a:spLocks noGrp="1" noChangeAspect="1"/>
          </p:cNvSpPr>
          <p:nvPr>
            <p:ph type="pic" sz="quarter" idx="25"/>
          </p:nvPr>
        </p:nvSpPr>
        <p:spPr>
          <a:xfrm>
            <a:off x="4690820" y="241192"/>
            <a:ext cx="2217698" cy="2883008"/>
          </a:xfrm>
          <a:prstGeom prst="rect">
            <a:avLst/>
          </a:prstGeom>
          <a:solidFill>
            <a:srgbClr val="F0F0F0"/>
          </a:solidFill>
          <a:ln w="57150">
            <a:solidFill>
              <a:schemeClr val="bg1"/>
            </a:solidFill>
          </a:ln>
          <a:effectLst>
            <a:outerShdw dist="38100" dir="2700000" algn="tl" rotWithShape="0">
              <a:prstClr val="black">
                <a:alpha val="17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marR="0" indent="0" algn="ctr" defTabSz="914400" rtl="0" eaLnBrk="1" latinLnBrk="0" hangingPunct="1">
              <a:spcBef>
                <a:spcPct val="20000"/>
              </a:spcBef>
              <a:buFontTx/>
              <a:buNone/>
              <a:defRPr lang="en-US" sz="2000" i="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0" algn="ctr" rtl="0" latinLnBrk="0">
              <a:buFontTx/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9" name="Rectangle 7"/>
          <p:cNvSpPr>
            <a:spLocks noGrp="1"/>
          </p:cNvSpPr>
          <p:nvPr>
            <p:ph type="pic" sz="quarter" idx="27"/>
          </p:nvPr>
        </p:nvSpPr>
        <p:spPr>
          <a:xfrm>
            <a:off x="4686300" y="3365392"/>
            <a:ext cx="2216936" cy="2883008"/>
          </a:xfrm>
          <a:prstGeom prst="rect">
            <a:avLst/>
          </a:prstGeom>
          <a:solidFill>
            <a:srgbClr val="F0F0F0"/>
          </a:solidFill>
          <a:ln w="57150">
            <a:solidFill>
              <a:schemeClr val="bg1"/>
            </a:solidFill>
          </a:ln>
          <a:effectLst>
            <a:outerShdw dist="38100" dir="2700000" algn="tl" rotWithShape="0">
              <a:prstClr val="black">
                <a:alpha val="17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marR="0" indent="0" algn="ctr" defTabSz="914400" rtl="0" eaLnBrk="1" latinLnBrk="0" hangingPunct="1">
              <a:spcBef>
                <a:spcPct val="20000"/>
              </a:spcBef>
              <a:buFontTx/>
              <a:buNone/>
              <a:defRPr lang="en-US" sz="2000" i="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0" algn="ctr" rtl="0" latinLnBrk="0">
              <a:buFontTx/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0" name="Rectangle 7"/>
          <p:cNvSpPr>
            <a:spLocks noGrp="1"/>
          </p:cNvSpPr>
          <p:nvPr>
            <p:ph type="body" sz="quarter" idx="16" hasCustomPrompt="1"/>
          </p:nvPr>
        </p:nvSpPr>
        <p:spPr>
          <a:xfrm>
            <a:off x="342900" y="1257300"/>
            <a:ext cx="1676400" cy="1905000"/>
          </a:xfrm>
          <a:noFill/>
        </p:spPr>
        <p:txBody>
          <a:bodyPr anchor="b" anchorCtr="0">
            <a:noAutofit/>
          </a:bodyPr>
          <a:lstStyle>
            <a:lvl1pPr marL="0" marR="0" indent="0" algn="r" rtl="0" latinLnBrk="0">
              <a:spcBef>
                <a:spcPct val="20000"/>
              </a:spcBef>
              <a:buFontTx/>
              <a:buNone/>
              <a:defRPr sz="16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lvl="0"/>
            <a:r>
              <a:rPr lang="en-US" dirty="0" smtClean="0"/>
              <a:t>Click to add caption</a:t>
            </a:r>
            <a:endParaRPr lang="en-US" dirty="0"/>
          </a:p>
        </p:txBody>
      </p:sp>
      <p:sp>
        <p:nvSpPr>
          <p:cNvPr id="12" name="Rectangle 7"/>
          <p:cNvSpPr>
            <a:spLocks noGrp="1"/>
          </p:cNvSpPr>
          <p:nvPr>
            <p:ph type="body" sz="quarter" idx="28" hasCustomPrompt="1"/>
          </p:nvPr>
        </p:nvSpPr>
        <p:spPr>
          <a:xfrm>
            <a:off x="342900" y="3352800"/>
            <a:ext cx="1676400" cy="1905000"/>
          </a:xfrm>
          <a:noFill/>
        </p:spPr>
        <p:txBody>
          <a:bodyPr anchor="t" anchorCtr="0"/>
          <a:lstStyle>
            <a:lvl1pPr marL="0" marR="0" indent="0" algn="r">
              <a:buFontTx/>
              <a:buNone/>
              <a:defRPr sz="1600" baseline="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extLst/>
          </a:lstStyle>
          <a:p>
            <a:pPr lvl="0"/>
            <a:r>
              <a:rPr lang="en-US" dirty="0" smtClean="0"/>
              <a:t>Click to add caption</a:t>
            </a:r>
            <a:endParaRPr lang="en-US" dirty="0"/>
          </a:p>
        </p:txBody>
      </p:sp>
      <p:sp>
        <p:nvSpPr>
          <p:cNvPr id="13" name="Rectangle 7"/>
          <p:cNvSpPr>
            <a:spLocks noGrp="1"/>
          </p:cNvSpPr>
          <p:nvPr>
            <p:ph type="body" sz="quarter" idx="30" hasCustomPrompt="1"/>
          </p:nvPr>
        </p:nvSpPr>
        <p:spPr>
          <a:xfrm>
            <a:off x="7124700" y="3352800"/>
            <a:ext cx="1676400" cy="1905000"/>
          </a:xfrm>
          <a:noFill/>
        </p:spPr>
        <p:txBody>
          <a:bodyPr anchor="t" anchorCtr="0"/>
          <a:lstStyle>
            <a:lvl1pPr marL="0" marR="0" indent="0" algn="l">
              <a:buFontTx/>
              <a:buNone/>
              <a:defRPr sz="1600" baseline="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extLst/>
          </a:lstStyle>
          <a:p>
            <a:pPr lvl="0"/>
            <a:r>
              <a:rPr lang="en-US" dirty="0" smtClean="0"/>
              <a:t>Click to add caption</a:t>
            </a:r>
            <a:endParaRPr lang="en-US" dirty="0"/>
          </a:p>
        </p:txBody>
      </p:sp>
      <p:sp>
        <p:nvSpPr>
          <p:cNvPr id="14" name="Rectangle 7"/>
          <p:cNvSpPr>
            <a:spLocks noGrp="1"/>
          </p:cNvSpPr>
          <p:nvPr>
            <p:ph type="body" sz="quarter" idx="31" hasCustomPrompt="1"/>
          </p:nvPr>
        </p:nvSpPr>
        <p:spPr>
          <a:xfrm>
            <a:off x="7124700" y="1257300"/>
            <a:ext cx="1676400" cy="1905000"/>
          </a:xfrm>
        </p:spPr>
        <p:txBody>
          <a:bodyPr anchor="b" anchorCtr="0"/>
          <a:lstStyle>
            <a:lvl1pPr marL="0" marR="0" indent="0" algn="l">
              <a:buFontTx/>
              <a:buNone/>
              <a:defRPr sz="1600" baseline="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extLst/>
          </a:lstStyle>
          <a:p>
            <a:pPr lvl="0"/>
            <a:r>
              <a:rPr lang="en-US" dirty="0" smtClean="0"/>
              <a:t>Click to add caption</a:t>
            </a:r>
            <a:endParaRPr lang="en-US" dirty="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-Up Portrait with Title and Large Caption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7"/>
          <p:cNvSpPr>
            <a:spLocks noGrp="1"/>
          </p:cNvSpPr>
          <p:nvPr>
            <p:ph type="pic" sz="quarter" idx="14"/>
          </p:nvPr>
        </p:nvSpPr>
        <p:spPr>
          <a:xfrm>
            <a:off x="228600" y="838200"/>
            <a:ext cx="2000252" cy="2667000"/>
          </a:xfrm>
          <a:prstGeom prst="rect">
            <a:avLst/>
          </a:prstGeom>
          <a:solidFill>
            <a:srgbClr val="F0F0F0"/>
          </a:solidFill>
          <a:ln w="57150">
            <a:solidFill>
              <a:schemeClr val="bg1"/>
            </a:solidFill>
          </a:ln>
          <a:effectLst>
            <a:outerShdw dist="38100" dir="2700000" algn="tl" rotWithShape="0">
              <a:prstClr val="black">
                <a:alpha val="17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marR="0" indent="1588" algn="ctr" defTabSz="914400" rtl="0" eaLnBrk="1" latinLnBrk="0" hangingPunct="1">
              <a:spcBef>
                <a:spcPct val="20000"/>
              </a:spcBef>
              <a:buFontTx/>
              <a:buNone/>
              <a:defRPr lang="en-US" sz="2000" i="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0" algn="ctr" rtl="0" latinLnBrk="0">
              <a:buFontTx/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7" name="Rectangle 7"/>
          <p:cNvSpPr>
            <a:spLocks noGrp="1"/>
          </p:cNvSpPr>
          <p:nvPr>
            <p:ph type="pic" sz="quarter" idx="31"/>
          </p:nvPr>
        </p:nvSpPr>
        <p:spPr>
          <a:xfrm>
            <a:off x="4622800" y="838200"/>
            <a:ext cx="2000252" cy="2667000"/>
          </a:xfrm>
          <a:prstGeom prst="rect">
            <a:avLst/>
          </a:prstGeom>
          <a:solidFill>
            <a:srgbClr val="F0F0F0"/>
          </a:solidFill>
          <a:ln w="57150">
            <a:solidFill>
              <a:schemeClr val="bg1"/>
            </a:solidFill>
          </a:ln>
          <a:effectLst>
            <a:outerShdw dist="38100" dir="2700000" algn="tl" rotWithShape="0">
              <a:prstClr val="black">
                <a:alpha val="17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marR="0" indent="0" algn="ctr" defTabSz="914400" rtl="0" eaLnBrk="1" latinLnBrk="0" hangingPunct="1">
              <a:spcBef>
                <a:spcPct val="20000"/>
              </a:spcBef>
              <a:buFontTx/>
              <a:buNone/>
              <a:defRPr lang="en-US" sz="2000" i="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0" algn="ctr" rtl="0" latinLnBrk="0">
              <a:buFontTx/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30"/>
          </p:nvPr>
        </p:nvSpPr>
        <p:spPr>
          <a:xfrm>
            <a:off x="2425260" y="838200"/>
            <a:ext cx="2000252" cy="2667000"/>
          </a:xfrm>
          <a:prstGeom prst="rect">
            <a:avLst/>
          </a:prstGeom>
          <a:solidFill>
            <a:srgbClr val="F0F0F0"/>
          </a:solidFill>
          <a:ln w="57150">
            <a:solidFill>
              <a:schemeClr val="bg1"/>
            </a:solidFill>
          </a:ln>
          <a:effectLst>
            <a:outerShdw dist="38100" dir="2700000" algn="tl" rotWithShape="0">
              <a:prstClr val="black">
                <a:alpha val="17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marR="0" indent="0" algn="ctr" defTabSz="914400" rtl="0" eaLnBrk="1" latinLnBrk="0" hangingPunct="1">
              <a:spcBef>
                <a:spcPct val="20000"/>
              </a:spcBef>
              <a:buFontTx/>
              <a:buNone/>
              <a:defRPr lang="en-US" sz="2000" i="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0" algn="ctr" rtl="0" latinLnBrk="0">
              <a:buFontTx/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9" name="Rectangle 7"/>
          <p:cNvSpPr>
            <a:spLocks noGrp="1"/>
          </p:cNvSpPr>
          <p:nvPr>
            <p:ph type="pic" sz="quarter" idx="32"/>
          </p:nvPr>
        </p:nvSpPr>
        <p:spPr>
          <a:xfrm>
            <a:off x="6816366" y="838200"/>
            <a:ext cx="2000252" cy="2667000"/>
          </a:xfrm>
          <a:prstGeom prst="rect">
            <a:avLst/>
          </a:prstGeom>
          <a:solidFill>
            <a:srgbClr val="F0F0F0"/>
          </a:solidFill>
          <a:ln w="57150">
            <a:solidFill>
              <a:schemeClr val="bg1"/>
            </a:solidFill>
          </a:ln>
          <a:effectLst>
            <a:outerShdw dist="38100" dir="2700000" algn="tl" rotWithShape="0">
              <a:prstClr val="black">
                <a:alpha val="17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marR="0" indent="0" algn="ctr" defTabSz="914400" rtl="0" eaLnBrk="1" latinLnBrk="0" hangingPunct="1">
              <a:spcBef>
                <a:spcPct val="20000"/>
              </a:spcBef>
              <a:buFontTx/>
              <a:buNone/>
              <a:defRPr lang="en-US" sz="2000" i="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0" algn="ctr" rtl="0" latinLnBrk="0">
              <a:buFontTx/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0" name="Rectangle 7"/>
          <p:cNvSpPr>
            <a:spLocks noGrp="1"/>
          </p:cNvSpPr>
          <p:nvPr>
            <p:ph type="body" sz="quarter" idx="29" hasCustomPrompt="1"/>
          </p:nvPr>
        </p:nvSpPr>
        <p:spPr>
          <a:xfrm>
            <a:off x="228600" y="3733799"/>
            <a:ext cx="8610600" cy="457200"/>
          </a:xfrm>
        </p:spPr>
        <p:txBody>
          <a:bodyPr anchor="t" anchorCtr="0">
            <a:noAutofit/>
          </a:bodyPr>
          <a:lstStyle>
            <a:lvl1pPr marL="0" marR="0" indent="0" algn="l">
              <a:buFontTx/>
              <a:buNone/>
              <a:defRPr sz="2600" b="1" baseline="0">
                <a:solidFill>
                  <a:srgbClr val="FC7500"/>
                </a:solidFill>
              </a:defRPr>
            </a:lvl1pPr>
            <a:extLst/>
          </a:lstStyle>
          <a:p>
            <a:pPr lvl="0"/>
            <a:r>
              <a:rPr lang="en-US" dirty="0" smtClean="0"/>
              <a:t>Click to add title style</a:t>
            </a:r>
            <a:endParaRPr lang="en-US" dirty="0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33" hasCustomPrompt="1"/>
          </p:nvPr>
        </p:nvSpPr>
        <p:spPr>
          <a:xfrm>
            <a:off x="228600" y="4343399"/>
            <a:ext cx="8610600" cy="1600200"/>
          </a:xfrm>
        </p:spPr>
        <p:txBody>
          <a:bodyPr>
            <a:normAutofit/>
          </a:bodyPr>
          <a:lstStyle>
            <a:lvl1pPr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Click to add caption text</a:t>
            </a:r>
            <a:endParaRPr lang="en-US" dirty="0"/>
          </a:p>
        </p:txBody>
      </p:sp>
      <p:grpSp>
        <p:nvGrpSpPr>
          <p:cNvPr id="11" name="Group 10"/>
          <p:cNvGrpSpPr/>
          <p:nvPr userDrawn="1"/>
        </p:nvGrpSpPr>
        <p:grpSpPr>
          <a:xfrm rot="5400000">
            <a:off x="4277032" y="1991032"/>
            <a:ext cx="589936" cy="9144000"/>
            <a:chOff x="8524568" y="0"/>
            <a:chExt cx="589936" cy="6858000"/>
          </a:xfrm>
        </p:grpSpPr>
        <p:sp>
          <p:nvSpPr>
            <p:cNvPr id="13" name="Rectangle 12"/>
            <p:cNvSpPr/>
            <p:nvPr userDrawn="1"/>
          </p:nvSpPr>
          <p:spPr>
            <a:xfrm>
              <a:off x="8524568" y="0"/>
              <a:ext cx="540774" cy="6858000"/>
            </a:xfrm>
            <a:prstGeom prst="rect">
              <a:avLst/>
            </a:prstGeom>
            <a:solidFill>
              <a:srgbClr val="FC75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C7500"/>
                </a:solidFill>
              </a:endParaRPr>
            </a:p>
          </p:txBody>
        </p:sp>
        <p:cxnSp>
          <p:nvCxnSpPr>
            <p:cNvPr id="14" name="Straight Connector 13"/>
            <p:cNvCxnSpPr/>
            <p:nvPr userDrawn="1"/>
          </p:nvCxnSpPr>
          <p:spPr>
            <a:xfrm rot="5400000">
              <a:off x="5685504" y="3429000"/>
              <a:ext cx="6858000" cy="0"/>
            </a:xfrm>
            <a:prstGeom prst="line">
              <a:avLst/>
            </a:prstGeom>
            <a:ln w="50800">
              <a:solidFill>
                <a:srgbClr val="FC75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553200"/>
            <a:ext cx="2133600" cy="3048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EFEED2B4-868F-4681-9E70-FF7ECCDC67D4}" type="datetimeFigureOut">
              <a:rPr lang="en-US" smtClean="0"/>
              <a:pPr/>
              <a:t>9/22/2012</a:t>
            </a:fld>
            <a:endParaRPr lang="en-US" dirty="0"/>
          </a:p>
        </p:txBody>
      </p:sp>
      <p:sp>
        <p:nvSpPr>
          <p:cNvPr id="16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553200"/>
            <a:ext cx="2895600" cy="3048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7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553200"/>
            <a:ext cx="2133600" cy="3048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80F88FF4-1BD9-4AA8-B980-C7776087ABA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-Up Mix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3804047" cy="6858000"/>
          </a:xfrm>
          <a:prstGeom prst="rect">
            <a:avLst/>
          </a:prstGeom>
        </p:spPr>
      </p:pic>
      <p:sp>
        <p:nvSpPr>
          <p:cNvPr id="6" name="Rectangle 7"/>
          <p:cNvSpPr>
            <a:spLocks noGrp="1"/>
          </p:cNvSpPr>
          <p:nvPr>
            <p:ph type="pic" sz="quarter" idx="14"/>
          </p:nvPr>
        </p:nvSpPr>
        <p:spPr>
          <a:xfrm>
            <a:off x="762000" y="257665"/>
            <a:ext cx="4481957" cy="5990735"/>
          </a:xfrm>
          <a:prstGeom prst="rect">
            <a:avLst/>
          </a:prstGeom>
          <a:solidFill>
            <a:srgbClr val="F0F0F0"/>
          </a:solidFill>
          <a:ln w="57150">
            <a:solidFill>
              <a:schemeClr val="bg1"/>
            </a:solidFill>
          </a:ln>
          <a:effectLst>
            <a:outerShdw dist="38100" dir="2700000" algn="tl" rotWithShape="0">
              <a:prstClr val="black">
                <a:alpha val="17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marR="0" indent="0" algn="ctr" defTabSz="914400" rtl="0" eaLnBrk="1" latinLnBrk="0" hangingPunct="1">
              <a:spcBef>
                <a:spcPct val="20000"/>
              </a:spcBef>
              <a:buFontTx/>
              <a:buNone/>
              <a:defRPr lang="en-US" sz="240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0" algn="ctr" rtl="0" latinLnBrk="0">
              <a:buFontTx/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7" name="Rectangle 7"/>
          <p:cNvSpPr>
            <a:spLocks noGrp="1" noChangeAspect="1"/>
          </p:cNvSpPr>
          <p:nvPr>
            <p:ph type="pic" sz="quarter" idx="18"/>
          </p:nvPr>
        </p:nvSpPr>
        <p:spPr>
          <a:xfrm>
            <a:off x="5655438" y="257665"/>
            <a:ext cx="2366713" cy="1775033"/>
          </a:xfrm>
          <a:prstGeom prst="rect">
            <a:avLst/>
          </a:prstGeom>
          <a:solidFill>
            <a:srgbClr val="F0F0F0"/>
          </a:solidFill>
          <a:ln w="57150">
            <a:solidFill>
              <a:schemeClr val="bg1"/>
            </a:solidFill>
          </a:ln>
          <a:effectLst>
            <a:outerShdw dist="38100" dir="2700000" algn="tl" rotWithShape="0">
              <a:prstClr val="black">
                <a:alpha val="17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marR="0" indent="0" algn="ctr" defTabSz="914400" rtl="0" eaLnBrk="1" latinLnBrk="0" hangingPunct="1">
              <a:spcBef>
                <a:spcPct val="20000"/>
              </a:spcBef>
              <a:buFontTx/>
              <a:buNone/>
              <a:defRPr lang="en-US" sz="200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0" algn="ctr" rtl="0" latinLnBrk="0">
              <a:buFontTx/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8" name="Picture Placeholder 7"/>
          <p:cNvSpPr>
            <a:spLocks noGrp="1" noChangeAspect="1"/>
          </p:cNvSpPr>
          <p:nvPr>
            <p:ph type="pic" sz="quarter" idx="22"/>
          </p:nvPr>
        </p:nvSpPr>
        <p:spPr>
          <a:xfrm>
            <a:off x="5655438" y="2362200"/>
            <a:ext cx="2366713" cy="1775033"/>
          </a:xfrm>
          <a:prstGeom prst="rect">
            <a:avLst/>
          </a:prstGeom>
          <a:solidFill>
            <a:srgbClr val="F0F0F0"/>
          </a:solidFill>
          <a:ln w="57150">
            <a:solidFill>
              <a:schemeClr val="bg1"/>
            </a:solidFill>
          </a:ln>
          <a:effectLst>
            <a:outerShdw dist="38100" dir="2700000" algn="tl" rotWithShape="0">
              <a:prstClr val="black">
                <a:alpha val="17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marR="0" indent="0" algn="ctr" defTabSz="914400" rtl="0" eaLnBrk="1" latinLnBrk="0" hangingPunct="1">
              <a:spcBef>
                <a:spcPct val="20000"/>
              </a:spcBef>
              <a:buFontTx/>
              <a:buNone/>
              <a:defRPr lang="en-US" sz="200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0" algn="ctr" rtl="0" latinLnBrk="0">
              <a:buFontTx/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9" name="Rectangle 7"/>
          <p:cNvSpPr>
            <a:spLocks noGrp="1" noChangeAspect="1"/>
          </p:cNvSpPr>
          <p:nvPr>
            <p:ph type="pic" sz="quarter" idx="23"/>
          </p:nvPr>
        </p:nvSpPr>
        <p:spPr>
          <a:xfrm>
            <a:off x="5655438" y="4495800"/>
            <a:ext cx="2366713" cy="1775033"/>
          </a:xfrm>
          <a:prstGeom prst="rect">
            <a:avLst/>
          </a:prstGeom>
          <a:solidFill>
            <a:srgbClr val="F0F0F0"/>
          </a:solidFill>
          <a:ln w="57150">
            <a:solidFill>
              <a:schemeClr val="bg1"/>
            </a:solidFill>
          </a:ln>
          <a:effectLst>
            <a:outerShdw dist="38100" dir="2700000" algn="tl" rotWithShape="0">
              <a:prstClr val="black">
                <a:alpha val="17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marR="0" indent="0" algn="ctr" defTabSz="914400" rtl="0" eaLnBrk="1" latinLnBrk="0" hangingPunct="1">
              <a:spcBef>
                <a:spcPct val="20000"/>
              </a:spcBef>
              <a:buFontTx/>
              <a:buNone/>
              <a:defRPr lang="en-US" sz="200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0" algn="ctr" rtl="0" latinLnBrk="0">
              <a:buFontTx/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553200"/>
            <a:ext cx="2133600" cy="304800"/>
          </a:xfrm>
        </p:spPr>
        <p:txBody>
          <a:bodyPr/>
          <a:lstStyle/>
          <a:p>
            <a:fld id="{EFEED2B4-868F-4681-9E70-FF7ECCDC67D4}" type="datetimeFigureOut">
              <a:rPr lang="en-US" smtClean="0"/>
              <a:pPr/>
              <a:t>9/22/2012</a:t>
            </a:fld>
            <a:endParaRPr lang="en-US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971800" y="6553200"/>
            <a:ext cx="2895600" cy="304800"/>
          </a:xfrm>
        </p:spPr>
        <p:txBody>
          <a:bodyPr/>
          <a:lstStyle/>
          <a:p>
            <a:endParaRPr lang="en-US"/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48400" y="6553200"/>
            <a:ext cx="2057400" cy="304800"/>
          </a:xfrm>
        </p:spPr>
        <p:txBody>
          <a:bodyPr/>
          <a:lstStyle/>
          <a:p>
            <a:fld id="{80F88FF4-1BD9-4AA8-B980-C7776087ABA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Rectangle 14"/>
          <p:cNvSpPr/>
          <p:nvPr userDrawn="1"/>
        </p:nvSpPr>
        <p:spPr>
          <a:xfrm>
            <a:off x="8524568" y="0"/>
            <a:ext cx="540774" cy="6858000"/>
          </a:xfrm>
          <a:prstGeom prst="rect">
            <a:avLst/>
          </a:prstGeom>
          <a:solidFill>
            <a:srgbClr val="91BED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C7500"/>
              </a:solidFill>
            </a:endParaRPr>
          </a:p>
        </p:txBody>
      </p:sp>
      <p:cxnSp>
        <p:nvCxnSpPr>
          <p:cNvPr id="16" name="Straight Connector 15"/>
          <p:cNvCxnSpPr/>
          <p:nvPr userDrawn="1"/>
        </p:nvCxnSpPr>
        <p:spPr>
          <a:xfrm rot="5400000">
            <a:off x="5693734" y="3429000"/>
            <a:ext cx="6858000" cy="0"/>
          </a:xfrm>
          <a:prstGeom prst="line">
            <a:avLst/>
          </a:prstGeom>
          <a:ln w="50800">
            <a:solidFill>
              <a:srgbClr val="91BED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lbum Section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4646839"/>
            <a:ext cx="7772400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3146652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553200"/>
            <a:ext cx="2133600" cy="304800"/>
          </a:xfrm>
        </p:spPr>
        <p:txBody>
          <a:bodyPr/>
          <a:lstStyle/>
          <a:p>
            <a:fld id="{EFEED2B4-868F-4681-9E70-FF7ECCDC67D4}" type="datetimeFigureOut">
              <a:rPr lang="en-US" smtClean="0"/>
              <a:pPr/>
              <a:t>9/22/2012</a:t>
            </a:fld>
            <a:endParaRPr lang="en-US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971800" y="6553200"/>
            <a:ext cx="2895600" cy="304800"/>
          </a:xfrm>
        </p:spPr>
        <p:txBody>
          <a:bodyPr/>
          <a:lstStyle/>
          <a:p>
            <a:endParaRPr lang="en-US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48400" y="6553200"/>
            <a:ext cx="2057400" cy="304800"/>
          </a:xfrm>
        </p:spPr>
        <p:txBody>
          <a:bodyPr/>
          <a:lstStyle/>
          <a:p>
            <a:fld id="{80F88FF4-1BD9-4AA8-B980-C7776087ABA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" y="0"/>
            <a:ext cx="2819400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-Up: 3 Landscape with 2 Portrait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7"/>
          <p:cNvSpPr>
            <a:spLocks noGrp="1"/>
          </p:cNvSpPr>
          <p:nvPr>
            <p:ph type="pic" sz="quarter" idx="14"/>
          </p:nvPr>
        </p:nvSpPr>
        <p:spPr>
          <a:xfrm>
            <a:off x="609600" y="3480498"/>
            <a:ext cx="1920956" cy="2757620"/>
          </a:xfrm>
          <a:prstGeom prst="rect">
            <a:avLst/>
          </a:prstGeom>
          <a:solidFill>
            <a:srgbClr val="F0F0F0"/>
          </a:solidFill>
          <a:ln w="57150">
            <a:solidFill>
              <a:schemeClr val="bg1"/>
            </a:solidFill>
          </a:ln>
          <a:effectLst>
            <a:outerShdw dist="38100" dir="2700000" algn="tl" rotWithShape="0">
              <a:prstClr val="black">
                <a:alpha val="17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marR="0" indent="0" algn="ctr" defTabSz="914400" rtl="0" eaLnBrk="1" latinLnBrk="0" hangingPunct="1">
              <a:spcBef>
                <a:spcPct val="20000"/>
              </a:spcBef>
              <a:buFontTx/>
              <a:buNone/>
              <a:defRPr lang="en-US" sz="200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0" algn="ctr" rtl="0" latinLnBrk="0">
              <a:buFontTx/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7" name="Rectangle 7"/>
          <p:cNvSpPr>
            <a:spLocks noGrp="1"/>
          </p:cNvSpPr>
          <p:nvPr>
            <p:ph type="pic" sz="quarter" idx="17"/>
          </p:nvPr>
        </p:nvSpPr>
        <p:spPr>
          <a:xfrm>
            <a:off x="2881448" y="228600"/>
            <a:ext cx="5259410" cy="3944558"/>
          </a:xfrm>
          <a:prstGeom prst="rect">
            <a:avLst/>
          </a:prstGeom>
          <a:solidFill>
            <a:srgbClr val="F0F0F0"/>
          </a:solidFill>
          <a:ln w="57150">
            <a:solidFill>
              <a:schemeClr val="bg1"/>
            </a:solidFill>
          </a:ln>
          <a:effectLst>
            <a:outerShdw dist="38100" dir="2700000" algn="tl" rotWithShape="0">
              <a:prstClr val="black">
                <a:alpha val="17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marR="0" indent="0" algn="ctr" defTabSz="914400" rtl="0" eaLnBrk="1" latinLnBrk="0" hangingPunct="1">
              <a:spcBef>
                <a:spcPct val="20000"/>
              </a:spcBef>
              <a:buFontTx/>
              <a:buNone/>
              <a:defRPr lang="en-US" sz="240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0" algn="ctr" rtl="0" latinLnBrk="0">
              <a:buFontTx/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26"/>
          </p:nvPr>
        </p:nvSpPr>
        <p:spPr>
          <a:xfrm>
            <a:off x="609600" y="228601"/>
            <a:ext cx="1920956" cy="2757620"/>
          </a:xfrm>
          <a:prstGeom prst="rect">
            <a:avLst/>
          </a:prstGeom>
          <a:solidFill>
            <a:srgbClr val="F0F0F0"/>
          </a:solidFill>
          <a:ln w="57150">
            <a:solidFill>
              <a:schemeClr val="bg1"/>
            </a:solidFill>
          </a:ln>
          <a:effectLst>
            <a:outerShdw dist="38100" dir="2700000" algn="tl" rotWithShape="0">
              <a:prstClr val="black">
                <a:alpha val="17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marR="0" indent="0" algn="ctr" defTabSz="914400" rtl="0" eaLnBrk="1" latinLnBrk="0" hangingPunct="1">
              <a:spcBef>
                <a:spcPct val="20000"/>
              </a:spcBef>
              <a:buFontTx/>
              <a:buNone/>
              <a:defRPr lang="en-US" sz="200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0" algn="ctr" rtl="0" latinLnBrk="0">
              <a:buFontTx/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9" name="Rectangle 7"/>
          <p:cNvSpPr>
            <a:spLocks noGrp="1" noChangeAspect="1"/>
          </p:cNvSpPr>
          <p:nvPr>
            <p:ph type="pic" sz="quarter" idx="27"/>
          </p:nvPr>
        </p:nvSpPr>
        <p:spPr>
          <a:xfrm>
            <a:off x="5799895" y="4563306"/>
            <a:ext cx="2429706" cy="1707737"/>
          </a:xfrm>
          <a:prstGeom prst="rect">
            <a:avLst/>
          </a:prstGeom>
          <a:solidFill>
            <a:srgbClr val="F0F0F0"/>
          </a:solidFill>
          <a:ln w="57150">
            <a:solidFill>
              <a:schemeClr val="bg1"/>
            </a:solidFill>
          </a:ln>
          <a:effectLst>
            <a:outerShdw dist="38100" dir="2700000" algn="tl" rotWithShape="0">
              <a:prstClr val="black">
                <a:alpha val="17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marR="0" indent="0" algn="ctr" defTabSz="914400" rtl="0" eaLnBrk="1" latinLnBrk="0" hangingPunct="1">
              <a:spcBef>
                <a:spcPct val="20000"/>
              </a:spcBef>
              <a:buFontTx/>
              <a:buNone/>
              <a:defRPr lang="en-US" sz="200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0" algn="ctr" rtl="0" latinLnBrk="0">
              <a:buFontTx/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0" name="Rectangle 7"/>
          <p:cNvSpPr>
            <a:spLocks noGrp="1" noChangeAspect="1"/>
          </p:cNvSpPr>
          <p:nvPr>
            <p:ph type="pic" sz="quarter" idx="28"/>
          </p:nvPr>
        </p:nvSpPr>
        <p:spPr>
          <a:xfrm>
            <a:off x="2895600" y="4563306"/>
            <a:ext cx="2512020" cy="1707737"/>
          </a:xfrm>
          <a:prstGeom prst="rect">
            <a:avLst/>
          </a:prstGeom>
          <a:solidFill>
            <a:srgbClr val="F0F0F0"/>
          </a:solidFill>
          <a:ln w="57150">
            <a:solidFill>
              <a:schemeClr val="bg1"/>
            </a:solidFill>
          </a:ln>
          <a:effectLst>
            <a:outerShdw dist="38100" dir="2700000" algn="tl" rotWithShape="0">
              <a:prstClr val="black">
                <a:alpha val="17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marR="0" indent="0" algn="ctr" defTabSz="914400" rtl="0" eaLnBrk="1" latinLnBrk="0" hangingPunct="1">
              <a:spcBef>
                <a:spcPct val="20000"/>
              </a:spcBef>
              <a:buFontTx/>
              <a:buNone/>
              <a:defRPr lang="en-US" sz="200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0" algn="ctr" rtl="0" latinLnBrk="0">
              <a:buFontTx/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3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553200"/>
            <a:ext cx="2133600" cy="304800"/>
          </a:xfrm>
        </p:spPr>
        <p:txBody>
          <a:bodyPr/>
          <a:lstStyle/>
          <a:p>
            <a:fld id="{EFEED2B4-868F-4681-9E70-FF7ECCDC67D4}" type="datetimeFigureOut">
              <a:rPr lang="en-US" smtClean="0"/>
              <a:pPr/>
              <a:t>9/22/2012</a:t>
            </a:fld>
            <a:endParaRPr lang="en-US"/>
          </a:p>
        </p:txBody>
      </p:sp>
      <p:sp>
        <p:nvSpPr>
          <p:cNvPr id="1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971800" y="6553200"/>
            <a:ext cx="2895600" cy="30480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48400" y="6553200"/>
            <a:ext cx="2057400" cy="304800"/>
          </a:xfrm>
        </p:spPr>
        <p:txBody>
          <a:bodyPr/>
          <a:lstStyle/>
          <a:p>
            <a:fld id="{80F88FF4-1BD9-4AA8-B980-C7776087AB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5-Up: 2 Landscape with 3 Portrait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ED2B4-868F-4681-9E70-FF7ECCDC67D4}" type="datetimeFigureOut">
              <a:rPr lang="en-US" smtClean="0"/>
              <a:pPr/>
              <a:t>9/22/2012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88FF4-1BD9-4AA8-B980-C7776087ABA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7"/>
          <p:cNvSpPr>
            <a:spLocks noGrp="1"/>
          </p:cNvSpPr>
          <p:nvPr>
            <p:ph type="pic" sz="quarter" idx="26"/>
          </p:nvPr>
        </p:nvSpPr>
        <p:spPr>
          <a:xfrm>
            <a:off x="529105" y="3124200"/>
            <a:ext cx="2518895" cy="3167033"/>
          </a:xfrm>
          <a:prstGeom prst="rect">
            <a:avLst/>
          </a:prstGeom>
          <a:solidFill>
            <a:srgbClr val="F0F0F0"/>
          </a:solidFill>
          <a:ln w="57150">
            <a:solidFill>
              <a:schemeClr val="bg1"/>
            </a:solidFill>
          </a:ln>
          <a:effectLst>
            <a:outerShdw dist="38100" dir="2700000" algn="tl" rotWithShape="0">
              <a:prstClr val="black">
                <a:alpha val="17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marR="0" indent="0" algn="ctr" defTabSz="914400" rtl="0" eaLnBrk="1" latinLnBrk="0" hangingPunct="1">
              <a:spcBef>
                <a:spcPct val="20000"/>
              </a:spcBef>
              <a:buFontTx/>
              <a:buNone/>
              <a:defRPr lang="en-US" sz="240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0" algn="ctr" rtl="0" latinLnBrk="0">
              <a:buFontTx/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1" name="Rectangle 7"/>
          <p:cNvSpPr>
            <a:spLocks noGrp="1"/>
          </p:cNvSpPr>
          <p:nvPr>
            <p:ph type="pic" sz="quarter" idx="29"/>
          </p:nvPr>
        </p:nvSpPr>
        <p:spPr>
          <a:xfrm>
            <a:off x="511374" y="228601"/>
            <a:ext cx="3829900" cy="2651469"/>
          </a:xfrm>
          <a:prstGeom prst="rect">
            <a:avLst/>
          </a:prstGeom>
          <a:solidFill>
            <a:srgbClr val="F0F0F0"/>
          </a:solidFill>
          <a:ln w="57150">
            <a:solidFill>
              <a:schemeClr val="bg1"/>
            </a:solidFill>
          </a:ln>
          <a:effectLst>
            <a:outerShdw dist="38100" dir="2700000" algn="tl" rotWithShape="0">
              <a:prstClr val="black">
                <a:alpha val="17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342900" marR="0" indent="-34290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lang="en-US" sz="240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0" algn="ctr" rtl="0" latinLnBrk="0">
              <a:buFontTx/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2" name="Rectangle 7"/>
          <p:cNvSpPr>
            <a:spLocks noGrp="1"/>
          </p:cNvSpPr>
          <p:nvPr>
            <p:ph type="pic" sz="quarter" idx="30"/>
          </p:nvPr>
        </p:nvSpPr>
        <p:spPr>
          <a:xfrm>
            <a:off x="4780700" y="228601"/>
            <a:ext cx="3829900" cy="2651469"/>
          </a:xfrm>
          <a:prstGeom prst="rect">
            <a:avLst/>
          </a:prstGeom>
          <a:solidFill>
            <a:srgbClr val="F0F0F0"/>
          </a:solidFill>
          <a:ln w="57150">
            <a:solidFill>
              <a:schemeClr val="bg1"/>
            </a:solidFill>
          </a:ln>
          <a:effectLst>
            <a:outerShdw dist="38100" dir="2700000" algn="tl" rotWithShape="0">
              <a:prstClr val="black">
                <a:alpha val="17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marR="0" indent="0" algn="ctr" defTabSz="914400" rtl="0" eaLnBrk="1" latinLnBrk="0" hangingPunct="1">
              <a:spcBef>
                <a:spcPct val="20000"/>
              </a:spcBef>
              <a:buFontTx/>
              <a:buNone/>
              <a:defRPr lang="en-US" sz="240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0" algn="ctr" rtl="0" latinLnBrk="0">
              <a:buFontTx/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3" name="Rectangle 7"/>
          <p:cNvSpPr>
            <a:spLocks noGrp="1"/>
          </p:cNvSpPr>
          <p:nvPr>
            <p:ph type="pic" sz="quarter" idx="27"/>
          </p:nvPr>
        </p:nvSpPr>
        <p:spPr>
          <a:xfrm>
            <a:off x="3310405" y="3124200"/>
            <a:ext cx="2518895" cy="3167033"/>
          </a:xfrm>
          <a:prstGeom prst="rect">
            <a:avLst/>
          </a:prstGeom>
          <a:solidFill>
            <a:srgbClr val="F0F0F0"/>
          </a:solidFill>
          <a:ln w="57150">
            <a:solidFill>
              <a:schemeClr val="bg1"/>
            </a:solidFill>
          </a:ln>
          <a:effectLst>
            <a:outerShdw dist="38100" dir="2700000" algn="tl" rotWithShape="0">
              <a:prstClr val="black">
                <a:alpha val="17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marR="0" indent="0" algn="ctr" defTabSz="914400" rtl="0" eaLnBrk="1" latinLnBrk="0" hangingPunct="1">
              <a:spcBef>
                <a:spcPct val="20000"/>
              </a:spcBef>
              <a:buFontTx/>
              <a:buNone/>
              <a:defRPr lang="en-US" sz="240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0" algn="ctr" rtl="0" latinLnBrk="0">
              <a:buFontTx/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4" name="Rectangle 7"/>
          <p:cNvSpPr>
            <a:spLocks noGrp="1"/>
          </p:cNvSpPr>
          <p:nvPr>
            <p:ph type="pic" sz="quarter" idx="28"/>
          </p:nvPr>
        </p:nvSpPr>
        <p:spPr>
          <a:xfrm>
            <a:off x="6091705" y="3124200"/>
            <a:ext cx="2518895" cy="3167033"/>
          </a:xfrm>
          <a:prstGeom prst="rect">
            <a:avLst/>
          </a:prstGeom>
          <a:solidFill>
            <a:srgbClr val="F0F0F0"/>
          </a:solidFill>
          <a:ln w="57150">
            <a:solidFill>
              <a:schemeClr val="bg1"/>
            </a:solidFill>
          </a:ln>
          <a:effectLst>
            <a:outerShdw dist="38100" dir="2700000" algn="tl" rotWithShape="0">
              <a:prstClr val="black">
                <a:alpha val="17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marR="0" indent="0" algn="ctr" defTabSz="914400" rtl="0" eaLnBrk="1" latinLnBrk="0" hangingPunct="1">
              <a:spcBef>
                <a:spcPct val="20000"/>
              </a:spcBef>
              <a:buFontTx/>
              <a:buNone/>
              <a:defRPr lang="en-US" sz="240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0" algn="ctr" rtl="0" latinLnBrk="0">
              <a:buFontTx/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hoto Grid with Captions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Rectangle 64"/>
          <p:cNvSpPr/>
          <p:nvPr userDrawn="1"/>
        </p:nvSpPr>
        <p:spPr>
          <a:xfrm>
            <a:off x="4648200" y="4558210"/>
            <a:ext cx="2057400" cy="199499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Text Placeholder 25"/>
          <p:cNvSpPr>
            <a:spLocks noGrp="1"/>
          </p:cNvSpPr>
          <p:nvPr>
            <p:ph type="body" sz="quarter" idx="31" hasCustomPrompt="1"/>
          </p:nvPr>
        </p:nvSpPr>
        <p:spPr>
          <a:xfrm>
            <a:off x="4724400" y="4710610"/>
            <a:ext cx="1905000" cy="366889"/>
          </a:xfrm>
        </p:spPr>
        <p:txBody>
          <a:bodyPr>
            <a:normAutofit/>
          </a:bodyPr>
          <a:lstStyle>
            <a:lvl1pPr algn="l">
              <a:buNone/>
              <a:defRPr sz="1600" b="1" baseline="0">
                <a:solidFill>
                  <a:srgbClr val="FC7500"/>
                </a:solidFill>
              </a:defRPr>
            </a:lvl1pPr>
          </a:lstStyle>
          <a:p>
            <a:pPr lvl="0"/>
            <a:r>
              <a:rPr lang="en-US" dirty="0" smtClean="0"/>
              <a:t>CLICK TO ADD TITLE</a:t>
            </a:r>
            <a:endParaRPr lang="en-US" dirty="0"/>
          </a:p>
        </p:txBody>
      </p:sp>
      <p:sp>
        <p:nvSpPr>
          <p:cNvPr id="67" name="Text Placeholder 28"/>
          <p:cNvSpPr>
            <a:spLocks noGrp="1"/>
          </p:cNvSpPr>
          <p:nvPr>
            <p:ph type="body" sz="quarter" idx="32" hasCustomPrompt="1"/>
          </p:nvPr>
        </p:nvSpPr>
        <p:spPr>
          <a:xfrm>
            <a:off x="4724400" y="5167810"/>
            <a:ext cx="1905000" cy="1247422"/>
          </a:xfrm>
        </p:spPr>
        <p:txBody>
          <a:bodyPr>
            <a:normAutofit/>
          </a:bodyPr>
          <a:lstStyle>
            <a:lvl1pPr marL="0" indent="0" algn="l">
              <a:buNone/>
              <a:defRPr sz="18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Click to add text for the picture to the right</a:t>
            </a:r>
            <a:endParaRPr lang="en-US" dirty="0"/>
          </a:p>
        </p:txBody>
      </p:sp>
      <p:sp>
        <p:nvSpPr>
          <p:cNvPr id="33" name="Rectangle 32"/>
          <p:cNvSpPr/>
          <p:nvPr userDrawn="1"/>
        </p:nvSpPr>
        <p:spPr>
          <a:xfrm>
            <a:off x="4648200" y="291010"/>
            <a:ext cx="2057400" cy="199499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 Placeholder 25"/>
          <p:cNvSpPr>
            <a:spLocks noGrp="1"/>
          </p:cNvSpPr>
          <p:nvPr>
            <p:ph type="body" sz="quarter" idx="19" hasCustomPrompt="1"/>
          </p:nvPr>
        </p:nvSpPr>
        <p:spPr>
          <a:xfrm>
            <a:off x="4724400" y="443410"/>
            <a:ext cx="1905000" cy="366889"/>
          </a:xfrm>
        </p:spPr>
        <p:txBody>
          <a:bodyPr>
            <a:normAutofit/>
          </a:bodyPr>
          <a:lstStyle>
            <a:lvl1pPr algn="l">
              <a:buNone/>
              <a:defRPr sz="1600" b="1" baseline="0">
                <a:solidFill>
                  <a:srgbClr val="FC7500"/>
                </a:solidFill>
              </a:defRPr>
            </a:lvl1pPr>
          </a:lstStyle>
          <a:p>
            <a:pPr lvl="0"/>
            <a:r>
              <a:rPr lang="en-US" dirty="0" smtClean="0"/>
              <a:t>CLICK TO ADD TITLE</a:t>
            </a:r>
            <a:endParaRPr lang="en-US" dirty="0"/>
          </a:p>
        </p:txBody>
      </p:sp>
      <p:sp>
        <p:nvSpPr>
          <p:cNvPr id="35" name="Text Placeholder 28"/>
          <p:cNvSpPr>
            <a:spLocks noGrp="1"/>
          </p:cNvSpPr>
          <p:nvPr>
            <p:ph type="body" sz="quarter" idx="20" hasCustomPrompt="1"/>
          </p:nvPr>
        </p:nvSpPr>
        <p:spPr>
          <a:xfrm>
            <a:off x="4724400" y="900610"/>
            <a:ext cx="1905000" cy="1247422"/>
          </a:xfrm>
        </p:spPr>
        <p:txBody>
          <a:bodyPr>
            <a:normAutofit/>
          </a:bodyPr>
          <a:lstStyle>
            <a:lvl1pPr marL="0" indent="0" algn="l">
              <a:buNone/>
              <a:defRPr sz="18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Click to add text for the picture to the right</a:t>
            </a:r>
            <a:endParaRPr lang="en-US" dirty="0"/>
          </a:p>
        </p:txBody>
      </p:sp>
      <p:sp>
        <p:nvSpPr>
          <p:cNvPr id="27" name="Rectangle 26"/>
          <p:cNvSpPr/>
          <p:nvPr userDrawn="1"/>
        </p:nvSpPr>
        <p:spPr>
          <a:xfrm>
            <a:off x="228600" y="291010"/>
            <a:ext cx="2057400" cy="199499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Picture Placeholder 11"/>
          <p:cNvSpPr>
            <a:spLocks noGrp="1"/>
          </p:cNvSpPr>
          <p:nvPr>
            <p:ph type="pic" sz="quarter" idx="13"/>
          </p:nvPr>
        </p:nvSpPr>
        <p:spPr>
          <a:xfrm>
            <a:off x="2438400" y="291010"/>
            <a:ext cx="2059858" cy="1981200"/>
          </a:xfrm>
          <a:solidFill>
            <a:srgbClr val="F0F0F0"/>
          </a:solidFill>
        </p:spPr>
        <p:txBody>
          <a:bodyPr>
            <a:normAutofit/>
          </a:bodyPr>
          <a:lstStyle>
            <a:lvl1pPr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Picture Placeholder 11"/>
          <p:cNvSpPr>
            <a:spLocks noGrp="1"/>
          </p:cNvSpPr>
          <p:nvPr>
            <p:ph type="pic" sz="quarter" idx="16"/>
          </p:nvPr>
        </p:nvSpPr>
        <p:spPr>
          <a:xfrm>
            <a:off x="6858000" y="291010"/>
            <a:ext cx="2059858" cy="1981200"/>
          </a:xfrm>
          <a:solidFill>
            <a:srgbClr val="F0F0F0"/>
          </a:solidFill>
        </p:spPr>
        <p:txBody>
          <a:bodyPr>
            <a:normAutofit/>
          </a:bodyPr>
          <a:lstStyle>
            <a:lvl1pPr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6" name="Text Placeholder 25"/>
          <p:cNvSpPr>
            <a:spLocks noGrp="1"/>
          </p:cNvSpPr>
          <p:nvPr>
            <p:ph type="body" sz="quarter" idx="17" hasCustomPrompt="1"/>
          </p:nvPr>
        </p:nvSpPr>
        <p:spPr>
          <a:xfrm>
            <a:off x="304800" y="443410"/>
            <a:ext cx="1905000" cy="366889"/>
          </a:xfrm>
        </p:spPr>
        <p:txBody>
          <a:bodyPr>
            <a:normAutofit/>
          </a:bodyPr>
          <a:lstStyle>
            <a:lvl1pPr algn="l">
              <a:buNone/>
              <a:defRPr sz="1600" b="1" baseline="0">
                <a:solidFill>
                  <a:srgbClr val="FC7500"/>
                </a:solidFill>
              </a:defRPr>
            </a:lvl1pPr>
          </a:lstStyle>
          <a:p>
            <a:pPr lvl="0"/>
            <a:r>
              <a:rPr lang="en-US" dirty="0" smtClean="0"/>
              <a:t>CLICK TO ADD TITLE</a:t>
            </a:r>
            <a:endParaRPr lang="en-US" dirty="0"/>
          </a:p>
        </p:txBody>
      </p:sp>
      <p:sp>
        <p:nvSpPr>
          <p:cNvPr id="29" name="Text Placeholder 28"/>
          <p:cNvSpPr>
            <a:spLocks noGrp="1"/>
          </p:cNvSpPr>
          <p:nvPr>
            <p:ph type="body" sz="quarter" idx="18" hasCustomPrompt="1"/>
          </p:nvPr>
        </p:nvSpPr>
        <p:spPr>
          <a:xfrm>
            <a:off x="304800" y="900610"/>
            <a:ext cx="1905000" cy="1247422"/>
          </a:xfrm>
        </p:spPr>
        <p:txBody>
          <a:bodyPr>
            <a:normAutofit/>
          </a:bodyPr>
          <a:lstStyle>
            <a:lvl1pPr marL="0" indent="0" algn="l">
              <a:buNone/>
              <a:defRPr sz="18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Click to add text for the picture to the right</a:t>
            </a:r>
            <a:endParaRPr lang="en-US" dirty="0"/>
          </a:p>
        </p:txBody>
      </p:sp>
      <p:sp>
        <p:nvSpPr>
          <p:cNvPr id="52" name="Rectangle 51"/>
          <p:cNvSpPr/>
          <p:nvPr userDrawn="1"/>
        </p:nvSpPr>
        <p:spPr>
          <a:xfrm>
            <a:off x="2440857" y="2424610"/>
            <a:ext cx="2057400" cy="199499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Picture Placeholder 11"/>
          <p:cNvSpPr>
            <a:spLocks noGrp="1"/>
          </p:cNvSpPr>
          <p:nvPr>
            <p:ph type="pic" sz="quarter" idx="21"/>
          </p:nvPr>
        </p:nvSpPr>
        <p:spPr>
          <a:xfrm>
            <a:off x="228600" y="2424610"/>
            <a:ext cx="2059858" cy="1981200"/>
          </a:xfrm>
          <a:solidFill>
            <a:srgbClr val="F0F0F0"/>
          </a:solidFill>
        </p:spPr>
        <p:txBody>
          <a:bodyPr>
            <a:normAutofit/>
          </a:bodyPr>
          <a:lstStyle>
            <a:lvl1pPr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54" name="Picture Placeholder 11"/>
          <p:cNvSpPr>
            <a:spLocks noGrp="1"/>
          </p:cNvSpPr>
          <p:nvPr>
            <p:ph type="pic" sz="quarter" idx="22"/>
          </p:nvPr>
        </p:nvSpPr>
        <p:spPr>
          <a:xfrm>
            <a:off x="4650657" y="2424610"/>
            <a:ext cx="2059858" cy="1981200"/>
          </a:xfrm>
          <a:solidFill>
            <a:srgbClr val="F0F0F0"/>
          </a:solidFill>
        </p:spPr>
        <p:txBody>
          <a:bodyPr>
            <a:normAutofit/>
          </a:bodyPr>
          <a:lstStyle>
            <a:lvl1pPr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55" name="Text Placeholder 25"/>
          <p:cNvSpPr>
            <a:spLocks noGrp="1"/>
          </p:cNvSpPr>
          <p:nvPr>
            <p:ph type="body" sz="quarter" idx="23" hasCustomPrompt="1"/>
          </p:nvPr>
        </p:nvSpPr>
        <p:spPr>
          <a:xfrm>
            <a:off x="2517057" y="2577010"/>
            <a:ext cx="1905000" cy="366889"/>
          </a:xfrm>
        </p:spPr>
        <p:txBody>
          <a:bodyPr>
            <a:normAutofit/>
          </a:bodyPr>
          <a:lstStyle>
            <a:lvl1pPr algn="l">
              <a:buNone/>
              <a:defRPr sz="1600" b="1" baseline="0">
                <a:solidFill>
                  <a:srgbClr val="FC7500"/>
                </a:solidFill>
              </a:defRPr>
            </a:lvl1pPr>
          </a:lstStyle>
          <a:p>
            <a:pPr lvl="0"/>
            <a:r>
              <a:rPr lang="en-US" dirty="0" smtClean="0"/>
              <a:t>CLICK TO ADD TITLE</a:t>
            </a:r>
            <a:endParaRPr lang="en-US" dirty="0"/>
          </a:p>
        </p:txBody>
      </p:sp>
      <p:sp>
        <p:nvSpPr>
          <p:cNvPr id="56" name="Text Placeholder 28"/>
          <p:cNvSpPr>
            <a:spLocks noGrp="1"/>
          </p:cNvSpPr>
          <p:nvPr>
            <p:ph type="body" sz="quarter" idx="24" hasCustomPrompt="1"/>
          </p:nvPr>
        </p:nvSpPr>
        <p:spPr>
          <a:xfrm>
            <a:off x="2517057" y="3034210"/>
            <a:ext cx="1905000" cy="1247422"/>
          </a:xfrm>
        </p:spPr>
        <p:txBody>
          <a:bodyPr>
            <a:normAutofit/>
          </a:bodyPr>
          <a:lstStyle>
            <a:lvl1pPr marL="0" indent="0" algn="l">
              <a:buNone/>
              <a:defRPr sz="18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Click to add text for the picture to the left</a:t>
            </a:r>
            <a:endParaRPr lang="en-US" dirty="0"/>
          </a:p>
        </p:txBody>
      </p:sp>
      <p:sp>
        <p:nvSpPr>
          <p:cNvPr id="57" name="Rectangle 56"/>
          <p:cNvSpPr/>
          <p:nvPr userDrawn="1"/>
        </p:nvSpPr>
        <p:spPr>
          <a:xfrm>
            <a:off x="6860457" y="2424610"/>
            <a:ext cx="2057400" cy="199499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Text Placeholder 25"/>
          <p:cNvSpPr>
            <a:spLocks noGrp="1"/>
          </p:cNvSpPr>
          <p:nvPr>
            <p:ph type="body" sz="quarter" idx="25" hasCustomPrompt="1"/>
          </p:nvPr>
        </p:nvSpPr>
        <p:spPr>
          <a:xfrm>
            <a:off x="6936657" y="2577010"/>
            <a:ext cx="1905000" cy="366889"/>
          </a:xfrm>
        </p:spPr>
        <p:txBody>
          <a:bodyPr>
            <a:normAutofit/>
          </a:bodyPr>
          <a:lstStyle>
            <a:lvl1pPr algn="l">
              <a:buNone/>
              <a:defRPr sz="1600" b="1" baseline="0">
                <a:solidFill>
                  <a:srgbClr val="FC7500"/>
                </a:solidFill>
              </a:defRPr>
            </a:lvl1pPr>
          </a:lstStyle>
          <a:p>
            <a:pPr lvl="0"/>
            <a:r>
              <a:rPr lang="en-US" dirty="0" smtClean="0"/>
              <a:t>CLICK TO ADD TITLE</a:t>
            </a:r>
            <a:endParaRPr lang="en-US" dirty="0"/>
          </a:p>
        </p:txBody>
      </p:sp>
      <p:sp>
        <p:nvSpPr>
          <p:cNvPr id="59" name="Text Placeholder 28"/>
          <p:cNvSpPr>
            <a:spLocks noGrp="1"/>
          </p:cNvSpPr>
          <p:nvPr>
            <p:ph type="body" sz="quarter" idx="26" hasCustomPrompt="1"/>
          </p:nvPr>
        </p:nvSpPr>
        <p:spPr>
          <a:xfrm>
            <a:off x="6936657" y="3034210"/>
            <a:ext cx="1905000" cy="1247422"/>
          </a:xfrm>
        </p:spPr>
        <p:txBody>
          <a:bodyPr>
            <a:normAutofit/>
          </a:bodyPr>
          <a:lstStyle>
            <a:lvl1pPr marL="0" indent="0" algn="l">
              <a:buNone/>
              <a:defRPr sz="18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Click to add text for the picture to the left</a:t>
            </a:r>
            <a:endParaRPr lang="en-US" dirty="0"/>
          </a:p>
        </p:txBody>
      </p:sp>
      <p:sp>
        <p:nvSpPr>
          <p:cNvPr id="60" name="Rectangle 59"/>
          <p:cNvSpPr/>
          <p:nvPr userDrawn="1"/>
        </p:nvSpPr>
        <p:spPr>
          <a:xfrm>
            <a:off x="228600" y="4558210"/>
            <a:ext cx="2057400" cy="199499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Picture Placeholder 11"/>
          <p:cNvSpPr>
            <a:spLocks noGrp="1"/>
          </p:cNvSpPr>
          <p:nvPr>
            <p:ph type="pic" sz="quarter" idx="27"/>
          </p:nvPr>
        </p:nvSpPr>
        <p:spPr>
          <a:xfrm>
            <a:off x="2435942" y="4558210"/>
            <a:ext cx="2059858" cy="1981200"/>
          </a:xfrm>
          <a:solidFill>
            <a:srgbClr val="F0F0F0"/>
          </a:solidFill>
        </p:spPr>
        <p:txBody>
          <a:bodyPr>
            <a:normAutofit/>
          </a:bodyPr>
          <a:lstStyle>
            <a:lvl1pPr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62" name="Picture Placeholder 11"/>
          <p:cNvSpPr>
            <a:spLocks noGrp="1"/>
          </p:cNvSpPr>
          <p:nvPr>
            <p:ph type="pic" sz="quarter" idx="28"/>
          </p:nvPr>
        </p:nvSpPr>
        <p:spPr>
          <a:xfrm>
            <a:off x="6855542" y="4558210"/>
            <a:ext cx="2059858" cy="1981200"/>
          </a:xfrm>
          <a:solidFill>
            <a:srgbClr val="F0F0F0"/>
          </a:solidFill>
        </p:spPr>
        <p:txBody>
          <a:bodyPr>
            <a:normAutofit/>
          </a:bodyPr>
          <a:lstStyle>
            <a:lvl1pPr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63" name="Text Placeholder 25"/>
          <p:cNvSpPr>
            <a:spLocks noGrp="1"/>
          </p:cNvSpPr>
          <p:nvPr>
            <p:ph type="body" sz="quarter" idx="29" hasCustomPrompt="1"/>
          </p:nvPr>
        </p:nvSpPr>
        <p:spPr>
          <a:xfrm>
            <a:off x="304800" y="4710610"/>
            <a:ext cx="1905000" cy="366889"/>
          </a:xfrm>
        </p:spPr>
        <p:txBody>
          <a:bodyPr>
            <a:normAutofit/>
          </a:bodyPr>
          <a:lstStyle>
            <a:lvl1pPr algn="l">
              <a:buNone/>
              <a:defRPr sz="1600" b="1" baseline="0">
                <a:solidFill>
                  <a:srgbClr val="FC7500"/>
                </a:solidFill>
              </a:defRPr>
            </a:lvl1pPr>
          </a:lstStyle>
          <a:p>
            <a:pPr lvl="0"/>
            <a:r>
              <a:rPr lang="en-US" dirty="0" smtClean="0"/>
              <a:t>CLICK TO ADD TITLE</a:t>
            </a:r>
            <a:endParaRPr lang="en-US" dirty="0"/>
          </a:p>
        </p:txBody>
      </p:sp>
      <p:sp>
        <p:nvSpPr>
          <p:cNvPr id="64" name="Text Placeholder 28"/>
          <p:cNvSpPr>
            <a:spLocks noGrp="1"/>
          </p:cNvSpPr>
          <p:nvPr>
            <p:ph type="body" sz="quarter" idx="30" hasCustomPrompt="1"/>
          </p:nvPr>
        </p:nvSpPr>
        <p:spPr>
          <a:xfrm>
            <a:off x="304800" y="5167810"/>
            <a:ext cx="1905000" cy="1247422"/>
          </a:xfrm>
        </p:spPr>
        <p:txBody>
          <a:bodyPr>
            <a:normAutofit/>
          </a:bodyPr>
          <a:lstStyle>
            <a:lvl1pPr marL="0" indent="0" algn="l">
              <a:buNone/>
              <a:defRPr sz="18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Click to add text for the picture to the right</a:t>
            </a:r>
            <a:endParaRPr lang="en-US" dirty="0"/>
          </a:p>
        </p:txBody>
      </p:sp>
      <p:sp>
        <p:nvSpPr>
          <p:cNvPr id="28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553200"/>
            <a:ext cx="2133600" cy="304800"/>
          </a:xfrm>
        </p:spPr>
        <p:txBody>
          <a:bodyPr/>
          <a:lstStyle/>
          <a:p>
            <a:fld id="{EFEED2B4-868F-4681-9E70-FF7ECCDC67D4}" type="datetimeFigureOut">
              <a:rPr lang="en-US" smtClean="0"/>
              <a:pPr/>
              <a:t>9/22/2012</a:t>
            </a:fld>
            <a:endParaRPr lang="en-US"/>
          </a:p>
        </p:txBody>
      </p:sp>
      <p:sp>
        <p:nvSpPr>
          <p:cNvPr id="30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553200"/>
            <a:ext cx="2895600" cy="304800"/>
          </a:xfrm>
        </p:spPr>
        <p:txBody>
          <a:bodyPr/>
          <a:lstStyle/>
          <a:p>
            <a:endParaRPr lang="en-US"/>
          </a:p>
        </p:txBody>
      </p:sp>
      <p:sp>
        <p:nvSpPr>
          <p:cNvPr id="31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553200"/>
            <a:ext cx="2133600" cy="304800"/>
          </a:xfrm>
        </p:spPr>
        <p:txBody>
          <a:bodyPr/>
          <a:lstStyle/>
          <a:p>
            <a:fld id="{80F88FF4-1BD9-4AA8-B980-C7776087AB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hoto Grid with Colored Captions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Rectangle 50"/>
          <p:cNvSpPr/>
          <p:nvPr userDrawn="1"/>
        </p:nvSpPr>
        <p:spPr>
          <a:xfrm>
            <a:off x="4648200" y="4558210"/>
            <a:ext cx="2057400" cy="1994990"/>
          </a:xfrm>
          <a:prstGeom prst="rect">
            <a:avLst/>
          </a:prstGeom>
          <a:solidFill>
            <a:srgbClr val="FC75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Text Placeholder 25"/>
          <p:cNvSpPr>
            <a:spLocks noGrp="1"/>
          </p:cNvSpPr>
          <p:nvPr>
            <p:ph type="body" sz="quarter" idx="31" hasCustomPrompt="1"/>
          </p:nvPr>
        </p:nvSpPr>
        <p:spPr>
          <a:xfrm>
            <a:off x="4724400" y="4710610"/>
            <a:ext cx="1905000" cy="366889"/>
          </a:xfrm>
        </p:spPr>
        <p:txBody>
          <a:bodyPr>
            <a:normAutofit/>
          </a:bodyPr>
          <a:lstStyle>
            <a:lvl1pPr algn="l">
              <a:buNone/>
              <a:defRPr sz="16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CLICK TO ADD TITLE</a:t>
            </a:r>
            <a:endParaRPr lang="en-US" dirty="0"/>
          </a:p>
        </p:txBody>
      </p:sp>
      <p:sp>
        <p:nvSpPr>
          <p:cNvPr id="53" name="Text Placeholder 28"/>
          <p:cNvSpPr>
            <a:spLocks noGrp="1"/>
          </p:cNvSpPr>
          <p:nvPr>
            <p:ph type="body" sz="quarter" idx="32" hasCustomPrompt="1"/>
          </p:nvPr>
        </p:nvSpPr>
        <p:spPr>
          <a:xfrm>
            <a:off x="4724400" y="5167810"/>
            <a:ext cx="1905000" cy="1247422"/>
          </a:xfrm>
        </p:spPr>
        <p:txBody>
          <a:bodyPr>
            <a:normAutofit/>
          </a:bodyPr>
          <a:lstStyle>
            <a:lvl1pPr marL="0" indent="0" algn="l">
              <a:buNone/>
              <a:defRPr sz="18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Click to add text for the picture to the right</a:t>
            </a:r>
            <a:endParaRPr lang="en-US" dirty="0"/>
          </a:p>
        </p:txBody>
      </p:sp>
      <p:sp>
        <p:nvSpPr>
          <p:cNvPr id="35" name="Rectangle 34"/>
          <p:cNvSpPr/>
          <p:nvPr userDrawn="1"/>
        </p:nvSpPr>
        <p:spPr>
          <a:xfrm>
            <a:off x="4648200" y="291010"/>
            <a:ext cx="2057400" cy="1994990"/>
          </a:xfrm>
          <a:prstGeom prst="rect">
            <a:avLst/>
          </a:prstGeom>
          <a:solidFill>
            <a:srgbClr val="D9E8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Text Placeholder 25"/>
          <p:cNvSpPr>
            <a:spLocks noGrp="1"/>
          </p:cNvSpPr>
          <p:nvPr>
            <p:ph type="body" sz="quarter" idx="19" hasCustomPrompt="1"/>
          </p:nvPr>
        </p:nvSpPr>
        <p:spPr>
          <a:xfrm>
            <a:off x="4724400" y="443410"/>
            <a:ext cx="1905000" cy="366889"/>
          </a:xfrm>
        </p:spPr>
        <p:txBody>
          <a:bodyPr>
            <a:normAutofit/>
          </a:bodyPr>
          <a:lstStyle>
            <a:lvl1pPr algn="l">
              <a:buNone/>
              <a:defRPr sz="1600" b="1" baseline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CLICK TO ADD TITLE</a:t>
            </a:r>
            <a:endParaRPr lang="en-US" dirty="0"/>
          </a:p>
        </p:txBody>
      </p:sp>
      <p:sp>
        <p:nvSpPr>
          <p:cNvPr id="37" name="Text Placeholder 28"/>
          <p:cNvSpPr>
            <a:spLocks noGrp="1"/>
          </p:cNvSpPr>
          <p:nvPr>
            <p:ph type="body" sz="quarter" idx="20" hasCustomPrompt="1"/>
          </p:nvPr>
        </p:nvSpPr>
        <p:spPr>
          <a:xfrm>
            <a:off x="4724400" y="900610"/>
            <a:ext cx="1905000" cy="1247422"/>
          </a:xfrm>
        </p:spPr>
        <p:txBody>
          <a:bodyPr>
            <a:normAutofit/>
          </a:bodyPr>
          <a:lstStyle>
            <a:lvl1pPr marL="0" indent="0" algn="l">
              <a:buNone/>
              <a:defRPr sz="18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Click to add text for the picture to the right</a:t>
            </a:r>
            <a:endParaRPr lang="en-US" dirty="0"/>
          </a:p>
        </p:txBody>
      </p:sp>
      <p:sp>
        <p:nvSpPr>
          <p:cNvPr id="30" name="Rectangle 29"/>
          <p:cNvSpPr/>
          <p:nvPr userDrawn="1"/>
        </p:nvSpPr>
        <p:spPr>
          <a:xfrm>
            <a:off x="228600" y="291010"/>
            <a:ext cx="2057400" cy="1994990"/>
          </a:xfrm>
          <a:prstGeom prst="rect">
            <a:avLst/>
          </a:prstGeom>
          <a:solidFill>
            <a:srgbClr val="FC75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C7500"/>
              </a:solidFill>
            </a:endParaRPr>
          </a:p>
        </p:txBody>
      </p:sp>
      <p:sp>
        <p:nvSpPr>
          <p:cNvPr id="31" name="Picture Placeholder 11"/>
          <p:cNvSpPr>
            <a:spLocks noGrp="1"/>
          </p:cNvSpPr>
          <p:nvPr>
            <p:ph type="pic" sz="quarter" idx="13"/>
          </p:nvPr>
        </p:nvSpPr>
        <p:spPr>
          <a:xfrm>
            <a:off x="2435942" y="295275"/>
            <a:ext cx="2059858" cy="1981200"/>
          </a:xfrm>
          <a:solidFill>
            <a:srgbClr val="F0F0F0"/>
          </a:solidFill>
        </p:spPr>
        <p:txBody>
          <a:bodyPr>
            <a:normAutofit/>
          </a:bodyPr>
          <a:lstStyle>
            <a:lvl1pPr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32" name="Picture Placeholder 11"/>
          <p:cNvSpPr>
            <a:spLocks noGrp="1"/>
          </p:cNvSpPr>
          <p:nvPr>
            <p:ph type="pic" sz="quarter" idx="16"/>
          </p:nvPr>
        </p:nvSpPr>
        <p:spPr>
          <a:xfrm>
            <a:off x="6855542" y="291010"/>
            <a:ext cx="2059858" cy="1981200"/>
          </a:xfrm>
          <a:solidFill>
            <a:srgbClr val="F0F0F0"/>
          </a:solidFill>
        </p:spPr>
        <p:txBody>
          <a:bodyPr>
            <a:normAutofit/>
          </a:bodyPr>
          <a:lstStyle>
            <a:lvl1pPr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33" name="Text Placeholder 25"/>
          <p:cNvSpPr>
            <a:spLocks noGrp="1"/>
          </p:cNvSpPr>
          <p:nvPr>
            <p:ph type="body" sz="quarter" idx="17" hasCustomPrompt="1"/>
          </p:nvPr>
        </p:nvSpPr>
        <p:spPr>
          <a:xfrm>
            <a:off x="304800" y="443410"/>
            <a:ext cx="1905000" cy="366889"/>
          </a:xfrm>
        </p:spPr>
        <p:txBody>
          <a:bodyPr>
            <a:normAutofit/>
          </a:bodyPr>
          <a:lstStyle>
            <a:lvl1pPr algn="l">
              <a:buNone/>
              <a:defRPr sz="16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CLICK TO ADD TITLE</a:t>
            </a:r>
            <a:endParaRPr lang="en-US" dirty="0"/>
          </a:p>
        </p:txBody>
      </p:sp>
      <p:sp>
        <p:nvSpPr>
          <p:cNvPr id="34" name="Text Placeholder 28"/>
          <p:cNvSpPr>
            <a:spLocks noGrp="1"/>
          </p:cNvSpPr>
          <p:nvPr>
            <p:ph type="body" sz="quarter" idx="18" hasCustomPrompt="1"/>
          </p:nvPr>
        </p:nvSpPr>
        <p:spPr>
          <a:xfrm>
            <a:off x="304800" y="900610"/>
            <a:ext cx="1905000" cy="1247422"/>
          </a:xfrm>
        </p:spPr>
        <p:txBody>
          <a:bodyPr>
            <a:normAutofit/>
          </a:bodyPr>
          <a:lstStyle>
            <a:lvl1pPr marL="0" indent="0" algn="l">
              <a:buNone/>
              <a:defRPr sz="18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Click to add text for the picture to the right</a:t>
            </a:r>
            <a:endParaRPr lang="en-US" dirty="0"/>
          </a:p>
        </p:txBody>
      </p:sp>
      <p:sp>
        <p:nvSpPr>
          <p:cNvPr id="38" name="Rectangle 37"/>
          <p:cNvSpPr/>
          <p:nvPr userDrawn="1"/>
        </p:nvSpPr>
        <p:spPr>
          <a:xfrm>
            <a:off x="2440857" y="2424610"/>
            <a:ext cx="2057400" cy="1994990"/>
          </a:xfrm>
          <a:prstGeom prst="rect">
            <a:avLst/>
          </a:prstGeom>
          <a:solidFill>
            <a:srgbClr val="91BED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Picture Placeholder 11"/>
          <p:cNvSpPr>
            <a:spLocks noGrp="1"/>
          </p:cNvSpPr>
          <p:nvPr>
            <p:ph type="pic" sz="quarter" idx="21"/>
          </p:nvPr>
        </p:nvSpPr>
        <p:spPr>
          <a:xfrm>
            <a:off x="228600" y="2424610"/>
            <a:ext cx="2059858" cy="1981200"/>
          </a:xfrm>
          <a:solidFill>
            <a:srgbClr val="F0F0F0"/>
          </a:solidFill>
        </p:spPr>
        <p:txBody>
          <a:bodyPr>
            <a:normAutofit/>
          </a:bodyPr>
          <a:lstStyle>
            <a:lvl1pPr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0" name="Picture Placeholder 11"/>
          <p:cNvSpPr>
            <a:spLocks noGrp="1"/>
          </p:cNvSpPr>
          <p:nvPr>
            <p:ph type="pic" sz="quarter" idx="22"/>
          </p:nvPr>
        </p:nvSpPr>
        <p:spPr>
          <a:xfrm>
            <a:off x="4650657" y="2424610"/>
            <a:ext cx="2059858" cy="1981200"/>
          </a:xfrm>
          <a:solidFill>
            <a:srgbClr val="F0F0F0"/>
          </a:solidFill>
        </p:spPr>
        <p:txBody>
          <a:bodyPr>
            <a:normAutofit/>
          </a:bodyPr>
          <a:lstStyle>
            <a:lvl1pPr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1" name="Text Placeholder 25"/>
          <p:cNvSpPr>
            <a:spLocks noGrp="1"/>
          </p:cNvSpPr>
          <p:nvPr>
            <p:ph type="body" sz="quarter" idx="23" hasCustomPrompt="1"/>
          </p:nvPr>
        </p:nvSpPr>
        <p:spPr>
          <a:xfrm>
            <a:off x="2517057" y="2577010"/>
            <a:ext cx="1905000" cy="366889"/>
          </a:xfrm>
        </p:spPr>
        <p:txBody>
          <a:bodyPr>
            <a:normAutofit/>
          </a:bodyPr>
          <a:lstStyle>
            <a:lvl1pPr algn="l">
              <a:buNone/>
              <a:defRPr sz="16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CLICK TO ADD TITLE</a:t>
            </a:r>
            <a:endParaRPr lang="en-US" dirty="0"/>
          </a:p>
        </p:txBody>
      </p:sp>
      <p:sp>
        <p:nvSpPr>
          <p:cNvPr id="42" name="Text Placeholder 28"/>
          <p:cNvSpPr>
            <a:spLocks noGrp="1"/>
          </p:cNvSpPr>
          <p:nvPr>
            <p:ph type="body" sz="quarter" idx="24" hasCustomPrompt="1"/>
          </p:nvPr>
        </p:nvSpPr>
        <p:spPr>
          <a:xfrm>
            <a:off x="2517057" y="3034210"/>
            <a:ext cx="1905000" cy="1247422"/>
          </a:xfrm>
        </p:spPr>
        <p:txBody>
          <a:bodyPr>
            <a:normAutofit/>
          </a:bodyPr>
          <a:lstStyle>
            <a:lvl1pPr marL="0" indent="0" algn="l">
              <a:buNone/>
              <a:defRPr sz="18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Click to add text for the picture to the left</a:t>
            </a:r>
            <a:endParaRPr lang="en-US" dirty="0"/>
          </a:p>
        </p:txBody>
      </p:sp>
      <p:sp>
        <p:nvSpPr>
          <p:cNvPr id="43" name="Rectangle 42"/>
          <p:cNvSpPr/>
          <p:nvPr userDrawn="1"/>
        </p:nvSpPr>
        <p:spPr>
          <a:xfrm>
            <a:off x="6860457" y="2424610"/>
            <a:ext cx="2057400" cy="199499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 Placeholder 25"/>
          <p:cNvSpPr>
            <a:spLocks noGrp="1"/>
          </p:cNvSpPr>
          <p:nvPr>
            <p:ph type="body" sz="quarter" idx="25" hasCustomPrompt="1"/>
          </p:nvPr>
        </p:nvSpPr>
        <p:spPr>
          <a:xfrm>
            <a:off x="6936657" y="2577010"/>
            <a:ext cx="1905000" cy="366889"/>
          </a:xfrm>
        </p:spPr>
        <p:txBody>
          <a:bodyPr>
            <a:normAutofit/>
          </a:bodyPr>
          <a:lstStyle>
            <a:lvl1pPr algn="l">
              <a:buNone/>
              <a:defRPr sz="16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CLICK TO ADD TITLE</a:t>
            </a:r>
            <a:endParaRPr lang="en-US" dirty="0"/>
          </a:p>
        </p:txBody>
      </p:sp>
      <p:sp>
        <p:nvSpPr>
          <p:cNvPr id="45" name="Text Placeholder 28"/>
          <p:cNvSpPr>
            <a:spLocks noGrp="1"/>
          </p:cNvSpPr>
          <p:nvPr>
            <p:ph type="body" sz="quarter" idx="26" hasCustomPrompt="1"/>
          </p:nvPr>
        </p:nvSpPr>
        <p:spPr>
          <a:xfrm>
            <a:off x="6936657" y="3034210"/>
            <a:ext cx="1905000" cy="1247422"/>
          </a:xfrm>
        </p:spPr>
        <p:txBody>
          <a:bodyPr>
            <a:normAutofit/>
          </a:bodyPr>
          <a:lstStyle>
            <a:lvl1pPr marL="0" indent="0" algn="l">
              <a:buNone/>
              <a:defRPr sz="18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Click to add text for the picture to the left</a:t>
            </a:r>
            <a:endParaRPr lang="en-US" dirty="0"/>
          </a:p>
        </p:txBody>
      </p:sp>
      <p:sp>
        <p:nvSpPr>
          <p:cNvPr id="46" name="Rectangle 45"/>
          <p:cNvSpPr/>
          <p:nvPr userDrawn="1"/>
        </p:nvSpPr>
        <p:spPr>
          <a:xfrm>
            <a:off x="228600" y="4558210"/>
            <a:ext cx="2057400" cy="1994990"/>
          </a:xfrm>
          <a:prstGeom prst="rect">
            <a:avLst/>
          </a:prstGeom>
          <a:solidFill>
            <a:srgbClr val="D9E8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Picture Placeholder 11"/>
          <p:cNvSpPr>
            <a:spLocks noGrp="1"/>
          </p:cNvSpPr>
          <p:nvPr>
            <p:ph type="pic" sz="quarter" idx="27"/>
          </p:nvPr>
        </p:nvSpPr>
        <p:spPr>
          <a:xfrm>
            <a:off x="2438400" y="4558210"/>
            <a:ext cx="2059858" cy="1981200"/>
          </a:xfrm>
          <a:solidFill>
            <a:srgbClr val="F0F0F0"/>
          </a:solidFill>
        </p:spPr>
        <p:txBody>
          <a:bodyPr>
            <a:normAutofit/>
          </a:bodyPr>
          <a:lstStyle>
            <a:lvl1pPr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8" name="Picture Placeholder 11"/>
          <p:cNvSpPr>
            <a:spLocks noGrp="1"/>
          </p:cNvSpPr>
          <p:nvPr>
            <p:ph type="pic" sz="quarter" idx="28"/>
          </p:nvPr>
        </p:nvSpPr>
        <p:spPr>
          <a:xfrm>
            <a:off x="6858000" y="4558210"/>
            <a:ext cx="2059858" cy="1981200"/>
          </a:xfrm>
          <a:solidFill>
            <a:srgbClr val="F0F0F0"/>
          </a:solidFill>
        </p:spPr>
        <p:txBody>
          <a:bodyPr>
            <a:normAutofit/>
          </a:bodyPr>
          <a:lstStyle>
            <a:lvl1pPr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9" name="Text Placeholder 25"/>
          <p:cNvSpPr>
            <a:spLocks noGrp="1"/>
          </p:cNvSpPr>
          <p:nvPr>
            <p:ph type="body" sz="quarter" idx="29" hasCustomPrompt="1"/>
          </p:nvPr>
        </p:nvSpPr>
        <p:spPr>
          <a:xfrm>
            <a:off x="304800" y="4710610"/>
            <a:ext cx="1905000" cy="366889"/>
          </a:xfrm>
        </p:spPr>
        <p:txBody>
          <a:bodyPr>
            <a:normAutofit/>
          </a:bodyPr>
          <a:lstStyle>
            <a:lvl1pPr algn="l">
              <a:buNone/>
              <a:defRPr sz="1600" b="1" baseline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CLICK TO ADD TITLE</a:t>
            </a:r>
            <a:endParaRPr lang="en-US" dirty="0"/>
          </a:p>
        </p:txBody>
      </p:sp>
      <p:sp>
        <p:nvSpPr>
          <p:cNvPr id="50" name="Text Placeholder 28"/>
          <p:cNvSpPr>
            <a:spLocks noGrp="1"/>
          </p:cNvSpPr>
          <p:nvPr>
            <p:ph type="body" sz="quarter" idx="30" hasCustomPrompt="1"/>
          </p:nvPr>
        </p:nvSpPr>
        <p:spPr>
          <a:xfrm>
            <a:off x="304800" y="5167810"/>
            <a:ext cx="1905000" cy="1247422"/>
          </a:xfrm>
        </p:spPr>
        <p:txBody>
          <a:bodyPr>
            <a:normAutofit/>
          </a:bodyPr>
          <a:lstStyle>
            <a:lvl1pPr marL="0" indent="0" algn="l">
              <a:buNone/>
              <a:defRPr sz="18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Click to add text for the picture to the right</a:t>
            </a:r>
            <a:endParaRPr lang="en-US" dirty="0"/>
          </a:p>
        </p:txBody>
      </p:sp>
      <p:sp>
        <p:nvSpPr>
          <p:cNvPr id="29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553200"/>
            <a:ext cx="2133600" cy="304800"/>
          </a:xfrm>
        </p:spPr>
        <p:txBody>
          <a:bodyPr/>
          <a:lstStyle/>
          <a:p>
            <a:fld id="{EFEED2B4-868F-4681-9E70-FF7ECCDC67D4}" type="datetimeFigureOut">
              <a:rPr lang="en-US" smtClean="0"/>
              <a:pPr/>
              <a:t>9/22/2012</a:t>
            </a:fld>
            <a:endParaRPr lang="en-US"/>
          </a:p>
        </p:txBody>
      </p:sp>
      <p:sp>
        <p:nvSpPr>
          <p:cNvPr id="54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553200"/>
            <a:ext cx="2895600" cy="304800"/>
          </a:xfrm>
        </p:spPr>
        <p:txBody>
          <a:bodyPr/>
          <a:lstStyle/>
          <a:p>
            <a:endParaRPr lang="en-US"/>
          </a:p>
        </p:txBody>
      </p:sp>
      <p:sp>
        <p:nvSpPr>
          <p:cNvPr id="55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553200"/>
            <a:ext cx="2133600" cy="304800"/>
          </a:xfrm>
        </p:spPr>
        <p:txBody>
          <a:bodyPr/>
          <a:lstStyle/>
          <a:p>
            <a:fld id="{80F88FF4-1BD9-4AA8-B980-C7776087AB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anoramic with Caption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3804047" cy="6858000"/>
          </a:xfrm>
          <a:prstGeom prst="rect">
            <a:avLst/>
          </a:prstGeom>
        </p:spPr>
      </p:pic>
      <p:sp>
        <p:nvSpPr>
          <p:cNvPr id="7" name="W¥ل云玗İαЂôÁûÂÚ丫:Pïçtúrê Plå¢éhõlðér 表¥鷗字㌍ 表_W 2"/>
          <p:cNvSpPr>
            <a:spLocks noGrp="1"/>
          </p:cNvSpPr>
          <p:nvPr>
            <p:ph type="pic" sz="quarter" idx="30"/>
          </p:nvPr>
        </p:nvSpPr>
        <p:spPr>
          <a:xfrm>
            <a:off x="466724" y="1371599"/>
            <a:ext cx="8191501" cy="2771776"/>
          </a:xfrm>
          <a:prstGeom prst="rect">
            <a:avLst/>
          </a:prstGeom>
          <a:solidFill>
            <a:srgbClr val="F0F0F0"/>
          </a:solidFill>
          <a:ln w="57150">
            <a:solidFill>
              <a:schemeClr val="bg1"/>
            </a:solidFill>
          </a:ln>
          <a:effectLst>
            <a:outerShdw dist="38100" dir="2700000" algn="tl" rotWithShape="0">
              <a:prstClr val="black">
                <a:alpha val="17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marR="0" indent="1588" algn="ctr" defTabSz="914400" rtl="0" eaLnBrk="1" latinLnBrk="0" hangingPunct="1">
              <a:spcBef>
                <a:spcPct val="20000"/>
              </a:spcBef>
              <a:buFontTx/>
              <a:buNone/>
              <a:defRPr lang="en-US" sz="2000" i="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0" algn="ctr" rtl="0" latinLnBrk="0">
              <a:buFontTx/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8" name="W¥ل云玗İαЂÕØÚáÛ丫:Téxt Plàçèhòlðêr 表¥鷗字㌍_W 3"/>
          <p:cNvSpPr>
            <a:spLocks noGrp="1"/>
          </p:cNvSpPr>
          <p:nvPr>
            <p:ph type="body" sz="quarter" idx="31" hasCustomPrompt="1"/>
          </p:nvPr>
        </p:nvSpPr>
        <p:spPr>
          <a:xfrm>
            <a:off x="457200" y="4343400"/>
            <a:ext cx="8229600" cy="1447800"/>
          </a:xfrm>
          <a:solidFill>
            <a:schemeClr val="bg1"/>
          </a:solidFill>
        </p:spPr>
        <p:txBody>
          <a:bodyPr tIns="91440" rIns="9144" bIns="91440" anchor="t"/>
          <a:lstStyle>
            <a:lvl1pPr marL="0" marR="0" indent="0" algn="l">
              <a:buFontTx/>
              <a:buNone/>
              <a:defRPr sz="1800" i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extLst/>
          </a:lstStyle>
          <a:p>
            <a:pPr lvl="0"/>
            <a:r>
              <a:rPr lang="en-US" dirty="0" smtClean="0"/>
              <a:t>Click to add caption</a:t>
            </a:r>
            <a:endParaRPr lang="en-US" dirty="0"/>
          </a:p>
        </p:txBody>
      </p:sp>
      <p:grpSp>
        <p:nvGrpSpPr>
          <p:cNvPr id="9" name="Group 8"/>
          <p:cNvGrpSpPr/>
          <p:nvPr userDrawn="1"/>
        </p:nvGrpSpPr>
        <p:grpSpPr>
          <a:xfrm rot="5400000">
            <a:off x="4277032" y="1991032"/>
            <a:ext cx="589936" cy="9144000"/>
            <a:chOff x="8524568" y="0"/>
            <a:chExt cx="589936" cy="6858000"/>
          </a:xfrm>
        </p:grpSpPr>
        <p:sp>
          <p:nvSpPr>
            <p:cNvPr id="10" name="Rectangle 9"/>
            <p:cNvSpPr/>
            <p:nvPr userDrawn="1"/>
          </p:nvSpPr>
          <p:spPr>
            <a:xfrm>
              <a:off x="8524568" y="0"/>
              <a:ext cx="540774" cy="6858000"/>
            </a:xfrm>
            <a:prstGeom prst="rect">
              <a:avLst/>
            </a:prstGeom>
            <a:solidFill>
              <a:srgbClr val="FC75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C7500"/>
                </a:solidFill>
              </a:endParaRPr>
            </a:p>
          </p:txBody>
        </p:sp>
        <p:cxnSp>
          <p:nvCxnSpPr>
            <p:cNvPr id="11" name="Straight Connector 10"/>
            <p:cNvCxnSpPr/>
            <p:nvPr userDrawn="1"/>
          </p:nvCxnSpPr>
          <p:spPr>
            <a:xfrm rot="5400000">
              <a:off x="5685504" y="3429000"/>
              <a:ext cx="6858000" cy="0"/>
            </a:xfrm>
            <a:prstGeom prst="line">
              <a:avLst/>
            </a:prstGeom>
            <a:ln w="50800">
              <a:solidFill>
                <a:srgbClr val="FC75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553200"/>
            <a:ext cx="2133600" cy="3048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EFEED2B4-868F-4681-9E70-FF7ECCDC67D4}" type="datetimeFigureOut">
              <a:rPr lang="en-US" smtClean="0"/>
              <a:pPr/>
              <a:t>9/22/2012</a:t>
            </a:fld>
            <a:endParaRPr lang="en-US" dirty="0"/>
          </a:p>
        </p:txBody>
      </p:sp>
      <p:sp>
        <p:nvSpPr>
          <p:cNvPr id="13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553200"/>
            <a:ext cx="2895600" cy="3048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4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553200"/>
            <a:ext cx="2133600" cy="3048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80F88FF4-1BD9-4AA8-B980-C7776087ABA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qua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 rot="5400000">
            <a:off x="4301613" y="1966451"/>
            <a:ext cx="540774" cy="9144000"/>
          </a:xfrm>
          <a:prstGeom prst="rect">
            <a:avLst/>
          </a:prstGeom>
          <a:solidFill>
            <a:srgbClr val="FC75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C7500"/>
              </a:solidFill>
            </a:endParaRPr>
          </a:p>
        </p:txBody>
      </p:sp>
      <p:cxnSp>
        <p:nvCxnSpPr>
          <p:cNvPr id="9" name="Straight Connector 8"/>
          <p:cNvCxnSpPr/>
          <p:nvPr userDrawn="1"/>
        </p:nvCxnSpPr>
        <p:spPr>
          <a:xfrm rot="10800000">
            <a:off x="0" y="6858000"/>
            <a:ext cx="9144000" cy="0"/>
          </a:xfrm>
          <a:prstGeom prst="line">
            <a:avLst/>
          </a:prstGeom>
          <a:ln w="50800">
            <a:solidFill>
              <a:srgbClr val="FC75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Date Placeholder 2"/>
          <p:cNvSpPr>
            <a:spLocks noGrp="1"/>
          </p:cNvSpPr>
          <p:nvPr userDrawn="1"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EFEED2B4-868F-4681-9E70-FF7ECCDC67D4}" type="datetimeFigureOut">
              <a:rPr lang="en-US" smtClean="0"/>
              <a:pPr/>
              <a:t>9/22/2012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 userDrawn="1"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 userDrawn="1"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80F88FF4-1BD9-4AA8-B980-C7776087ABA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W¥ل云玗İαЂôÁûÂÚ丫:Pïçtúrê Plå¢éhõlðér 表¥鷗字㌍ 表_W 3"/>
          <p:cNvSpPr>
            <a:spLocks noGrp="1" noChangeAspect="1"/>
          </p:cNvSpPr>
          <p:nvPr userDrawn="1">
            <p:ph type="pic" sz="quarter" idx="13"/>
          </p:nvPr>
        </p:nvSpPr>
        <p:spPr>
          <a:xfrm>
            <a:off x="2974073" y="609600"/>
            <a:ext cx="3198127" cy="3200400"/>
          </a:xfrm>
          <a:solidFill>
            <a:srgbClr val="F0F0F0"/>
          </a:solidFill>
          <a:ln w="57150">
            <a:solidFill>
              <a:schemeClr val="bg1"/>
            </a:solidFill>
          </a:ln>
          <a:effectLst>
            <a:outerShdw dist="38100" dir="2700000" algn="tl" rotWithShape="0">
              <a:prstClr val="black">
                <a:alpha val="17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marR="0" indent="0" algn="ctr" defTabSz="914400" rtl="0" eaLnBrk="1" latinLnBrk="0" hangingPunct="1">
              <a:spcBef>
                <a:spcPct val="20000"/>
              </a:spcBef>
              <a:buFontTx/>
              <a:buNone/>
              <a:defRPr lang="en-US" sz="200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1588" algn="ctr" rtl="0" latinLnBrk="0">
              <a:spcBef>
                <a:spcPct val="20000"/>
              </a:spcBef>
              <a:buFontTx/>
              <a:buNone/>
            </a:pPr>
            <a:r>
              <a:rPr lang="en-US" sz="2400" i="0" smtClean="0"/>
              <a:t>Click icon to add picture</a:t>
            </a:r>
            <a:endParaRPr lang="en-US" sz="2400" i="0" dirty="0"/>
          </a:p>
        </p:txBody>
      </p:sp>
      <p:sp>
        <p:nvSpPr>
          <p:cNvPr id="7" name="W¥ل云玗İαЂÕØÚáÛ丫:Téxt Plàçèhòlðêr 表¥鷗字㌍_W 6"/>
          <p:cNvSpPr>
            <a:spLocks noGrp="1"/>
          </p:cNvSpPr>
          <p:nvPr userDrawn="1">
            <p:ph type="body" sz="quarter" idx="15" hasCustomPrompt="1"/>
          </p:nvPr>
        </p:nvSpPr>
        <p:spPr>
          <a:xfrm>
            <a:off x="2971800" y="4038600"/>
            <a:ext cx="3200400" cy="1600200"/>
          </a:xfrm>
        </p:spPr>
        <p:txBody>
          <a:bodyPr tIns="91440" rIns="9144" bIns="91440" anchor="t"/>
          <a:lstStyle>
            <a:lvl1pPr marL="0" marR="0" indent="0" algn="l">
              <a:buFontTx/>
              <a:buNone/>
              <a:defRPr sz="1800" i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extLst/>
          </a:lstStyle>
          <a:p>
            <a:pPr lvl="0"/>
            <a:r>
              <a:rPr lang="en-US" dirty="0" smtClean="0"/>
              <a:t>Click to add caption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ortrait with Caption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8"/>
          <p:cNvSpPr>
            <a:spLocks noGrp="1"/>
          </p:cNvSpPr>
          <p:nvPr>
            <p:ph type="pic" sz="quarter" idx="13"/>
          </p:nvPr>
        </p:nvSpPr>
        <p:spPr>
          <a:xfrm>
            <a:off x="645701" y="290540"/>
            <a:ext cx="4307299" cy="5729260"/>
          </a:xfrm>
          <a:solidFill>
            <a:srgbClr val="F0F0F0"/>
          </a:solidFill>
          <a:ln w="57150">
            <a:solidFill>
              <a:schemeClr val="bg1"/>
            </a:solidFill>
          </a:ln>
          <a:effectLst>
            <a:outerShdw dist="38100" dir="2700000" algn="tl" rotWithShape="0">
              <a:prstClr val="black">
                <a:alpha val="17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marR="0" indent="1588" algn="ctr" defTabSz="914400" rtl="0" eaLnBrk="1" latinLnBrk="0" hangingPunct="1">
              <a:spcBef>
                <a:spcPct val="20000"/>
              </a:spcBef>
              <a:buFontTx/>
              <a:buNone/>
              <a:defRPr lang="en-US" sz="2000" i="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1588" algn="ctr" rtl="0" latinLnBrk="0">
              <a:spcBef>
                <a:spcPct val="20000"/>
              </a:spcBef>
              <a:buFontTx/>
              <a:buNone/>
            </a:pPr>
            <a:r>
              <a:rPr lang="en-US" i="0" smtClean="0"/>
              <a:t>Click icon to add picture</a:t>
            </a:r>
            <a:endParaRPr lang="en-US" i="0" dirty="0"/>
          </a:p>
        </p:txBody>
      </p:sp>
      <p:sp>
        <p:nvSpPr>
          <p:cNvPr id="10" name="Rectangle 6"/>
          <p:cNvSpPr>
            <a:spLocks noGrp="1"/>
          </p:cNvSpPr>
          <p:nvPr>
            <p:ph type="body" sz="quarter" idx="14" hasCustomPrompt="1"/>
          </p:nvPr>
        </p:nvSpPr>
        <p:spPr>
          <a:xfrm>
            <a:off x="5343525" y="2859716"/>
            <a:ext cx="3181350" cy="3181350"/>
          </a:xfrm>
        </p:spPr>
        <p:txBody>
          <a:bodyPr tIns="91440" bIns="91440" anchor="b" anchorCtr="0">
            <a:noAutofit/>
          </a:bodyPr>
          <a:lstStyle>
            <a:lvl1pPr marL="0" marR="0" indent="0" algn="l" rtl="0" latinLnBrk="0">
              <a:spcBef>
                <a:spcPct val="20000"/>
              </a:spcBef>
              <a:buFontTx/>
              <a:buNone/>
              <a:defRPr sz="1800" i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lvl="0"/>
            <a:r>
              <a:rPr lang="en-US" dirty="0" smtClean="0"/>
              <a:t>Click to add caption</a:t>
            </a:r>
            <a:endParaRPr lang="en-US" dirty="0"/>
          </a:p>
        </p:txBody>
      </p:sp>
      <p:grpSp>
        <p:nvGrpSpPr>
          <p:cNvPr id="13" name="Group 12"/>
          <p:cNvGrpSpPr/>
          <p:nvPr userDrawn="1"/>
        </p:nvGrpSpPr>
        <p:grpSpPr>
          <a:xfrm rot="5400000">
            <a:off x="4277032" y="1991032"/>
            <a:ext cx="589936" cy="9144000"/>
            <a:chOff x="8524568" y="0"/>
            <a:chExt cx="589936" cy="6858000"/>
          </a:xfrm>
        </p:grpSpPr>
        <p:sp>
          <p:nvSpPr>
            <p:cNvPr id="14" name="Rectangle 13"/>
            <p:cNvSpPr/>
            <p:nvPr userDrawn="1"/>
          </p:nvSpPr>
          <p:spPr>
            <a:xfrm>
              <a:off x="8524568" y="0"/>
              <a:ext cx="540774" cy="6858000"/>
            </a:xfrm>
            <a:prstGeom prst="rect">
              <a:avLst/>
            </a:prstGeom>
            <a:solidFill>
              <a:srgbClr val="FC75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C7500"/>
                </a:solidFill>
              </a:endParaRPr>
            </a:p>
          </p:txBody>
        </p:sp>
        <p:cxnSp>
          <p:nvCxnSpPr>
            <p:cNvPr id="15" name="Straight Connector 14"/>
            <p:cNvCxnSpPr/>
            <p:nvPr userDrawn="1"/>
          </p:nvCxnSpPr>
          <p:spPr>
            <a:xfrm rot="5400000">
              <a:off x="5685504" y="3429000"/>
              <a:ext cx="6858000" cy="0"/>
            </a:xfrm>
            <a:prstGeom prst="line">
              <a:avLst/>
            </a:prstGeom>
            <a:ln w="50800">
              <a:solidFill>
                <a:srgbClr val="FC75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553200"/>
            <a:ext cx="2133600" cy="3048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EFEED2B4-868F-4681-9E70-FF7ECCDC67D4}" type="datetimeFigureOut">
              <a:rPr lang="en-US" smtClean="0"/>
              <a:pPr/>
              <a:t>9/22/2012</a:t>
            </a:fld>
            <a:endParaRPr lang="en-US" dirty="0"/>
          </a:p>
        </p:txBody>
      </p:sp>
      <p:sp>
        <p:nvSpPr>
          <p:cNvPr id="17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553200"/>
            <a:ext cx="2895600" cy="3048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8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553200"/>
            <a:ext cx="2133600" cy="3048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80F88FF4-1BD9-4AA8-B980-C7776087ABA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hoto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6096000"/>
            <a:ext cx="8534400" cy="76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8534400" cy="6096000"/>
          </a:xfrm>
        </p:spPr>
        <p:txBody>
          <a:bodyPr/>
          <a:lstStyle>
            <a:lvl1pPr algn="ctr">
              <a:buNone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6172200"/>
            <a:ext cx="8229600" cy="571500"/>
          </a:xfrm>
        </p:spPr>
        <p:txBody>
          <a:bodyPr>
            <a:noAutofit/>
          </a:bodyPr>
          <a:lstStyle>
            <a:lvl1pPr algn="l">
              <a:defRPr sz="3600" b="1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ull Page Photo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ED2B4-868F-4681-9E70-FF7ECCDC67D4}" type="datetimeFigureOut">
              <a:rPr lang="en-US" smtClean="0"/>
              <a:pPr/>
              <a:t>9/22/2012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88FF4-1BD9-4AA8-B980-C7776087ABA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6"/>
          <p:cNvSpPr>
            <a:spLocks noGrp="1" noChangeAspect="1"/>
          </p:cNvSpPr>
          <p:nvPr>
            <p:ph type="pic" sz="quarter" idx="13"/>
          </p:nvPr>
        </p:nvSpPr>
        <p:spPr>
          <a:xfrm>
            <a:off x="0" y="0"/>
            <a:ext cx="9144000" cy="6858000"/>
          </a:xfrm>
          <a:noFill/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1588" algn="ctr" rtl="0" latinLnBrk="0">
              <a:spcBef>
                <a:spcPct val="20000"/>
              </a:spcBef>
              <a:buFontTx/>
              <a:buNone/>
              <a:defRPr sz="2400" i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0" algn="ctr">
              <a:buFontTx/>
              <a:buNone/>
            </a:pPr>
            <a:r>
              <a:rPr lang="en-US" i="0" smtClean="0"/>
              <a:t>Click icon to add picture</a:t>
            </a:r>
            <a:endParaRPr lang="en-US" i="0" dirty="0"/>
          </a:p>
        </p:txBody>
      </p:sp>
      <p:sp>
        <p:nvSpPr>
          <p:cNvPr id="12" name="Text Placeholder 10"/>
          <p:cNvSpPr>
            <a:spLocks noGrp="1"/>
          </p:cNvSpPr>
          <p:nvPr>
            <p:ph type="body" sz="quarter" idx="14" hasCustomPrompt="1"/>
          </p:nvPr>
        </p:nvSpPr>
        <p:spPr>
          <a:xfrm>
            <a:off x="5105400" y="5257800"/>
            <a:ext cx="4038600" cy="505047"/>
          </a:xfrm>
          <a:solidFill>
            <a:schemeClr val="tx1">
              <a:alpha val="46000"/>
            </a:schemeClr>
          </a:solidFill>
        </p:spPr>
        <p:txBody>
          <a:bodyPr>
            <a:normAutofit/>
          </a:bodyPr>
          <a:lstStyle>
            <a:lvl1pPr>
              <a:buNone/>
              <a:defRPr sz="28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Click to add Title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with Colo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553200"/>
            <a:ext cx="2133600" cy="304800"/>
          </a:xfrm>
        </p:spPr>
        <p:txBody>
          <a:bodyPr/>
          <a:lstStyle/>
          <a:p>
            <a:fld id="{EFEED2B4-868F-4681-9E70-FF7ECCDC67D4}" type="datetimeFigureOut">
              <a:rPr lang="en-US" smtClean="0"/>
              <a:pPr/>
              <a:t>9/22/2012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971800" y="6553200"/>
            <a:ext cx="2895600" cy="3048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48400" y="6553200"/>
            <a:ext cx="2057400" cy="304800"/>
          </a:xfrm>
        </p:spPr>
        <p:txBody>
          <a:bodyPr/>
          <a:lstStyle/>
          <a:p>
            <a:fld id="{80F88FF4-1BD9-4AA8-B980-C7776087AB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lbum Section with 3 Portrait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"/>
          <p:cNvSpPr>
            <a:spLocks noGrp="1"/>
          </p:cNvSpPr>
          <p:nvPr>
            <p:ph type="title" hasCustomPrompt="1"/>
          </p:nvPr>
        </p:nvSpPr>
        <p:spPr>
          <a:xfrm>
            <a:off x="457200" y="3390900"/>
            <a:ext cx="7781730" cy="990600"/>
          </a:xfrm>
        </p:spPr>
        <p:txBody>
          <a:bodyPr vert="horz" bIns="0" anchor="b" anchorCtr="0">
            <a:normAutofit/>
          </a:bodyPr>
          <a:lstStyle>
            <a:lvl1pPr>
              <a:defRPr sz="4400" b="1" baseline="0">
                <a:solidFill>
                  <a:srgbClr val="FC7500"/>
                </a:solidFill>
              </a:defRPr>
            </a:lvl1pPr>
            <a:extLst/>
          </a:lstStyle>
          <a:p>
            <a:r>
              <a:rPr lang="en-US" dirty="0" smtClean="0"/>
              <a:t>Click to add section title</a:t>
            </a:r>
            <a:endParaRPr lang="en-US" dirty="0"/>
          </a:p>
        </p:txBody>
      </p:sp>
      <p:sp>
        <p:nvSpPr>
          <p:cNvPr id="9" name="Rectangle 11"/>
          <p:cNvSpPr>
            <a:spLocks noGrp="1"/>
          </p:cNvSpPr>
          <p:nvPr>
            <p:ph type="body" sz="quarter" idx="14" hasCustomPrompt="1"/>
          </p:nvPr>
        </p:nvSpPr>
        <p:spPr>
          <a:xfrm>
            <a:off x="457200" y="4572000"/>
            <a:ext cx="7772400" cy="838200"/>
          </a:xfrm>
        </p:spPr>
        <p:txBody>
          <a:bodyPr vert="horz" tIns="0"/>
          <a:lstStyle>
            <a:lvl1pPr algn="ctr">
              <a:buFontTx/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extLst/>
          </a:lstStyle>
          <a:p>
            <a:pPr lvl="0"/>
            <a:r>
              <a:rPr lang="en-US" dirty="0" smtClean="0"/>
              <a:t>Click to add subtitle</a:t>
            </a:r>
            <a:endParaRPr lang="en-US" dirty="0"/>
          </a:p>
        </p:txBody>
      </p:sp>
      <p:sp>
        <p:nvSpPr>
          <p:cNvPr id="10" name="Rectangle 6"/>
          <p:cNvSpPr>
            <a:spLocks noGrp="1"/>
          </p:cNvSpPr>
          <p:nvPr>
            <p:ph type="pic" sz="quarter" idx="11"/>
          </p:nvPr>
        </p:nvSpPr>
        <p:spPr>
          <a:xfrm>
            <a:off x="490868" y="807195"/>
            <a:ext cx="2286000" cy="2286000"/>
          </a:xfrm>
          <a:solidFill>
            <a:srgbClr val="F0F0F0"/>
          </a:solidFill>
          <a:ln w="57150">
            <a:solidFill>
              <a:schemeClr val="bg1"/>
            </a:solidFill>
          </a:ln>
          <a:effectLst>
            <a:outerShdw dist="38100" dir="2700000" algn="tl" rotWithShape="0">
              <a:prstClr val="black">
                <a:alpha val="17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marR="0" indent="1588" algn="ctr" defTabSz="914400" rtl="0" eaLnBrk="1" latinLnBrk="0" hangingPunct="1">
              <a:spcBef>
                <a:spcPct val="20000"/>
              </a:spcBef>
              <a:buFontTx/>
              <a:buNone/>
              <a:defRPr lang="en-US" sz="2400" i="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algn="ctr">
              <a:buFontTx/>
              <a:buNone/>
            </a:pPr>
            <a:r>
              <a:rPr lang="en-US" sz="2000" smtClean="0"/>
              <a:t>Click icon to add picture</a:t>
            </a:r>
            <a:endParaRPr lang="en-US" sz="2000" dirty="0"/>
          </a:p>
        </p:txBody>
      </p:sp>
      <p:sp>
        <p:nvSpPr>
          <p:cNvPr id="11" name="Rectangle 6"/>
          <p:cNvSpPr>
            <a:spLocks noGrp="1"/>
          </p:cNvSpPr>
          <p:nvPr>
            <p:ph type="pic" sz="quarter" idx="15"/>
          </p:nvPr>
        </p:nvSpPr>
        <p:spPr>
          <a:xfrm>
            <a:off x="3179134" y="807195"/>
            <a:ext cx="2286000" cy="2286000"/>
          </a:xfrm>
          <a:solidFill>
            <a:srgbClr val="F0F0F0"/>
          </a:solidFill>
          <a:ln w="57150">
            <a:solidFill>
              <a:schemeClr val="bg1"/>
            </a:solidFill>
          </a:ln>
          <a:effectLst>
            <a:outerShdw dist="38100" dir="2700000" algn="tl" rotWithShape="0">
              <a:prstClr val="black">
                <a:alpha val="17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marR="0" indent="1588" algn="ctr" defTabSz="914400" rtl="0" eaLnBrk="1" latinLnBrk="0" hangingPunct="1">
              <a:spcBef>
                <a:spcPct val="20000"/>
              </a:spcBef>
              <a:buFontTx/>
              <a:buNone/>
              <a:defRPr lang="en-US" sz="2000" i="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algn="ctr">
              <a:buFontTx/>
              <a:buNone/>
            </a:pPr>
            <a:r>
              <a:rPr lang="en-US" sz="2000" smtClean="0"/>
              <a:t>Click icon to add picture</a:t>
            </a:r>
            <a:endParaRPr lang="en-US" sz="2000" dirty="0"/>
          </a:p>
        </p:txBody>
      </p:sp>
      <p:sp>
        <p:nvSpPr>
          <p:cNvPr id="12" name="Rectangle 6"/>
          <p:cNvSpPr>
            <a:spLocks noGrp="1"/>
          </p:cNvSpPr>
          <p:nvPr>
            <p:ph type="pic" sz="quarter" idx="16"/>
          </p:nvPr>
        </p:nvSpPr>
        <p:spPr>
          <a:xfrm>
            <a:off x="5867400" y="807195"/>
            <a:ext cx="2286000" cy="2286000"/>
          </a:xfrm>
          <a:solidFill>
            <a:srgbClr val="F0F0F0"/>
          </a:solidFill>
          <a:ln w="57150">
            <a:solidFill>
              <a:schemeClr val="bg1"/>
            </a:solidFill>
          </a:ln>
          <a:effectLst>
            <a:outerShdw dist="38100" dir="2700000" algn="tl" rotWithShape="0">
              <a:prstClr val="black">
                <a:alpha val="17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marR="0" indent="1588" algn="ctr" defTabSz="914400" rtl="0" eaLnBrk="1" latinLnBrk="0" hangingPunct="1">
              <a:spcBef>
                <a:spcPct val="20000"/>
              </a:spcBef>
              <a:buFontTx/>
              <a:buNone/>
              <a:defRPr lang="en-US" sz="2000" i="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algn="ctr">
              <a:buFontTx/>
              <a:buNone/>
            </a:pPr>
            <a:r>
              <a:rPr lang="en-US" sz="2000" smtClean="0"/>
              <a:t>Click icon to add picture</a:t>
            </a:r>
            <a:endParaRPr lang="en-US" sz="2000" dirty="0"/>
          </a:p>
        </p:txBody>
      </p:sp>
      <p:sp>
        <p:nvSpPr>
          <p:cNvPr id="18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553200"/>
            <a:ext cx="2133600" cy="304800"/>
          </a:xfrm>
        </p:spPr>
        <p:txBody>
          <a:bodyPr/>
          <a:lstStyle/>
          <a:p>
            <a:fld id="{EFEED2B4-868F-4681-9E70-FF7ECCDC67D4}" type="datetimeFigureOut">
              <a:rPr lang="en-US" smtClean="0"/>
              <a:pPr/>
              <a:t>9/22/2012</a:t>
            </a:fld>
            <a:endParaRPr lang="en-US"/>
          </a:p>
        </p:txBody>
      </p:sp>
      <p:sp>
        <p:nvSpPr>
          <p:cNvPr id="19" name="Footer Placeholder 4"/>
          <p:cNvSpPr>
            <a:spLocks noGrp="1"/>
          </p:cNvSpPr>
          <p:nvPr>
            <p:ph type="ftr" sz="quarter" idx="17"/>
          </p:nvPr>
        </p:nvSpPr>
        <p:spPr>
          <a:xfrm>
            <a:off x="2971800" y="6553200"/>
            <a:ext cx="2895600" cy="304800"/>
          </a:xfrm>
        </p:spPr>
        <p:txBody>
          <a:bodyPr/>
          <a:lstStyle/>
          <a:p>
            <a:endParaRPr lang="en-US"/>
          </a:p>
        </p:txBody>
      </p:sp>
      <p:sp>
        <p:nvSpPr>
          <p:cNvPr id="2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48400" y="6553200"/>
            <a:ext cx="2057400" cy="304800"/>
          </a:xfrm>
        </p:spPr>
        <p:txBody>
          <a:bodyPr/>
          <a:lstStyle/>
          <a:p>
            <a:fld id="{80F88FF4-1BD9-4AA8-B980-C7776087ABA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Rectangle 20"/>
          <p:cNvSpPr/>
          <p:nvPr userDrawn="1"/>
        </p:nvSpPr>
        <p:spPr>
          <a:xfrm>
            <a:off x="8524568" y="0"/>
            <a:ext cx="540774" cy="6858000"/>
          </a:xfrm>
          <a:prstGeom prst="rect">
            <a:avLst/>
          </a:prstGeom>
          <a:solidFill>
            <a:srgbClr val="91BED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C7500"/>
              </a:solidFill>
            </a:endParaRPr>
          </a:p>
        </p:txBody>
      </p:sp>
      <p:cxnSp>
        <p:nvCxnSpPr>
          <p:cNvPr id="22" name="Straight Connector 21"/>
          <p:cNvCxnSpPr/>
          <p:nvPr userDrawn="1"/>
        </p:nvCxnSpPr>
        <p:spPr>
          <a:xfrm rot="5400000">
            <a:off x="5693734" y="3429000"/>
            <a:ext cx="6858000" cy="0"/>
          </a:xfrm>
          <a:prstGeom prst="line">
            <a:avLst/>
          </a:prstGeom>
          <a:ln w="50800">
            <a:solidFill>
              <a:srgbClr val="91BED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ndscape with Transparent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9"/>
          <p:cNvSpPr>
            <a:spLocks noGrp="1" noChangeAspect="1"/>
          </p:cNvSpPr>
          <p:nvPr>
            <p:ph type="pic" sz="quarter" idx="14"/>
          </p:nvPr>
        </p:nvSpPr>
        <p:spPr>
          <a:xfrm>
            <a:off x="1143000" y="762000"/>
            <a:ext cx="6299200" cy="4724400"/>
          </a:xfrm>
          <a:solidFill>
            <a:srgbClr val="F0F0F0"/>
          </a:solidFill>
          <a:ln w="57150">
            <a:solidFill>
              <a:schemeClr val="bg1"/>
            </a:solidFill>
          </a:ln>
          <a:effectLst>
            <a:outerShdw dist="38100" dir="2700000" algn="tl" rotWithShape="0">
              <a:prstClr val="black">
                <a:alpha val="17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marR="0" indent="0" algn="ctr" defTabSz="914400" rtl="0" eaLnBrk="1" latinLnBrk="0" hangingPunct="1">
              <a:spcBef>
                <a:spcPct val="20000"/>
              </a:spcBef>
              <a:buFontTx/>
              <a:buNone/>
              <a:defRPr lang="en-US" sz="240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1588" algn="ctr" rtl="0" latinLnBrk="0">
              <a:spcBef>
                <a:spcPct val="20000"/>
              </a:spcBef>
              <a:buFontTx/>
              <a:buNone/>
            </a:pPr>
            <a:r>
              <a:rPr lang="en-US" sz="2400" i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i="0" dirty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553200"/>
            <a:ext cx="2133600" cy="304800"/>
          </a:xfrm>
        </p:spPr>
        <p:txBody>
          <a:bodyPr/>
          <a:lstStyle/>
          <a:p>
            <a:fld id="{EFEED2B4-868F-4681-9E70-FF7ECCDC67D4}" type="datetimeFigureOut">
              <a:rPr lang="en-US" smtClean="0"/>
              <a:pPr/>
              <a:t>9/22/2012</a:t>
            </a:fld>
            <a:endParaRPr lang="en-US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971800" y="6553200"/>
            <a:ext cx="2895600" cy="304800"/>
          </a:xfrm>
        </p:spPr>
        <p:txBody>
          <a:bodyPr/>
          <a:lstStyle/>
          <a:p>
            <a:endParaRPr lang="en-US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48400" y="6553200"/>
            <a:ext cx="2057400" cy="304800"/>
          </a:xfrm>
        </p:spPr>
        <p:txBody>
          <a:bodyPr/>
          <a:lstStyle/>
          <a:p>
            <a:fld id="{80F88FF4-1BD9-4AA8-B980-C7776087ABA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 userDrawn="1"/>
        </p:nvSpPr>
        <p:spPr>
          <a:xfrm>
            <a:off x="1170166" y="5669280"/>
            <a:ext cx="6297434" cy="731520"/>
          </a:xfrm>
          <a:prstGeom prst="rect">
            <a:avLst/>
          </a:prstGeom>
          <a:noFill/>
          <a:ln w="38100">
            <a:solidFill>
              <a:schemeClr val="tx1">
                <a:lumMod val="95000"/>
                <a:lumOff val="5000"/>
                <a:alpha val="54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6" hasCustomPrompt="1"/>
          </p:nvPr>
        </p:nvSpPr>
        <p:spPr>
          <a:xfrm>
            <a:off x="1219199" y="5715000"/>
            <a:ext cx="6191693" cy="632637"/>
          </a:xfrm>
          <a:solidFill>
            <a:schemeClr val="tx1">
              <a:alpha val="3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lang="en-US" sz="3000" b="1" kern="1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pPr lvl="0"/>
            <a:r>
              <a:rPr lang="en-US" dirty="0" smtClean="0"/>
              <a:t>Click to add title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3804047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6400" y="4800600"/>
            <a:ext cx="5486400" cy="566738"/>
          </a:xfrm>
          <a:solidFill>
            <a:srgbClr val="FC7500"/>
          </a:solidFill>
        </p:spPr>
        <p:txBody>
          <a:bodyPr anchor="b"/>
          <a:lstStyle>
            <a:lvl1pPr algn="l">
              <a:defRPr sz="2000" b="1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676400" y="612775"/>
            <a:ext cx="5486400" cy="4114800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 algn="ctr"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6400" y="5443538"/>
            <a:ext cx="5486400" cy="804862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553200"/>
            <a:ext cx="2133600" cy="304800"/>
          </a:xfrm>
        </p:spPr>
        <p:txBody>
          <a:bodyPr/>
          <a:lstStyle/>
          <a:p>
            <a:fld id="{EFEED2B4-868F-4681-9E70-FF7ECCDC67D4}" type="datetimeFigureOut">
              <a:rPr lang="en-US" smtClean="0"/>
              <a:pPr/>
              <a:t>9/22/2012</a:t>
            </a:fld>
            <a:endParaRPr lang="en-US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971800" y="6553200"/>
            <a:ext cx="2895600" cy="304800"/>
          </a:xfrm>
        </p:spPr>
        <p:txBody>
          <a:bodyPr/>
          <a:lstStyle/>
          <a:p>
            <a:endParaRPr lang="en-US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48400" y="6553200"/>
            <a:ext cx="2057400" cy="304800"/>
          </a:xfrm>
        </p:spPr>
        <p:txBody>
          <a:bodyPr/>
          <a:lstStyle/>
          <a:p>
            <a:fld id="{80F88FF4-1BD9-4AA8-B980-C7776087AB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ndscap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3804047" cy="6858000"/>
          </a:xfrm>
          <a:prstGeom prst="rect">
            <a:avLst/>
          </a:prstGeom>
        </p:spPr>
      </p:pic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553200"/>
            <a:ext cx="2133600" cy="304800"/>
          </a:xfrm>
        </p:spPr>
        <p:txBody>
          <a:bodyPr/>
          <a:lstStyle/>
          <a:p>
            <a:fld id="{EFEED2B4-868F-4681-9E70-FF7ECCDC67D4}" type="datetimeFigureOut">
              <a:rPr lang="en-US" smtClean="0"/>
              <a:pPr/>
              <a:t>9/22/2012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971800" y="6553200"/>
            <a:ext cx="2895600" cy="304800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48400" y="6553200"/>
            <a:ext cx="2057400" cy="304800"/>
          </a:xfrm>
        </p:spPr>
        <p:txBody>
          <a:bodyPr/>
          <a:lstStyle/>
          <a:p>
            <a:fld id="{80F88FF4-1BD9-4AA8-B980-C7776087ABA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9"/>
          <p:cNvSpPr>
            <a:spLocks noGrp="1" noChangeAspect="1"/>
          </p:cNvSpPr>
          <p:nvPr>
            <p:ph type="pic" sz="quarter" idx="14"/>
          </p:nvPr>
        </p:nvSpPr>
        <p:spPr>
          <a:xfrm>
            <a:off x="1244600" y="304800"/>
            <a:ext cx="6299200" cy="4724400"/>
          </a:xfrm>
          <a:solidFill>
            <a:schemeClr val="bg1">
              <a:lumMod val="95000"/>
            </a:schemeClr>
          </a:solidFill>
          <a:ln w="38100" cap="sq" cmpd="sng" algn="ctr">
            <a:noFill/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marL="0" marR="0" indent="1588" algn="ctr" rtl="0" latinLnBrk="0">
              <a:spcBef>
                <a:spcPct val="20000"/>
              </a:spcBef>
              <a:buFontTx/>
              <a:buNone/>
              <a:defRPr lang="en-US" sz="2800" i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1588" algn="ctr" rtl="0" latinLnBrk="0">
              <a:spcBef>
                <a:spcPct val="20000"/>
              </a:spcBef>
              <a:buFontTx/>
              <a:buNone/>
            </a:pPr>
            <a:r>
              <a:rPr lang="en-US" sz="2400" i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i="0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5" hasCustomPrompt="1"/>
          </p:nvPr>
        </p:nvSpPr>
        <p:spPr>
          <a:xfrm>
            <a:off x="457200" y="5181600"/>
            <a:ext cx="7848600" cy="457200"/>
          </a:xfrm>
        </p:spPr>
        <p:txBody>
          <a:bodyPr>
            <a:normAutofit/>
          </a:bodyPr>
          <a:lstStyle>
            <a:lvl1pPr>
              <a:buNone/>
              <a:defRPr sz="2400" b="1" baseline="0">
                <a:solidFill>
                  <a:srgbClr val="FC7500"/>
                </a:solidFill>
              </a:defRPr>
            </a:lvl1pPr>
          </a:lstStyle>
          <a:p>
            <a:pPr lvl="0"/>
            <a:r>
              <a:rPr lang="en-US" dirty="0" smtClean="0"/>
              <a:t>Click to add title</a:t>
            </a:r>
            <a:endParaRPr lang="en-US" dirty="0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6" hasCustomPrompt="1"/>
          </p:nvPr>
        </p:nvSpPr>
        <p:spPr>
          <a:xfrm>
            <a:off x="457200" y="5715000"/>
            <a:ext cx="7848600" cy="685800"/>
          </a:xfrm>
        </p:spPr>
        <p:txBody>
          <a:bodyPr>
            <a:noAutofit/>
          </a:bodyPr>
          <a:lstStyle>
            <a:lvl1pPr>
              <a:buNone/>
              <a:defRPr sz="180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Click to add text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andscape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477079" y="228600"/>
            <a:ext cx="8189844" cy="6172200"/>
          </a:xfrm>
          <a:prstGeom prst="rect">
            <a:avLst/>
          </a:prstGeom>
          <a:noFill/>
          <a:ln w="117475" cmpd="thinThick">
            <a:solidFill>
              <a:srgbClr val="FC7500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9"/>
          <p:cNvSpPr>
            <a:spLocks noGrp="1" noChangeAspect="1"/>
          </p:cNvSpPr>
          <p:nvPr>
            <p:ph type="pic" sz="quarter" idx="13"/>
          </p:nvPr>
        </p:nvSpPr>
        <p:spPr>
          <a:xfrm>
            <a:off x="551994" y="299695"/>
            <a:ext cx="8040013" cy="6030010"/>
          </a:xfrm>
          <a:solidFill>
            <a:schemeClr val="bg1"/>
          </a:solidFill>
          <a:ln w="57150">
            <a:noFill/>
          </a:ln>
          <a:effectLst/>
        </p:spPr>
        <p:txBody>
          <a:bodyPr vert="horz" lIns="91440" tIns="45720" rIns="91440" bIns="45720" rtlCol="0">
            <a:normAutofit/>
          </a:bodyPr>
          <a:lstStyle>
            <a:lvl1pPr marL="342900" marR="0" indent="-342900" algn="ctr" defTabSz="914400" rtl="0" eaLnBrk="1" latinLnBrk="0" hangingPunct="1">
              <a:spcBef>
                <a:spcPct val="20000"/>
              </a:spcBef>
              <a:buClr>
                <a:srgbClr val="438086"/>
              </a:buClr>
              <a:buSzPct val="60000"/>
              <a:buFontTx/>
              <a:buNone/>
              <a:defRPr lang="en-US" sz="2400" i="0" kern="1200" dirty="0">
                <a:solidFill>
                  <a:srgbClr val="FC7500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1588" algn="ctr" rtl="0" latinLnBrk="0">
              <a:spcBef>
                <a:spcPct val="20000"/>
              </a:spcBef>
              <a:buFontTx/>
              <a:buNone/>
            </a:pPr>
            <a:r>
              <a:rPr lang="en-US" sz="2400" i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i="0" dirty="0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553200"/>
            <a:ext cx="2133600" cy="304800"/>
          </a:xfrm>
        </p:spPr>
        <p:txBody>
          <a:bodyPr/>
          <a:lstStyle/>
          <a:p>
            <a:fld id="{EFEED2B4-868F-4681-9E70-FF7ECCDC67D4}" type="datetimeFigureOut">
              <a:rPr lang="en-US" smtClean="0"/>
              <a:pPr/>
              <a:t>9/22/2012</a:t>
            </a:fld>
            <a:endParaRPr lang="en-US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53200"/>
            <a:ext cx="2895600" cy="304800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553200"/>
            <a:ext cx="2133600" cy="304800"/>
          </a:xfrm>
        </p:spPr>
        <p:txBody>
          <a:bodyPr/>
          <a:lstStyle/>
          <a:p>
            <a:fld id="{80F88FF4-1BD9-4AA8-B980-C7776087AB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andscape with Title">
    <p:bg>
      <p:bgPr>
        <a:solidFill>
          <a:srgbClr val="91BED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3804047" cy="6858000"/>
          </a:xfrm>
          <a:prstGeom prst="rect">
            <a:avLst/>
          </a:prstGeom>
        </p:spPr>
      </p:pic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EFEED2B4-868F-4681-9E70-FF7ECCDC67D4}" type="datetimeFigureOut">
              <a:rPr lang="en-US" smtClean="0"/>
              <a:pPr/>
              <a:t>9/22/2012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80F88FF4-1BD9-4AA8-B980-C7776087ABA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Rectangle 9"/>
          <p:cNvSpPr>
            <a:spLocks noGrp="1" noChangeAspect="1"/>
          </p:cNvSpPr>
          <p:nvPr>
            <p:ph type="pic" sz="quarter" idx="13"/>
          </p:nvPr>
        </p:nvSpPr>
        <p:spPr>
          <a:xfrm>
            <a:off x="533400" y="370790"/>
            <a:ext cx="8040013" cy="6030010"/>
          </a:xfrm>
          <a:solidFill>
            <a:srgbClr val="F0F0F0"/>
          </a:solidFill>
          <a:ln w="57150">
            <a:solidFill>
              <a:schemeClr val="bg1"/>
            </a:solidFill>
          </a:ln>
          <a:effectLst>
            <a:outerShdw dist="38100" dir="2700000" algn="tl" rotWithShape="0">
              <a:prstClr val="black">
                <a:alpha val="17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342900" marR="0" indent="-342900" algn="ctr" defTabSz="914400" rtl="0" eaLnBrk="1" latinLnBrk="0" hangingPunct="1">
              <a:spcBef>
                <a:spcPct val="20000"/>
              </a:spcBef>
              <a:buClr>
                <a:srgbClr val="438086"/>
              </a:buClr>
              <a:buSzPct val="60000"/>
              <a:buFontTx/>
              <a:buNone/>
              <a:defRPr lang="en-US" sz="2400" i="0" kern="1200" dirty="0">
                <a:solidFill>
                  <a:srgbClr val="FC7500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1588" algn="ctr" rtl="0" latinLnBrk="0">
              <a:spcBef>
                <a:spcPct val="20000"/>
              </a:spcBef>
              <a:buFontTx/>
              <a:buNone/>
            </a:pPr>
            <a:r>
              <a:rPr lang="en-US" sz="2400" i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i="0" dirty="0"/>
          </a:p>
        </p:txBody>
      </p:sp>
      <p:sp>
        <p:nvSpPr>
          <p:cNvPr id="7" name="Text Placeholder 10"/>
          <p:cNvSpPr>
            <a:spLocks noGrp="1"/>
          </p:cNvSpPr>
          <p:nvPr>
            <p:ph type="body" sz="quarter" idx="14" hasCustomPrompt="1"/>
          </p:nvPr>
        </p:nvSpPr>
        <p:spPr>
          <a:xfrm>
            <a:off x="5105400" y="5257800"/>
            <a:ext cx="4038600" cy="505047"/>
          </a:xfrm>
          <a:solidFill>
            <a:schemeClr val="tx1">
              <a:alpha val="46000"/>
            </a:schemeClr>
          </a:solidFill>
        </p:spPr>
        <p:txBody>
          <a:bodyPr>
            <a:normAutofit/>
          </a:bodyPr>
          <a:lstStyle>
            <a:lvl1pPr>
              <a:buNone/>
              <a:defRPr sz="28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Click to add Title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-Up Portrait with Captions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8"/>
          <p:cNvSpPr>
            <a:spLocks noGrp="1" noChangeAspect="1"/>
          </p:cNvSpPr>
          <p:nvPr>
            <p:ph type="pic" sz="quarter" idx="13"/>
          </p:nvPr>
        </p:nvSpPr>
        <p:spPr>
          <a:xfrm>
            <a:off x="4512497" y="381000"/>
            <a:ext cx="3431353" cy="4575141"/>
          </a:xfrm>
          <a:solidFill>
            <a:srgbClr val="F0F0F0"/>
          </a:solidFill>
          <a:ln w="57150">
            <a:solidFill>
              <a:schemeClr val="bg1"/>
            </a:solidFill>
          </a:ln>
          <a:effectLst>
            <a:outerShdw dist="38100" dir="2700000" algn="tl" rotWithShape="0">
              <a:prstClr val="black">
                <a:alpha val="17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marR="0" indent="1588" algn="ctr" defTabSz="914400" rtl="0" eaLnBrk="1" latinLnBrk="0" hangingPunct="1">
              <a:spcBef>
                <a:spcPct val="20000"/>
              </a:spcBef>
              <a:buFontTx/>
              <a:buNone/>
              <a:defRPr lang="en-US" sz="2400" i="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1588" algn="ctr" rtl="0" latinLnBrk="0">
              <a:spcBef>
                <a:spcPct val="20000"/>
              </a:spcBef>
              <a:buFontTx/>
              <a:buNone/>
            </a:pPr>
            <a:r>
              <a:rPr lang="en-US" sz="2400" i="0" smtClean="0"/>
              <a:t>Click icon to add picture</a:t>
            </a:r>
            <a:endParaRPr lang="en-US" sz="2400" i="0" dirty="0"/>
          </a:p>
        </p:txBody>
      </p:sp>
      <p:sp>
        <p:nvSpPr>
          <p:cNvPr id="7" name="Rectangle 8"/>
          <p:cNvSpPr>
            <a:spLocks noGrp="1" noChangeAspect="1"/>
          </p:cNvSpPr>
          <p:nvPr>
            <p:ph type="pic" sz="quarter" idx="14"/>
          </p:nvPr>
        </p:nvSpPr>
        <p:spPr>
          <a:xfrm>
            <a:off x="857250" y="381000"/>
            <a:ext cx="3429000" cy="4572000"/>
          </a:xfrm>
          <a:solidFill>
            <a:srgbClr val="F0F0F0"/>
          </a:solidFill>
          <a:ln w="57150">
            <a:solidFill>
              <a:schemeClr val="bg1"/>
            </a:solidFill>
          </a:ln>
          <a:effectLst>
            <a:outerShdw dist="38100" dir="2700000" algn="tl" rotWithShape="0">
              <a:prstClr val="black">
                <a:alpha val="17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marR="0" indent="0" algn="ctr" defTabSz="914400" rtl="0" eaLnBrk="1" latinLnBrk="0" hangingPunct="1">
              <a:spcBef>
                <a:spcPct val="20000"/>
              </a:spcBef>
              <a:buFontTx/>
              <a:buNone/>
              <a:defRPr lang="en-US" sz="240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1588" algn="ctr" rtl="0" latinLnBrk="0">
              <a:spcBef>
                <a:spcPct val="20000"/>
              </a:spcBef>
              <a:buFontTx/>
              <a:buNone/>
            </a:pPr>
            <a:r>
              <a:rPr lang="en-US" sz="2400" i="0" smtClean="0"/>
              <a:t>Click icon to add picture</a:t>
            </a:r>
            <a:endParaRPr lang="en-US" sz="2400" i="0" dirty="0"/>
          </a:p>
        </p:txBody>
      </p:sp>
      <p:sp>
        <p:nvSpPr>
          <p:cNvPr id="8" name="Rectangle 7"/>
          <p:cNvSpPr>
            <a:spLocks noGrp="1"/>
          </p:cNvSpPr>
          <p:nvPr>
            <p:ph type="body" sz="quarter" idx="15" hasCustomPrompt="1"/>
          </p:nvPr>
        </p:nvSpPr>
        <p:spPr>
          <a:xfrm>
            <a:off x="838200" y="5181600"/>
            <a:ext cx="3476626" cy="1066800"/>
          </a:xfrm>
        </p:spPr>
        <p:txBody>
          <a:bodyPr lIns="91440" rIns="9144" anchor="t" anchorCtr="0">
            <a:noAutofit/>
          </a:bodyPr>
          <a:lstStyle>
            <a:lvl1pPr marL="0" marR="0" indent="0" algn="ctr" rtl="0" latinLnBrk="0">
              <a:spcBef>
                <a:spcPct val="20000"/>
              </a:spcBef>
              <a:buFontTx/>
              <a:buNone/>
              <a:defRPr sz="18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lvl="0"/>
            <a:r>
              <a:rPr lang="en-US" dirty="0" smtClean="0"/>
              <a:t>Click to add caption</a:t>
            </a:r>
            <a:endParaRPr lang="en-US" dirty="0"/>
          </a:p>
        </p:txBody>
      </p:sp>
      <p:sp>
        <p:nvSpPr>
          <p:cNvPr id="9" name="Rectangle 7"/>
          <p:cNvSpPr>
            <a:spLocks noGrp="1"/>
          </p:cNvSpPr>
          <p:nvPr>
            <p:ph type="body" sz="quarter" idx="16" hasCustomPrompt="1"/>
          </p:nvPr>
        </p:nvSpPr>
        <p:spPr>
          <a:xfrm>
            <a:off x="4505324" y="5181600"/>
            <a:ext cx="3476625" cy="1066800"/>
          </a:xfrm>
        </p:spPr>
        <p:txBody>
          <a:bodyPr lIns="91440" rIns="9144" anchor="t" anchorCtr="0">
            <a:noAutofit/>
          </a:bodyPr>
          <a:lstStyle>
            <a:lvl1pPr marL="0" marR="0" indent="0" algn="ctr" rtl="0" latinLnBrk="0">
              <a:spcBef>
                <a:spcPct val="20000"/>
              </a:spcBef>
              <a:buFontTx/>
              <a:buNone/>
              <a:defRPr sz="18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lvl="0"/>
            <a:r>
              <a:rPr lang="en-US" dirty="0" smtClean="0"/>
              <a:t>Click to add caption</a:t>
            </a:r>
            <a:endParaRPr lang="en-US" dirty="0"/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553200"/>
            <a:ext cx="2133600" cy="304800"/>
          </a:xfrm>
        </p:spPr>
        <p:txBody>
          <a:bodyPr/>
          <a:lstStyle/>
          <a:p>
            <a:fld id="{EFEED2B4-868F-4681-9E70-FF7ECCDC67D4}" type="datetimeFigureOut">
              <a:rPr lang="en-US" smtClean="0"/>
              <a:pPr/>
              <a:t>9/22/2012</a:t>
            </a:fld>
            <a:endParaRPr lang="en-US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971800" y="6553200"/>
            <a:ext cx="2895600" cy="304800"/>
          </a:xfrm>
        </p:spPr>
        <p:txBody>
          <a:bodyPr/>
          <a:lstStyle/>
          <a:p>
            <a:endParaRPr lang="en-US"/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48400" y="6553200"/>
            <a:ext cx="2057400" cy="304800"/>
          </a:xfrm>
        </p:spPr>
        <p:txBody>
          <a:bodyPr/>
          <a:lstStyle/>
          <a:p>
            <a:fld id="{80F88FF4-1BD9-4AA8-B980-C7776087AB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jobseekers.jpg"/>
          <p:cNvPicPr>
            <a:picLocks noChangeAspect="1"/>
          </p:cNvPicPr>
          <p:nvPr userDrawn="1"/>
        </p:nvPicPr>
        <p:blipFill>
          <a:blip r:embed="rId3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0" y="4419600"/>
            <a:ext cx="9144000" cy="2599526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553200"/>
            <a:ext cx="2133600" cy="304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EED2B4-868F-4681-9E70-FF7ECCDC67D4}" type="datetimeFigureOut">
              <a:rPr lang="en-US" smtClean="0"/>
              <a:pPr/>
              <a:t>9/22/2012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553200"/>
            <a:ext cx="2895600" cy="304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553200"/>
            <a:ext cx="2133600" cy="304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F88FF4-1BD9-4AA8-B980-C7776087ABA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8532519" y="0"/>
            <a:ext cx="540774" cy="6858000"/>
          </a:xfrm>
          <a:prstGeom prst="rect">
            <a:avLst/>
          </a:prstGeom>
          <a:solidFill>
            <a:srgbClr val="FC75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C7500"/>
              </a:solidFill>
            </a:endParaRPr>
          </a:p>
        </p:txBody>
      </p:sp>
      <p:cxnSp>
        <p:nvCxnSpPr>
          <p:cNvPr id="8" name="Straight Connector 7"/>
          <p:cNvCxnSpPr/>
          <p:nvPr/>
        </p:nvCxnSpPr>
        <p:spPr>
          <a:xfrm rot="5400000">
            <a:off x="5693455" y="3429000"/>
            <a:ext cx="6858000" cy="0"/>
          </a:xfrm>
          <a:prstGeom prst="line">
            <a:avLst/>
          </a:prstGeom>
          <a:ln w="50800">
            <a:solidFill>
              <a:srgbClr val="FC75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 userDrawn="1"/>
        </p:nvCxnSpPr>
        <p:spPr>
          <a:xfrm>
            <a:off x="9144000" y="0"/>
            <a:ext cx="0" cy="6858000"/>
          </a:xfrm>
          <a:prstGeom prst="line">
            <a:avLst/>
          </a:prstGeom>
          <a:ln w="101600">
            <a:solidFill>
              <a:schemeClr val="accent6">
                <a:lumMod val="20000"/>
                <a:lumOff val="80000"/>
              </a:schemeClr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 userDrawn="1"/>
        </p:nvCxnSpPr>
        <p:spPr>
          <a:xfrm>
            <a:off x="8534400" y="0"/>
            <a:ext cx="0" cy="6858000"/>
          </a:xfrm>
          <a:prstGeom prst="line">
            <a:avLst/>
          </a:prstGeom>
          <a:ln w="76200">
            <a:solidFill>
              <a:schemeClr val="accent6">
                <a:lumMod val="20000"/>
                <a:lumOff val="80000"/>
              </a:schemeClr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61" r:id="rId3"/>
    <p:sldLayoutId id="2147483676" r:id="rId4"/>
    <p:sldLayoutId id="2147483657" r:id="rId5"/>
    <p:sldLayoutId id="2147483655" r:id="rId6"/>
    <p:sldLayoutId id="2147483674" r:id="rId7"/>
    <p:sldLayoutId id="2147483675" r:id="rId8"/>
    <p:sldLayoutId id="2147483670" r:id="rId9"/>
    <p:sldLayoutId id="2147483671" r:id="rId10"/>
    <p:sldLayoutId id="2147483679" r:id="rId11"/>
    <p:sldLayoutId id="2147483680" r:id="rId12"/>
    <p:sldLayoutId id="2147483672" r:id="rId13"/>
    <p:sldLayoutId id="2147483673" r:id="rId14"/>
    <p:sldLayoutId id="2147483650" r:id="rId15"/>
    <p:sldLayoutId id="2147483667" r:id="rId16"/>
    <p:sldLayoutId id="2147483668" r:id="rId17"/>
    <p:sldLayoutId id="2147483666" r:id="rId18"/>
    <p:sldLayoutId id="2147483664" r:id="rId19"/>
    <p:sldLayoutId id="2147483663" r:id="rId20"/>
    <p:sldLayoutId id="2147483653" r:id="rId21"/>
    <p:sldLayoutId id="2147483652" r:id="rId22"/>
    <p:sldLayoutId id="2147483660" r:id="rId23"/>
    <p:sldLayoutId id="2147483658" r:id="rId24"/>
    <p:sldLayoutId id="2147483665" r:id="rId25"/>
    <p:sldLayoutId id="2147483669" r:id="rId26"/>
    <p:sldLayoutId id="2147483654" r:id="rId27"/>
    <p:sldLayoutId id="2147483656" r:id="rId28"/>
    <p:sldLayoutId id="2147483684" r:id="rId29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72400" cy="1362075"/>
          </a:xfrm>
        </p:spPr>
        <p:txBody>
          <a:bodyPr>
            <a:normAutofit/>
          </a:bodyPr>
          <a:lstStyle/>
          <a:p>
            <a:pPr algn="l"/>
            <a:r>
              <a:rPr lang="en-US" sz="5400" b="1" dirty="0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Christians</a:t>
            </a:r>
            <a:endParaRPr lang="en-US" sz="5400" b="1" dirty="0"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457200" y="1295400"/>
            <a:ext cx="7772400" cy="2971800"/>
          </a:xfrm>
        </p:spPr>
        <p:txBody>
          <a:bodyPr anchor="t">
            <a:normAutofit/>
          </a:bodyPr>
          <a:lstStyle/>
          <a:p>
            <a:pPr marL="287338" indent="-287338"/>
            <a:r>
              <a:rPr lang="en-US" sz="3200" b="1" spc="-100" dirty="0" smtClean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I</a:t>
            </a:r>
            <a:r>
              <a:rPr lang="en-US" sz="3200" b="1" spc="-100" dirty="0" smtClean="0">
                <a:solidFill>
                  <a:schemeClr val="bg1">
                    <a:lumMod val="50000"/>
                  </a:schemeClr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. The Name “Christian” in the New Testament.</a:t>
            </a:r>
            <a:endParaRPr lang="en-US" sz="1800" b="1" spc="-100" dirty="0" smtClean="0">
              <a:solidFill>
                <a:schemeClr val="bg1">
                  <a:lumMod val="50000"/>
                </a:schemeClr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a:endParaRPr>
          </a:p>
          <a:p>
            <a:pPr marL="968375" lvl="1" indent="-511175"/>
            <a:r>
              <a:rPr lang="en-US" sz="3200" b="1" dirty="0" smtClean="0">
                <a:solidFill>
                  <a:schemeClr val="bg1">
                    <a:lumMod val="50000"/>
                  </a:schemeClr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A.  One who suffers for the name of Christ (1 Peter 4:14-17).</a:t>
            </a:r>
            <a:endParaRPr lang="en-US" b="1" dirty="0" smtClean="0">
              <a:solidFill>
                <a:schemeClr val="bg1">
                  <a:lumMod val="50000"/>
                </a:schemeClr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a:endParaRPr>
          </a:p>
          <a:p>
            <a:pPr lvl="2"/>
            <a:r>
              <a:rPr lang="en-US" sz="3200" b="1" dirty="0" smtClean="0">
                <a:solidFill>
                  <a:schemeClr val="bg1">
                    <a:lumMod val="50000"/>
                  </a:schemeClr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1.  Who turns from sin (4:15).</a:t>
            </a:r>
            <a:endParaRPr lang="en-US" sz="1800" b="1" dirty="0" smtClean="0">
              <a:solidFill>
                <a:schemeClr val="bg1">
                  <a:lumMod val="50000"/>
                </a:schemeClr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a:endParaRPr>
          </a:p>
          <a:p>
            <a:pPr lvl="2"/>
            <a:r>
              <a:rPr lang="en-US" sz="3200" b="1" dirty="0" smtClean="0">
                <a:solidFill>
                  <a:schemeClr val="bg1">
                    <a:lumMod val="50000"/>
                  </a:schemeClr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2.  Has obeyed the gospel (4:17).</a:t>
            </a:r>
            <a:endParaRPr lang="en-US" sz="1800" b="1" dirty="0" smtClean="0">
              <a:solidFill>
                <a:schemeClr val="bg1">
                  <a:lumMod val="50000"/>
                </a:schemeClr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a:endParaRPr>
          </a:p>
          <a:p>
            <a:endParaRPr lang="en-US" sz="3600" b="1" dirty="0"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uiExpand="1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72400" cy="1362075"/>
          </a:xfrm>
        </p:spPr>
        <p:txBody>
          <a:bodyPr>
            <a:normAutofit/>
          </a:bodyPr>
          <a:lstStyle/>
          <a:p>
            <a:pPr algn="l"/>
            <a:r>
              <a:rPr lang="en-US" sz="5400" b="1" dirty="0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Christians</a:t>
            </a:r>
            <a:endParaRPr lang="en-US" sz="5400" b="1" dirty="0"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457200" y="1295400"/>
            <a:ext cx="8001000" cy="3276600"/>
          </a:xfrm>
        </p:spPr>
        <p:txBody>
          <a:bodyPr anchor="t">
            <a:normAutofit/>
          </a:bodyPr>
          <a:lstStyle/>
          <a:p>
            <a:pPr marL="341313" indent="-341313">
              <a:lnSpc>
                <a:spcPct val="90000"/>
              </a:lnSpc>
            </a:pPr>
            <a:r>
              <a:rPr lang="en-US" sz="3200" b="1" spc="-100" dirty="0" smtClean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II</a:t>
            </a:r>
            <a:r>
              <a:rPr lang="en-US" sz="3200" b="1" spc="-100" dirty="0" smtClean="0">
                <a:solidFill>
                  <a:schemeClr val="bg1">
                    <a:lumMod val="50000"/>
                  </a:schemeClr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. How the Name “Christian” is </a:t>
            </a:r>
            <a:r>
              <a:rPr lang="en-US" sz="3200" b="1" i="1" spc="-100" dirty="0" smtClean="0">
                <a:solidFill>
                  <a:schemeClr val="bg1">
                    <a:lumMod val="50000"/>
                  </a:schemeClr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NOT </a:t>
            </a:r>
            <a:r>
              <a:rPr lang="en-US" sz="3200" b="1" spc="-100" dirty="0" smtClean="0">
                <a:solidFill>
                  <a:schemeClr val="bg1">
                    <a:lumMod val="50000"/>
                  </a:schemeClr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used in the New Testament.</a:t>
            </a:r>
          </a:p>
          <a:p>
            <a:pPr marL="968375" lvl="1" indent="-511175">
              <a:lnSpc>
                <a:spcPct val="90000"/>
              </a:lnSpc>
            </a:pPr>
            <a:r>
              <a:rPr lang="en-US" sz="3200" b="1" dirty="0" smtClean="0">
                <a:solidFill>
                  <a:schemeClr val="bg1">
                    <a:lumMod val="50000"/>
                  </a:schemeClr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B. Of those who accept part of the gospel, but not all of it.</a:t>
            </a:r>
          </a:p>
          <a:p>
            <a:pPr marL="1023938" lvl="2" indent="-287338"/>
            <a:r>
              <a:rPr lang="en-US" sz="3200" b="1" dirty="0" smtClean="0">
                <a:solidFill>
                  <a:schemeClr val="bg1">
                    <a:lumMod val="50000"/>
                  </a:schemeClr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3. Obedience to Jesus’ commands (Matt. 28:20).</a:t>
            </a:r>
            <a:endParaRPr lang="en-US" sz="3600" b="1" spc="-100" dirty="0"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72400" cy="1362075"/>
          </a:xfrm>
        </p:spPr>
        <p:txBody>
          <a:bodyPr>
            <a:normAutofit/>
          </a:bodyPr>
          <a:lstStyle/>
          <a:p>
            <a:pPr algn="l"/>
            <a:r>
              <a:rPr lang="en-US" sz="5400" b="1" dirty="0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Christians</a:t>
            </a:r>
            <a:endParaRPr lang="en-US" sz="5400" b="1" dirty="0"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457200" y="1295400"/>
            <a:ext cx="8001000" cy="3276600"/>
          </a:xfrm>
        </p:spPr>
        <p:txBody>
          <a:bodyPr anchor="ctr">
            <a:normAutofit/>
          </a:bodyPr>
          <a:lstStyle/>
          <a:p>
            <a:pPr marL="341313" indent="-341313" algn="ctr">
              <a:lnSpc>
                <a:spcPct val="90000"/>
              </a:lnSpc>
            </a:pPr>
            <a:r>
              <a:rPr lang="en-US" sz="6000" b="1" i="1" spc="-100" dirty="0" smtClean="0">
                <a:solidFill>
                  <a:schemeClr val="bg1">
                    <a:lumMod val="50000"/>
                  </a:schemeClr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Are You a Christian?</a:t>
            </a:r>
            <a:endParaRPr lang="en-US" sz="6600" b="1" i="1" spc="-100" dirty="0"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72400" cy="1362075"/>
          </a:xfrm>
        </p:spPr>
        <p:txBody>
          <a:bodyPr>
            <a:normAutofit/>
          </a:bodyPr>
          <a:lstStyle/>
          <a:p>
            <a:pPr algn="l"/>
            <a:r>
              <a:rPr lang="en-US" sz="5400" b="1" dirty="0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Christians</a:t>
            </a:r>
            <a:endParaRPr lang="en-US" sz="5400" b="1" dirty="0"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457200" y="1295400"/>
            <a:ext cx="7772400" cy="2971800"/>
          </a:xfrm>
        </p:spPr>
        <p:txBody>
          <a:bodyPr anchor="t">
            <a:normAutofit/>
          </a:bodyPr>
          <a:lstStyle/>
          <a:p>
            <a:pPr marL="287338" indent="-287338"/>
            <a:r>
              <a:rPr lang="en-US" sz="3200" b="1" spc="-100" dirty="0" smtClean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I</a:t>
            </a:r>
            <a:r>
              <a:rPr lang="en-US" sz="3200" b="1" spc="-100" dirty="0" smtClean="0">
                <a:solidFill>
                  <a:schemeClr val="bg1">
                    <a:lumMod val="50000"/>
                  </a:schemeClr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. The Name “Christian” in the New Testament.</a:t>
            </a:r>
            <a:endParaRPr lang="en-US" sz="1800" b="1" spc="-100" dirty="0" smtClean="0">
              <a:solidFill>
                <a:schemeClr val="bg1">
                  <a:lumMod val="50000"/>
                </a:schemeClr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a:endParaRPr>
          </a:p>
          <a:p>
            <a:pPr marL="968375" lvl="1" indent="-511175"/>
            <a:r>
              <a:rPr lang="en-US" sz="3200" b="1" spc="-100" dirty="0" smtClean="0">
                <a:solidFill>
                  <a:schemeClr val="bg1">
                    <a:lumMod val="50000"/>
                  </a:schemeClr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B.	One becomes a Christian (Acts 26:1-29). </a:t>
            </a:r>
            <a:endParaRPr lang="en-US" b="1" spc="-100" dirty="0" smtClean="0">
              <a:solidFill>
                <a:schemeClr val="bg1">
                  <a:lumMod val="50000"/>
                </a:schemeClr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a:endParaRPr>
          </a:p>
          <a:p>
            <a:pPr lvl="2"/>
            <a:r>
              <a:rPr lang="en-US" sz="3200" b="1" dirty="0" smtClean="0">
                <a:solidFill>
                  <a:schemeClr val="bg1">
                    <a:lumMod val="50000"/>
                  </a:schemeClr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1. It involves persuasion (4:17).</a:t>
            </a:r>
          </a:p>
          <a:p>
            <a:pPr lvl="2"/>
            <a:r>
              <a:rPr lang="en-US" sz="3200" b="1" dirty="0" smtClean="0">
                <a:solidFill>
                  <a:schemeClr val="bg1">
                    <a:lumMod val="50000"/>
                  </a:schemeClr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2. It is not a condition of birth.</a:t>
            </a:r>
          </a:p>
          <a:p>
            <a:pPr lvl="2"/>
            <a:r>
              <a:rPr lang="en-US" sz="3200" b="1" dirty="0" smtClean="0">
                <a:solidFill>
                  <a:schemeClr val="bg1">
                    <a:lumMod val="50000"/>
                  </a:schemeClr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3. It is not partial acceptance (26:29).</a:t>
            </a:r>
          </a:p>
          <a:p>
            <a:pPr lvl="2"/>
            <a:endParaRPr lang="en-US" sz="1800" b="1" dirty="0" smtClean="0">
              <a:solidFill>
                <a:schemeClr val="bg1">
                  <a:lumMod val="50000"/>
                </a:schemeClr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a:endParaRPr>
          </a:p>
          <a:p>
            <a:endParaRPr lang="en-US" sz="3600" b="1" dirty="0"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72400" cy="1362075"/>
          </a:xfrm>
        </p:spPr>
        <p:txBody>
          <a:bodyPr>
            <a:normAutofit/>
          </a:bodyPr>
          <a:lstStyle/>
          <a:p>
            <a:pPr algn="l"/>
            <a:r>
              <a:rPr lang="en-US" sz="5400" b="1" dirty="0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Christians</a:t>
            </a:r>
            <a:endParaRPr lang="en-US" sz="5400" b="1" dirty="0"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457200" y="1295400"/>
            <a:ext cx="7772400" cy="2971800"/>
          </a:xfrm>
        </p:spPr>
        <p:txBody>
          <a:bodyPr anchor="t">
            <a:normAutofit/>
          </a:bodyPr>
          <a:lstStyle/>
          <a:p>
            <a:pPr marL="287338" indent="-287338"/>
            <a:r>
              <a:rPr lang="en-US" sz="3200" b="1" spc="-100" dirty="0" smtClean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I</a:t>
            </a:r>
            <a:r>
              <a:rPr lang="en-US" sz="3200" b="1" spc="-100" dirty="0" smtClean="0">
                <a:solidFill>
                  <a:schemeClr val="bg1">
                    <a:lumMod val="50000"/>
                  </a:schemeClr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. The Name “Christian” in the New Testament.</a:t>
            </a:r>
            <a:endParaRPr lang="en-US" sz="1800" b="1" spc="-100" dirty="0" smtClean="0">
              <a:solidFill>
                <a:schemeClr val="bg1">
                  <a:lumMod val="50000"/>
                </a:schemeClr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a:endParaRPr>
          </a:p>
          <a:p>
            <a:pPr marL="968375" lvl="1" indent="-511175"/>
            <a:r>
              <a:rPr lang="en-US" sz="3200" b="1" spc="-100" dirty="0" smtClean="0">
                <a:solidFill>
                  <a:schemeClr val="bg1">
                    <a:lumMod val="50000"/>
                  </a:schemeClr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C.	Is a disciple of Christ (Acts 11:19-26). </a:t>
            </a:r>
            <a:endParaRPr lang="en-US" b="1" spc="-100" dirty="0" smtClean="0">
              <a:solidFill>
                <a:schemeClr val="bg1">
                  <a:lumMod val="50000"/>
                </a:schemeClr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a:endParaRPr>
          </a:p>
          <a:p>
            <a:pPr marL="1309688" lvl="2" indent="-395288"/>
            <a:r>
              <a:rPr lang="en-US" sz="3200" b="1" dirty="0" smtClean="0">
                <a:solidFill>
                  <a:schemeClr val="bg1">
                    <a:lumMod val="50000"/>
                  </a:schemeClr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1. It involves </a:t>
            </a:r>
            <a:r>
              <a:rPr lang="en-US" sz="3200" b="1" i="1" dirty="0" smtClean="0">
                <a:solidFill>
                  <a:schemeClr val="bg1">
                    <a:lumMod val="50000"/>
                  </a:schemeClr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turning</a:t>
            </a:r>
            <a:r>
              <a:rPr lang="en-US" sz="3200" b="1" dirty="0" smtClean="0">
                <a:solidFill>
                  <a:schemeClr val="bg1">
                    <a:lumMod val="50000"/>
                  </a:schemeClr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 from sin to the Lord (11:21), and…</a:t>
            </a:r>
          </a:p>
          <a:p>
            <a:pPr lvl="2"/>
            <a:r>
              <a:rPr lang="en-US" sz="3200" b="1" dirty="0" smtClean="0">
                <a:solidFill>
                  <a:schemeClr val="bg1">
                    <a:lumMod val="50000"/>
                  </a:schemeClr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2. …</a:t>
            </a:r>
            <a:r>
              <a:rPr lang="en-US" sz="3200" b="1" i="1" dirty="0" smtClean="0">
                <a:solidFill>
                  <a:schemeClr val="bg1">
                    <a:lumMod val="50000"/>
                  </a:schemeClr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Continuing</a:t>
            </a:r>
            <a:r>
              <a:rPr lang="en-US" sz="3200" b="1" dirty="0" smtClean="0">
                <a:solidFill>
                  <a:schemeClr val="bg1">
                    <a:lumMod val="50000"/>
                  </a:schemeClr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 with the Lord (11:23).</a:t>
            </a:r>
            <a:endParaRPr lang="en-US" sz="1800" b="1" dirty="0" smtClean="0">
              <a:solidFill>
                <a:schemeClr val="bg1">
                  <a:lumMod val="50000"/>
                </a:schemeClr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a:endParaRPr>
          </a:p>
          <a:p>
            <a:endParaRPr lang="en-US" sz="3600" b="1" dirty="0"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72400" cy="1362075"/>
          </a:xfrm>
        </p:spPr>
        <p:txBody>
          <a:bodyPr>
            <a:normAutofit/>
          </a:bodyPr>
          <a:lstStyle/>
          <a:p>
            <a:pPr algn="l"/>
            <a:r>
              <a:rPr lang="en-US" sz="5400" b="1" dirty="0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Christians</a:t>
            </a:r>
            <a:endParaRPr lang="en-US" sz="5400" b="1" dirty="0"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457200" y="1295400"/>
            <a:ext cx="7772400" cy="2971800"/>
          </a:xfrm>
        </p:spPr>
        <p:txBody>
          <a:bodyPr anchor="t">
            <a:normAutofit/>
          </a:bodyPr>
          <a:lstStyle/>
          <a:p>
            <a:pPr marL="287338" indent="-287338"/>
            <a:r>
              <a:rPr lang="en-US" sz="3200" b="1" spc="-100" dirty="0" smtClean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I</a:t>
            </a:r>
            <a:r>
              <a:rPr lang="en-US" sz="3200" b="1" spc="-100" dirty="0" smtClean="0">
                <a:solidFill>
                  <a:schemeClr val="bg1">
                    <a:lumMod val="50000"/>
                  </a:schemeClr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. The Name “Christian” in the New Testament.</a:t>
            </a:r>
            <a:endParaRPr lang="en-US" sz="1800" b="1" spc="-100" dirty="0" smtClean="0">
              <a:solidFill>
                <a:schemeClr val="bg1">
                  <a:lumMod val="50000"/>
                </a:schemeClr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a:endParaRPr>
          </a:p>
          <a:p>
            <a:pPr marL="968375" lvl="1" indent="-511175"/>
            <a:r>
              <a:rPr lang="en-US" sz="3200" b="1" spc="-100" dirty="0" smtClean="0">
                <a:solidFill>
                  <a:schemeClr val="bg1">
                    <a:lumMod val="50000"/>
                  </a:schemeClr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C.	Is a disciple of Christ (Acts 11:19-26). </a:t>
            </a:r>
            <a:endParaRPr lang="en-US" b="1" spc="-100" dirty="0" smtClean="0">
              <a:solidFill>
                <a:schemeClr val="bg1">
                  <a:lumMod val="50000"/>
                </a:schemeClr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a:endParaRPr>
          </a:p>
          <a:p>
            <a:pPr marL="1309688" lvl="2" indent="-395288"/>
            <a:r>
              <a:rPr lang="en-US" sz="3200" b="1" dirty="0" smtClean="0">
                <a:solidFill>
                  <a:schemeClr val="bg1">
                    <a:lumMod val="50000"/>
                  </a:schemeClr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3. A disciple…</a:t>
            </a:r>
          </a:p>
          <a:p>
            <a:pPr marL="1766888" lvl="3" indent="-395288">
              <a:buFont typeface="Arial" pitchFamily="34" charset="0"/>
              <a:buChar char="•"/>
            </a:pPr>
            <a:r>
              <a:rPr lang="en-US" sz="3000" b="1" dirty="0" smtClean="0">
                <a:solidFill>
                  <a:schemeClr val="bg1">
                    <a:lumMod val="50000"/>
                  </a:schemeClr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Bears his cross (Luke 14:26-27).</a:t>
            </a:r>
          </a:p>
          <a:p>
            <a:pPr marL="1766888" lvl="3" indent="-395288">
              <a:buFont typeface="Arial" pitchFamily="34" charset="0"/>
              <a:buChar char="•"/>
            </a:pPr>
            <a:r>
              <a:rPr lang="en-US" sz="3000" b="1" dirty="0" smtClean="0">
                <a:solidFill>
                  <a:schemeClr val="bg1">
                    <a:lumMod val="50000"/>
                  </a:schemeClr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Denies himself (Mark 8:34-35).</a:t>
            </a:r>
          </a:p>
          <a:p>
            <a:pPr marL="1766888" lvl="3" indent="-395288">
              <a:buFont typeface="Arial" pitchFamily="34" charset="0"/>
              <a:buChar char="•"/>
            </a:pPr>
            <a:endParaRPr lang="en-US" sz="3000" b="1" dirty="0" smtClean="0">
              <a:solidFill>
                <a:schemeClr val="bg1">
                  <a:lumMod val="50000"/>
                </a:schemeClr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a:endParaRPr>
          </a:p>
          <a:p>
            <a:endParaRPr lang="en-US" sz="3600" b="1" dirty="0"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72400" cy="1362075"/>
          </a:xfrm>
        </p:spPr>
        <p:txBody>
          <a:bodyPr>
            <a:normAutofit/>
          </a:bodyPr>
          <a:lstStyle/>
          <a:p>
            <a:pPr algn="l"/>
            <a:r>
              <a:rPr lang="en-US" sz="5400" b="1" dirty="0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Christians</a:t>
            </a:r>
            <a:endParaRPr lang="en-US" sz="5400" b="1" dirty="0"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457200" y="1295400"/>
            <a:ext cx="7772400" cy="2971800"/>
          </a:xfrm>
        </p:spPr>
        <p:txBody>
          <a:bodyPr anchor="t">
            <a:normAutofit/>
          </a:bodyPr>
          <a:lstStyle/>
          <a:p>
            <a:pPr marL="287338" indent="-287338"/>
            <a:r>
              <a:rPr lang="en-US" sz="3200" b="1" spc="-100" dirty="0" smtClean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I</a:t>
            </a:r>
            <a:r>
              <a:rPr lang="en-US" sz="3200" b="1" spc="-100" dirty="0" smtClean="0">
                <a:solidFill>
                  <a:schemeClr val="bg1">
                    <a:lumMod val="50000"/>
                  </a:schemeClr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. The Name “Christian” in the New Testament.</a:t>
            </a:r>
            <a:endParaRPr lang="en-US" sz="1800" b="1" spc="-100" dirty="0" smtClean="0">
              <a:solidFill>
                <a:schemeClr val="bg1">
                  <a:lumMod val="50000"/>
                </a:schemeClr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a:endParaRPr>
          </a:p>
          <a:p>
            <a:pPr marL="968375" lvl="1" indent="-511175"/>
            <a:r>
              <a:rPr lang="en-US" sz="3200" b="1" spc="-100" dirty="0" smtClean="0">
                <a:solidFill>
                  <a:schemeClr val="bg1">
                    <a:lumMod val="50000"/>
                  </a:schemeClr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C.	Is a disciple of Christ (Acts 11:19-26). </a:t>
            </a:r>
            <a:endParaRPr lang="en-US" b="1" spc="-100" dirty="0" smtClean="0">
              <a:solidFill>
                <a:schemeClr val="bg1">
                  <a:lumMod val="50000"/>
                </a:schemeClr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a:endParaRPr>
          </a:p>
          <a:p>
            <a:pPr marL="1309688" lvl="2" indent="-395288"/>
            <a:r>
              <a:rPr lang="en-US" sz="3200" b="1" dirty="0" smtClean="0">
                <a:solidFill>
                  <a:schemeClr val="bg1">
                    <a:lumMod val="50000"/>
                  </a:schemeClr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4. One becomes a disciple through…</a:t>
            </a:r>
          </a:p>
          <a:p>
            <a:pPr marL="1766888" lvl="3" indent="-395288">
              <a:buFont typeface="Arial" pitchFamily="34" charset="0"/>
              <a:buChar char="•"/>
            </a:pPr>
            <a:r>
              <a:rPr lang="en-US" sz="3000" b="1" dirty="0" smtClean="0">
                <a:solidFill>
                  <a:schemeClr val="bg1">
                    <a:lumMod val="50000"/>
                  </a:schemeClr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Baptism and obedience (Matt. 28:16-20).</a:t>
            </a:r>
          </a:p>
          <a:p>
            <a:endParaRPr lang="en-US" sz="3600" b="1" dirty="0"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72400" cy="1362075"/>
          </a:xfrm>
        </p:spPr>
        <p:txBody>
          <a:bodyPr>
            <a:normAutofit/>
          </a:bodyPr>
          <a:lstStyle/>
          <a:p>
            <a:pPr algn="l"/>
            <a:r>
              <a:rPr lang="en-US" sz="5400" b="1" dirty="0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Christians</a:t>
            </a:r>
            <a:endParaRPr lang="en-US" sz="5400" b="1" dirty="0"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457200" y="1295400"/>
            <a:ext cx="7848600" cy="3276600"/>
          </a:xfrm>
        </p:spPr>
        <p:txBody>
          <a:bodyPr anchor="t">
            <a:normAutofit fontScale="92500" lnSpcReduction="20000"/>
          </a:bodyPr>
          <a:lstStyle/>
          <a:p>
            <a:pPr marL="341313" indent="-341313">
              <a:lnSpc>
                <a:spcPct val="110000"/>
              </a:lnSpc>
            </a:pPr>
            <a:r>
              <a:rPr lang="en-US" sz="3500" b="1" spc="-100" dirty="0" smtClean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II</a:t>
            </a:r>
            <a:r>
              <a:rPr lang="en-US" sz="3500" b="1" spc="-100" dirty="0" smtClean="0">
                <a:solidFill>
                  <a:schemeClr val="bg1">
                    <a:lumMod val="50000"/>
                  </a:schemeClr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. How the Name “Christian” is </a:t>
            </a:r>
            <a:r>
              <a:rPr lang="en-US" sz="3500" b="1" i="1" spc="-100" dirty="0" smtClean="0">
                <a:solidFill>
                  <a:schemeClr val="bg1">
                    <a:lumMod val="50000"/>
                  </a:schemeClr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NOT </a:t>
            </a:r>
            <a:r>
              <a:rPr lang="en-US" sz="3500" b="1" spc="-100" dirty="0" smtClean="0">
                <a:solidFill>
                  <a:schemeClr val="bg1">
                    <a:lumMod val="50000"/>
                  </a:schemeClr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used in the New Testament.</a:t>
            </a:r>
          </a:p>
          <a:p>
            <a:pPr marL="968375" lvl="1" indent="-511175">
              <a:lnSpc>
                <a:spcPct val="110000"/>
              </a:lnSpc>
            </a:pPr>
            <a:r>
              <a:rPr lang="en-US" sz="3500" b="1" dirty="0" smtClean="0">
                <a:solidFill>
                  <a:schemeClr val="bg1">
                    <a:lumMod val="50000"/>
                  </a:schemeClr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A.  As a category or a genre. It is used of people not things.</a:t>
            </a:r>
          </a:p>
          <a:p>
            <a:pPr marL="1255713" lvl="2" indent="-341313"/>
            <a:r>
              <a:rPr lang="en-US" sz="3200" b="1" dirty="0" smtClean="0">
                <a:solidFill>
                  <a:schemeClr val="bg1">
                    <a:lumMod val="50000"/>
                  </a:schemeClr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1. Properly an adjective used as a noun. Latin ending </a:t>
            </a:r>
            <a:r>
              <a:rPr lang="en-US" sz="3200" b="1" i="1" dirty="0" smtClean="0">
                <a:solidFill>
                  <a:schemeClr val="bg1">
                    <a:lumMod val="50000"/>
                  </a:schemeClr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–</a:t>
            </a:r>
            <a:r>
              <a:rPr lang="en-US" sz="3200" b="1" i="1" dirty="0" err="1" smtClean="0">
                <a:solidFill>
                  <a:schemeClr val="bg1">
                    <a:lumMod val="50000"/>
                  </a:schemeClr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ianus</a:t>
            </a:r>
            <a:r>
              <a:rPr lang="en-US" sz="3200" b="1" i="1" dirty="0" smtClean="0">
                <a:solidFill>
                  <a:schemeClr val="bg1">
                    <a:lumMod val="50000"/>
                  </a:schemeClr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  </a:t>
            </a:r>
            <a:r>
              <a:rPr lang="en-US" sz="3200" b="1" dirty="0" smtClean="0">
                <a:solidFill>
                  <a:schemeClr val="bg1">
                    <a:lumMod val="50000"/>
                  </a:schemeClr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&gt; Greek </a:t>
            </a:r>
            <a:r>
              <a:rPr lang="en-US" sz="3200" b="1" i="1" dirty="0" smtClean="0">
                <a:solidFill>
                  <a:schemeClr val="bg1">
                    <a:lumMod val="50000"/>
                  </a:schemeClr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–</a:t>
            </a:r>
            <a:r>
              <a:rPr lang="en-US" sz="3200" b="1" i="1" dirty="0" err="1" smtClean="0">
                <a:solidFill>
                  <a:schemeClr val="bg1">
                    <a:lumMod val="50000"/>
                  </a:schemeClr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ianos</a:t>
            </a:r>
            <a:r>
              <a:rPr lang="en-US" sz="3200" b="1" i="1" dirty="0" smtClean="0">
                <a:solidFill>
                  <a:schemeClr val="bg1">
                    <a:lumMod val="50000"/>
                  </a:schemeClr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  </a:t>
            </a:r>
            <a:r>
              <a:rPr lang="en-US" sz="3200" b="1" dirty="0" smtClean="0">
                <a:solidFill>
                  <a:schemeClr val="bg1">
                    <a:lumMod val="50000"/>
                  </a:schemeClr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as an equivalent to the possessive.</a:t>
            </a:r>
            <a:endParaRPr lang="en-US" sz="3600" b="1" dirty="0"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72400" cy="1362075"/>
          </a:xfrm>
        </p:spPr>
        <p:txBody>
          <a:bodyPr>
            <a:normAutofit/>
          </a:bodyPr>
          <a:lstStyle/>
          <a:p>
            <a:pPr algn="l"/>
            <a:r>
              <a:rPr lang="en-US" sz="5400" b="1" dirty="0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Christians</a:t>
            </a:r>
            <a:endParaRPr lang="en-US" sz="5400" b="1" dirty="0"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457200" y="1295400"/>
            <a:ext cx="7848600" cy="2971800"/>
          </a:xfrm>
        </p:spPr>
        <p:txBody>
          <a:bodyPr anchor="t">
            <a:normAutofit lnSpcReduction="10000"/>
          </a:bodyPr>
          <a:lstStyle/>
          <a:p>
            <a:pPr marL="341313" indent="-341313"/>
            <a:r>
              <a:rPr lang="en-US" sz="3200" b="1" spc="-100" dirty="0" smtClean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II</a:t>
            </a:r>
            <a:r>
              <a:rPr lang="en-US" sz="3200" b="1" spc="-100" dirty="0" smtClean="0">
                <a:solidFill>
                  <a:schemeClr val="bg1">
                    <a:lumMod val="50000"/>
                  </a:schemeClr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. How the Name “Christian” is </a:t>
            </a:r>
            <a:r>
              <a:rPr lang="en-US" sz="3200" b="1" i="1" spc="-100" dirty="0" smtClean="0">
                <a:solidFill>
                  <a:schemeClr val="bg1">
                    <a:lumMod val="50000"/>
                  </a:schemeClr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NOT </a:t>
            </a:r>
            <a:r>
              <a:rPr lang="en-US" sz="3200" b="1" spc="-100" dirty="0" smtClean="0">
                <a:solidFill>
                  <a:schemeClr val="bg1">
                    <a:lumMod val="50000"/>
                  </a:schemeClr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used in the New Testament.</a:t>
            </a:r>
            <a:endParaRPr lang="en-US" sz="1800" b="1" spc="-100" dirty="0" smtClean="0">
              <a:solidFill>
                <a:schemeClr val="bg1">
                  <a:lumMod val="50000"/>
                </a:schemeClr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a:endParaRPr>
          </a:p>
          <a:p>
            <a:pPr marL="968375" lvl="1" indent="-511175"/>
            <a:r>
              <a:rPr lang="en-US" sz="3200" b="1" dirty="0" smtClean="0">
                <a:solidFill>
                  <a:schemeClr val="bg1">
                    <a:lumMod val="50000"/>
                  </a:schemeClr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A.  As a category or a genre. It is used of people not things.</a:t>
            </a:r>
            <a:endParaRPr lang="en-US" b="1" dirty="0" smtClean="0">
              <a:solidFill>
                <a:schemeClr val="bg1">
                  <a:lumMod val="50000"/>
                </a:schemeClr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a:endParaRPr>
          </a:p>
          <a:p>
            <a:pPr marL="1255713" lvl="2" indent="-341313"/>
            <a:r>
              <a:rPr lang="en-US" sz="3200" b="1" dirty="0" smtClean="0">
                <a:solidFill>
                  <a:schemeClr val="bg1">
                    <a:lumMod val="50000"/>
                  </a:schemeClr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2. Similar to </a:t>
            </a:r>
            <a:r>
              <a:rPr lang="en-US" sz="3200" b="1" i="1" dirty="0" err="1" smtClean="0">
                <a:solidFill>
                  <a:schemeClr val="bg1">
                    <a:lumMod val="50000"/>
                  </a:schemeClr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kuriakos</a:t>
            </a:r>
            <a:r>
              <a:rPr lang="en-US" sz="3200" b="1" dirty="0" smtClean="0">
                <a:solidFill>
                  <a:schemeClr val="bg1">
                    <a:lumMod val="50000"/>
                  </a:schemeClr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  “LORD’S Supper” 1 Cor. 11:20; “LORD’S Day” Rev. 1:10).</a:t>
            </a:r>
            <a:endParaRPr lang="en-US" sz="3600" b="1" dirty="0"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72400" cy="1362075"/>
          </a:xfrm>
        </p:spPr>
        <p:txBody>
          <a:bodyPr>
            <a:normAutofit/>
          </a:bodyPr>
          <a:lstStyle/>
          <a:p>
            <a:pPr algn="l"/>
            <a:r>
              <a:rPr lang="en-US" sz="5400" b="1" dirty="0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Christians</a:t>
            </a:r>
            <a:endParaRPr lang="en-US" sz="5400" b="1" dirty="0"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457200" y="1295400"/>
            <a:ext cx="7848600" cy="2971800"/>
          </a:xfrm>
        </p:spPr>
        <p:txBody>
          <a:bodyPr anchor="t">
            <a:normAutofit lnSpcReduction="10000"/>
          </a:bodyPr>
          <a:lstStyle/>
          <a:p>
            <a:pPr marL="341313" indent="-341313"/>
            <a:r>
              <a:rPr lang="en-US" sz="3200" b="1" spc="-100" dirty="0" smtClean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II</a:t>
            </a:r>
            <a:r>
              <a:rPr lang="en-US" sz="3200" b="1" spc="-100" dirty="0" smtClean="0">
                <a:solidFill>
                  <a:schemeClr val="bg1">
                    <a:lumMod val="50000"/>
                  </a:schemeClr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. How the Name “Christian” is </a:t>
            </a:r>
            <a:r>
              <a:rPr lang="en-US" sz="3200" b="1" i="1" spc="-100" dirty="0" smtClean="0">
                <a:solidFill>
                  <a:schemeClr val="bg1">
                    <a:lumMod val="50000"/>
                  </a:schemeClr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NOT </a:t>
            </a:r>
            <a:r>
              <a:rPr lang="en-US" sz="3200" b="1" spc="-100" dirty="0" smtClean="0">
                <a:solidFill>
                  <a:schemeClr val="bg1">
                    <a:lumMod val="50000"/>
                  </a:schemeClr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used in the New Testament.</a:t>
            </a:r>
            <a:endParaRPr lang="en-US" sz="1800" b="1" spc="-100" dirty="0" smtClean="0">
              <a:solidFill>
                <a:schemeClr val="bg1">
                  <a:lumMod val="50000"/>
                </a:schemeClr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a:endParaRPr>
          </a:p>
          <a:p>
            <a:pPr marL="968375" lvl="1" indent="-511175"/>
            <a:r>
              <a:rPr lang="en-US" sz="3200" b="1" dirty="0" smtClean="0">
                <a:solidFill>
                  <a:schemeClr val="bg1">
                    <a:lumMod val="50000"/>
                  </a:schemeClr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A.  As a category or a genre. It is used of people not things.</a:t>
            </a:r>
            <a:endParaRPr lang="en-US" b="1" dirty="0" smtClean="0">
              <a:solidFill>
                <a:schemeClr val="bg1">
                  <a:lumMod val="50000"/>
                </a:schemeClr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a:endParaRPr>
          </a:p>
          <a:p>
            <a:pPr marL="1255713" lvl="2" indent="-341313"/>
            <a:r>
              <a:rPr lang="en-US" sz="3200" b="1" dirty="0" smtClean="0">
                <a:solidFill>
                  <a:schemeClr val="bg1">
                    <a:lumMod val="50000"/>
                  </a:schemeClr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3. Christians are the people that belong to the Lord.</a:t>
            </a:r>
            <a:endParaRPr lang="en-US" sz="3600" b="1" dirty="0"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72400" cy="1362075"/>
          </a:xfrm>
        </p:spPr>
        <p:txBody>
          <a:bodyPr>
            <a:normAutofit/>
          </a:bodyPr>
          <a:lstStyle/>
          <a:p>
            <a:pPr algn="l"/>
            <a:r>
              <a:rPr lang="en-US" sz="5400" b="1" dirty="0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Christians</a:t>
            </a:r>
            <a:endParaRPr lang="en-US" sz="5400" b="1" dirty="0"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457200" y="1295400"/>
            <a:ext cx="8001000" cy="3276600"/>
          </a:xfrm>
        </p:spPr>
        <p:txBody>
          <a:bodyPr anchor="t">
            <a:normAutofit fontScale="92500"/>
          </a:bodyPr>
          <a:lstStyle/>
          <a:p>
            <a:pPr marL="341313" indent="-341313">
              <a:lnSpc>
                <a:spcPct val="90000"/>
              </a:lnSpc>
            </a:pPr>
            <a:r>
              <a:rPr lang="en-US" sz="3500" b="1" spc="-100" dirty="0" smtClean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II</a:t>
            </a:r>
            <a:r>
              <a:rPr lang="en-US" sz="3500" b="1" spc="-100" dirty="0" smtClean="0">
                <a:solidFill>
                  <a:schemeClr val="bg1">
                    <a:lumMod val="50000"/>
                  </a:schemeClr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. How the Name “Christian” is </a:t>
            </a:r>
            <a:r>
              <a:rPr lang="en-US" sz="3500" b="1" i="1" spc="-100" dirty="0" smtClean="0">
                <a:solidFill>
                  <a:schemeClr val="bg1">
                    <a:lumMod val="50000"/>
                  </a:schemeClr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NOT </a:t>
            </a:r>
            <a:r>
              <a:rPr lang="en-US" sz="3500" b="1" spc="-100" dirty="0" smtClean="0">
                <a:solidFill>
                  <a:schemeClr val="bg1">
                    <a:lumMod val="50000"/>
                  </a:schemeClr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used in the New Testament.</a:t>
            </a:r>
          </a:p>
          <a:p>
            <a:pPr marL="968375" lvl="1" indent="-511175">
              <a:lnSpc>
                <a:spcPct val="90000"/>
              </a:lnSpc>
            </a:pPr>
            <a:r>
              <a:rPr lang="en-US" sz="3500" b="1" dirty="0" smtClean="0">
                <a:solidFill>
                  <a:schemeClr val="bg1">
                    <a:lumMod val="50000"/>
                  </a:schemeClr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B. Of those who accept part of the gospel, but not all of it.</a:t>
            </a:r>
          </a:p>
          <a:p>
            <a:pPr marL="1023938" lvl="2" indent="-287338"/>
            <a:r>
              <a:rPr lang="en-US" sz="3200" b="1" dirty="0" smtClean="0">
                <a:solidFill>
                  <a:schemeClr val="bg1">
                    <a:lumMod val="50000"/>
                  </a:schemeClr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1. “Altogether” (Acts 26:29).</a:t>
            </a:r>
          </a:p>
          <a:p>
            <a:pPr marL="1023938" lvl="2" indent="-287338"/>
            <a:r>
              <a:rPr lang="en-US" sz="3600" b="1" spc="-100" dirty="0" smtClean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2. Turning from sin to the Lord (Acts 11:21).</a:t>
            </a:r>
            <a:endParaRPr lang="en-US" sz="3600" b="1" spc="-100" dirty="0"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theme/theme1.xml><?xml version="1.0" encoding="utf-8"?>
<a:theme xmlns:a="http://schemas.openxmlformats.org/drawingml/2006/main" name="TS101674558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936B60BB-1C1D-49F1-9AC2-7D0007CDDE9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TS101674558</Template>
  <TotalTime>0</TotalTime>
  <Words>385</Words>
  <Application>Microsoft Office PowerPoint</Application>
  <PresentationFormat>On-screen Show (4:3)</PresentationFormat>
  <Paragraphs>61</Paragraphs>
  <Slides>11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TS101674558</vt:lpstr>
      <vt:lpstr>Christians</vt:lpstr>
      <vt:lpstr>Christians</vt:lpstr>
      <vt:lpstr>Christians</vt:lpstr>
      <vt:lpstr>Christians</vt:lpstr>
      <vt:lpstr>Christians</vt:lpstr>
      <vt:lpstr>Christians</vt:lpstr>
      <vt:lpstr>Christians</vt:lpstr>
      <vt:lpstr>Christians</vt:lpstr>
      <vt:lpstr>Christians</vt:lpstr>
      <vt:lpstr>Christians</vt:lpstr>
      <vt:lpstr>Christians</vt:lpstr>
    </vt:vector>
  </TitlesOfParts>
  <Manager/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/>
  <cp:lastModifiedBy/>
  <cp:revision>1</cp:revision>
  <dcterms:created xsi:type="dcterms:W3CDTF">2012-08-17T18:19:06Z</dcterms:created>
  <dcterms:modified xsi:type="dcterms:W3CDTF">2012-09-22T20:28:54Z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TC016745589991</vt:lpwstr>
  </property>
</Properties>
</file>