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diagrams/layout3.xml" ContentType="application/vnd.openxmlformats-officedocument.drawingml.diagramLayout+xml"/>
  <Override PartName="/ppt/notesSlides/notesSlide9.xml" ContentType="application/vnd.openxmlformats-officedocument.presentationml.notesSlide+xml"/>
  <Override PartName="/ppt/diagrams/data4.xml" ContentType="application/vnd.openxmlformats-officedocument.drawingml.diagramData+xml"/>
  <Override PartName="/ppt/notesSlides/notesSlide6.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0" r:id="rId2"/>
    <p:sldMasterId id="2147483662" r:id="rId3"/>
    <p:sldMasterId id="2147483664" r:id="rId4"/>
  </p:sldMasterIdLst>
  <p:notesMasterIdLst>
    <p:notesMasterId r:id="rId25"/>
  </p:notesMasterIdLst>
  <p:sldIdLst>
    <p:sldId id="261" r:id="rId5"/>
    <p:sldId id="260" r:id="rId6"/>
    <p:sldId id="262" r:id="rId7"/>
    <p:sldId id="266" r:id="rId8"/>
    <p:sldId id="265" r:id="rId9"/>
    <p:sldId id="267" r:id="rId10"/>
    <p:sldId id="263" r:id="rId11"/>
    <p:sldId id="268" r:id="rId12"/>
    <p:sldId id="264" r:id="rId13"/>
    <p:sldId id="269" r:id="rId14"/>
    <p:sldId id="272" r:id="rId15"/>
    <p:sldId id="271" r:id="rId16"/>
    <p:sldId id="273" r:id="rId17"/>
    <p:sldId id="274" r:id="rId18"/>
    <p:sldId id="275" r:id="rId19"/>
    <p:sldId id="276" r:id="rId20"/>
    <p:sldId id="256" r:id="rId21"/>
    <p:sldId id="257" r:id="rId22"/>
    <p:sldId id="258" r:id="rId23"/>
    <p:sldId id="25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35524" autoAdjust="0"/>
  </p:normalViewPr>
  <p:slideViewPr>
    <p:cSldViewPr>
      <p:cViewPr varScale="1">
        <p:scale>
          <a:sx n="70" d="100"/>
          <a:sy n="70" d="100"/>
        </p:scale>
        <p:origin x="-1080"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2.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3.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png"/></Relationships>
</file>

<file path=ppt/diagrams/_rels/data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png"/></Relationships>
</file>

<file path=ppt/diagrams/_rels/data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png"/></Relationships>
</file>

<file path=ppt/diagrams/_rels/data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png"/></Relationships>
</file>

<file path=ppt/diagrams/_rels/drawing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png"/></Relationships>
</file>

<file path=ppt/diagrams/_rels/drawing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png"/></Relationships>
</file>

<file path=ppt/diagrams/_rels/drawing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png"/></Relationships>
</file>

<file path=ppt/diagrams/_rels/drawing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690160-D328-4B69-A035-90D3C82FA0A6}" type="doc">
      <dgm:prSet loTypeId="urn:microsoft.com/office/officeart/2005/8/layout/pList2#1" loCatId="list" qsTypeId="urn:microsoft.com/office/officeart/2005/8/quickstyle/simple4" qsCatId="simple" csTypeId="urn:microsoft.com/office/officeart/2005/8/colors/colorful2" csCatId="colorful" phldr="1"/>
      <dgm:spPr/>
    </dgm:pt>
    <dgm:pt modelId="{47068111-0B0B-4B08-B471-D18C722D2DEB}">
      <dgm:prSet custT="1"/>
      <dgm:spPr/>
      <dgm:t>
        <a:bodyPr/>
        <a:lstStyle/>
        <a:p>
          <a:pPr algn="l"/>
          <a:r>
            <a:rPr lang="en-US" sz="3200" b="1" dirty="0" smtClean="0">
              <a:effectLst>
                <a:outerShdw blurRad="50800" dist="38100" dir="8100000" algn="tr" rotWithShape="0">
                  <a:prstClr val="black">
                    <a:alpha val="40000"/>
                  </a:prstClr>
                </a:outerShdw>
              </a:effectLst>
            </a:rPr>
            <a:t>Direct Command</a:t>
          </a:r>
          <a:endParaRPr lang="en-US" sz="3200" b="1" dirty="0">
            <a:effectLst>
              <a:outerShdw blurRad="50800" dist="38100" dir="8100000" algn="tr" rotWithShape="0">
                <a:prstClr val="black">
                  <a:alpha val="40000"/>
                </a:prstClr>
              </a:outerShdw>
            </a:effectLst>
          </a:endParaRPr>
        </a:p>
      </dgm:t>
    </dgm:pt>
    <dgm:pt modelId="{CC71C5AB-3EB3-43CD-A140-C089B313FE74}" type="parTrans" cxnId="{099A324A-E522-40D6-8653-544AF2E76674}">
      <dgm:prSet/>
      <dgm:spPr/>
      <dgm:t>
        <a:bodyPr/>
        <a:lstStyle/>
        <a:p>
          <a:endParaRPr lang="en-US"/>
        </a:p>
      </dgm:t>
    </dgm:pt>
    <dgm:pt modelId="{AC0A5D0F-3924-485A-B399-68E48AD878A1}" type="sibTrans" cxnId="{099A324A-E522-40D6-8653-544AF2E76674}">
      <dgm:prSet/>
      <dgm:spPr/>
      <dgm:t>
        <a:bodyPr/>
        <a:lstStyle/>
        <a:p>
          <a:endParaRPr lang="en-US"/>
        </a:p>
      </dgm:t>
    </dgm:pt>
    <dgm:pt modelId="{FA76F14F-D1F0-49AC-A794-6A0D426AFB99}">
      <dgm:prSet phldrT="[Text]" custT="1"/>
      <dgm:spPr/>
      <dgm:t>
        <a:bodyPr lIns="73152" tIns="274320" rIns="73152"/>
        <a:lstStyle/>
        <a:p>
          <a:pPr algn="l"/>
          <a:r>
            <a:rPr lang="en-US" sz="3200" b="1" dirty="0" smtClean="0">
              <a:effectLst>
                <a:outerShdw blurRad="50800" dist="38100" dir="8100000" algn="tr" rotWithShape="0">
                  <a:prstClr val="black">
                    <a:alpha val="40000"/>
                  </a:prstClr>
                </a:outerShdw>
              </a:effectLst>
              <a:latin typeface="Corbel" pitchFamily="34" charset="0"/>
            </a:rPr>
            <a:t>Approved Apostolic Example</a:t>
          </a:r>
          <a:endParaRPr lang="en-US" sz="3200" dirty="0"/>
        </a:p>
      </dgm:t>
    </dgm:pt>
    <dgm:pt modelId="{A01222E8-2A53-4A87-8BF5-599DCE9D4DDB}" type="parTrans" cxnId="{6B2705C0-D950-49A2-979C-AF6C636CF455}">
      <dgm:prSet/>
      <dgm:spPr/>
      <dgm:t>
        <a:bodyPr/>
        <a:lstStyle/>
        <a:p>
          <a:endParaRPr lang="en-US"/>
        </a:p>
      </dgm:t>
    </dgm:pt>
    <dgm:pt modelId="{8BA84372-939B-4CD1-97BF-F6D57C3FF936}" type="sibTrans" cxnId="{6B2705C0-D950-49A2-979C-AF6C636CF455}">
      <dgm:prSet/>
      <dgm:spPr/>
      <dgm:t>
        <a:bodyPr/>
        <a:lstStyle/>
        <a:p>
          <a:endParaRPr lang="en-US"/>
        </a:p>
      </dgm:t>
    </dgm:pt>
    <dgm:pt modelId="{CA85FD33-405D-4821-899E-EBBC89CF9452}">
      <dgm:prSet phldrT="[Text]" custT="1"/>
      <dgm:spPr/>
      <dgm:t>
        <a:bodyPr lIns="73152" tIns="274320" rIns="73152"/>
        <a:lstStyle/>
        <a:p>
          <a:pPr algn="l"/>
          <a:r>
            <a:rPr lang="en-US" sz="3200" b="1" dirty="0" smtClean="0">
              <a:effectLst>
                <a:outerShdw blurRad="50800" dist="38100" dir="8100000" algn="tr" rotWithShape="0">
                  <a:prstClr val="black">
                    <a:alpha val="40000"/>
                  </a:prstClr>
                </a:outerShdw>
              </a:effectLst>
              <a:latin typeface="Corbel" pitchFamily="34" charset="0"/>
            </a:rPr>
            <a:t>Necessary Inference</a:t>
          </a:r>
          <a:endParaRPr lang="en-US" sz="3200" dirty="0">
            <a:effectLst>
              <a:outerShdw blurRad="50800" dist="38100" dir="8100000" algn="tr" rotWithShape="0">
                <a:prstClr val="black">
                  <a:alpha val="40000"/>
                </a:prstClr>
              </a:outerShdw>
            </a:effectLst>
          </a:endParaRPr>
        </a:p>
      </dgm:t>
    </dgm:pt>
    <dgm:pt modelId="{02941375-5DE6-4459-BEF7-5D43C7334124}" type="parTrans" cxnId="{F502B75E-5DAE-408A-8413-E47AAC7790F0}">
      <dgm:prSet/>
      <dgm:spPr/>
      <dgm:t>
        <a:bodyPr/>
        <a:lstStyle/>
        <a:p>
          <a:endParaRPr lang="en-US"/>
        </a:p>
      </dgm:t>
    </dgm:pt>
    <dgm:pt modelId="{CC375F75-5549-4A60-A1ED-B31855557108}" type="sibTrans" cxnId="{F502B75E-5DAE-408A-8413-E47AAC7790F0}">
      <dgm:prSet/>
      <dgm:spPr/>
      <dgm:t>
        <a:bodyPr/>
        <a:lstStyle/>
        <a:p>
          <a:endParaRPr lang="en-US"/>
        </a:p>
      </dgm:t>
    </dgm:pt>
    <dgm:pt modelId="{9E4DC8AD-1AC7-4E53-B32C-25202AFDB195}" type="pres">
      <dgm:prSet presAssocID="{AA690160-D328-4B69-A035-90D3C82FA0A6}" presName="Name0" presStyleCnt="0">
        <dgm:presLayoutVars>
          <dgm:dir/>
          <dgm:resizeHandles val="exact"/>
        </dgm:presLayoutVars>
      </dgm:prSet>
      <dgm:spPr/>
    </dgm:pt>
    <dgm:pt modelId="{ACBF4AF3-FAB8-444C-81AB-52C89640E279}" type="pres">
      <dgm:prSet presAssocID="{AA690160-D328-4B69-A035-90D3C82FA0A6}" presName="bkgdShp" presStyleLbl="alignAccFollowNode1" presStyleIdx="0" presStyleCnt="1"/>
      <dgm:spPr>
        <a:solidFill>
          <a:schemeClr val="bg1">
            <a:lumMod val="65000"/>
            <a:alpha val="90000"/>
          </a:schemeClr>
        </a:solidFill>
      </dgm:spPr>
    </dgm:pt>
    <dgm:pt modelId="{78248EF9-FFBB-4EB0-94C4-16A1D0A1A170}" type="pres">
      <dgm:prSet presAssocID="{AA690160-D328-4B69-A035-90D3C82FA0A6}" presName="linComp" presStyleCnt="0"/>
      <dgm:spPr/>
    </dgm:pt>
    <dgm:pt modelId="{DE97A787-1E5C-4CCD-B3EF-F74D417C5714}" type="pres">
      <dgm:prSet presAssocID="{47068111-0B0B-4B08-B471-D18C722D2DEB}" presName="compNode" presStyleCnt="0"/>
      <dgm:spPr/>
    </dgm:pt>
    <dgm:pt modelId="{D62446F0-305B-47D0-BB5B-6E521BF13423}" type="pres">
      <dgm:prSet presAssocID="{47068111-0B0B-4B08-B471-D18C722D2DEB}" presName="node" presStyleLbl="node1" presStyleIdx="0" presStyleCnt="3">
        <dgm:presLayoutVars>
          <dgm:bulletEnabled val="1"/>
        </dgm:presLayoutVars>
      </dgm:prSet>
      <dgm:spPr/>
      <dgm:t>
        <a:bodyPr/>
        <a:lstStyle/>
        <a:p>
          <a:endParaRPr lang="en-US"/>
        </a:p>
      </dgm:t>
    </dgm:pt>
    <dgm:pt modelId="{D72688B5-DA23-496A-A65D-0504803C23BF}" type="pres">
      <dgm:prSet presAssocID="{47068111-0B0B-4B08-B471-D18C722D2DEB}" presName="invisiNode" presStyleLbl="node1" presStyleIdx="0" presStyleCnt="3"/>
      <dgm:spPr/>
    </dgm:pt>
    <dgm:pt modelId="{A522A23F-60AF-4EB5-B628-D1D7122C9B70}" type="pres">
      <dgm:prSet presAssocID="{47068111-0B0B-4B08-B471-D18C722D2DEB}" presName="imagNode" presStyleLbl="fgImgPlace1" presStyleIdx="0" presStyleCnt="3"/>
      <dgm:spPr>
        <a:blipFill rotWithShape="0">
          <a:blip xmlns:r="http://schemas.openxmlformats.org/officeDocument/2006/relationships" r:embed="rId1"/>
          <a:stretch>
            <a:fillRect/>
          </a:stretch>
        </a:blipFill>
      </dgm:spPr>
    </dgm:pt>
    <dgm:pt modelId="{6C0E5F18-828E-494F-9062-CE14FB1BA493}" type="pres">
      <dgm:prSet presAssocID="{AC0A5D0F-3924-485A-B399-68E48AD878A1}" presName="sibTrans" presStyleLbl="sibTrans2D1" presStyleIdx="0" presStyleCnt="0"/>
      <dgm:spPr/>
      <dgm:t>
        <a:bodyPr/>
        <a:lstStyle/>
        <a:p>
          <a:endParaRPr lang="en-US"/>
        </a:p>
      </dgm:t>
    </dgm:pt>
    <dgm:pt modelId="{1696A03C-2769-44DC-A329-C7D7009698E3}" type="pres">
      <dgm:prSet presAssocID="{FA76F14F-D1F0-49AC-A794-6A0D426AFB99}" presName="compNode" presStyleCnt="0"/>
      <dgm:spPr/>
    </dgm:pt>
    <dgm:pt modelId="{C25C9643-7A4A-4083-84C2-108B7FB51E9D}" type="pres">
      <dgm:prSet presAssocID="{FA76F14F-D1F0-49AC-A794-6A0D426AFB99}" presName="node" presStyleLbl="node1" presStyleIdx="1" presStyleCnt="3">
        <dgm:presLayoutVars>
          <dgm:bulletEnabled val="1"/>
        </dgm:presLayoutVars>
      </dgm:prSet>
      <dgm:spPr/>
      <dgm:t>
        <a:bodyPr/>
        <a:lstStyle/>
        <a:p>
          <a:endParaRPr lang="en-US"/>
        </a:p>
      </dgm:t>
    </dgm:pt>
    <dgm:pt modelId="{CA69466E-7D43-401F-BAFB-73F11857D670}" type="pres">
      <dgm:prSet presAssocID="{FA76F14F-D1F0-49AC-A794-6A0D426AFB99}" presName="invisiNode" presStyleLbl="node1" presStyleIdx="1" presStyleCnt="3"/>
      <dgm:spPr/>
    </dgm:pt>
    <dgm:pt modelId="{47764302-6003-41ED-A700-353625DDACE5}" type="pres">
      <dgm:prSet presAssocID="{FA76F14F-D1F0-49AC-A794-6A0D426AFB99}" presName="imagNode" presStyleLbl="fgImgPlace1" presStyleIdx="1" presStyleCnt="3"/>
      <dgm:spPr>
        <a:blipFill rotWithShape="0">
          <a:blip xmlns:r="http://schemas.openxmlformats.org/officeDocument/2006/relationships" r:embed="rId2"/>
          <a:stretch>
            <a:fillRect/>
          </a:stretch>
        </a:blipFill>
      </dgm:spPr>
    </dgm:pt>
    <dgm:pt modelId="{D6422CA4-8857-4B56-AEF7-799C4005D661}" type="pres">
      <dgm:prSet presAssocID="{8BA84372-939B-4CD1-97BF-F6D57C3FF936}" presName="sibTrans" presStyleLbl="sibTrans2D1" presStyleIdx="0" presStyleCnt="0"/>
      <dgm:spPr/>
      <dgm:t>
        <a:bodyPr/>
        <a:lstStyle/>
        <a:p>
          <a:endParaRPr lang="en-US"/>
        </a:p>
      </dgm:t>
    </dgm:pt>
    <dgm:pt modelId="{1AAB5616-6033-4AA5-8C5A-921461D82CA0}" type="pres">
      <dgm:prSet presAssocID="{CA85FD33-405D-4821-899E-EBBC89CF9452}" presName="compNode" presStyleCnt="0"/>
      <dgm:spPr/>
    </dgm:pt>
    <dgm:pt modelId="{29FE3C92-3CB6-4CF6-B5B7-732E2F984230}" type="pres">
      <dgm:prSet presAssocID="{CA85FD33-405D-4821-899E-EBBC89CF9452}" presName="node" presStyleLbl="node1" presStyleIdx="2" presStyleCnt="3">
        <dgm:presLayoutVars>
          <dgm:bulletEnabled val="1"/>
        </dgm:presLayoutVars>
      </dgm:prSet>
      <dgm:spPr/>
      <dgm:t>
        <a:bodyPr/>
        <a:lstStyle/>
        <a:p>
          <a:endParaRPr lang="en-US"/>
        </a:p>
      </dgm:t>
    </dgm:pt>
    <dgm:pt modelId="{3DA33AFE-7FEF-4A06-9233-6886902441B8}" type="pres">
      <dgm:prSet presAssocID="{CA85FD33-405D-4821-899E-EBBC89CF9452}" presName="invisiNode" presStyleLbl="node1" presStyleIdx="2" presStyleCnt="3"/>
      <dgm:spPr/>
    </dgm:pt>
    <dgm:pt modelId="{DA9BE228-F1BF-4D22-B9DE-78B5E14F6807}" type="pres">
      <dgm:prSet presAssocID="{CA85FD33-405D-4821-899E-EBBC89CF9452}" presName="imagNode" presStyleLbl="fgImgPlace1" presStyleIdx="2" presStyleCnt="3"/>
      <dgm:spPr>
        <a:blipFill rotWithShape="0">
          <a:blip xmlns:r="http://schemas.openxmlformats.org/officeDocument/2006/relationships" r:embed="rId3"/>
          <a:stretch>
            <a:fillRect/>
          </a:stretch>
        </a:blipFill>
      </dgm:spPr>
    </dgm:pt>
  </dgm:ptLst>
  <dgm:cxnLst>
    <dgm:cxn modelId="{9D2D6E57-4563-4E9D-B64C-4CC5CA52CD21}" type="presOf" srcId="{AA690160-D328-4B69-A035-90D3C82FA0A6}" destId="{9E4DC8AD-1AC7-4E53-B32C-25202AFDB195}" srcOrd="0" destOrd="0" presId="urn:microsoft.com/office/officeart/2005/8/layout/pList2#1"/>
    <dgm:cxn modelId="{382DB9B1-A2C9-445B-AD38-2C7B1719B703}" type="presOf" srcId="{AC0A5D0F-3924-485A-B399-68E48AD878A1}" destId="{6C0E5F18-828E-494F-9062-CE14FB1BA493}" srcOrd="0" destOrd="0" presId="urn:microsoft.com/office/officeart/2005/8/layout/pList2#1"/>
    <dgm:cxn modelId="{50198DD3-9D22-4674-A2DB-AE50560DE8B3}" type="presOf" srcId="{FA76F14F-D1F0-49AC-A794-6A0D426AFB99}" destId="{C25C9643-7A4A-4083-84C2-108B7FB51E9D}" srcOrd="0" destOrd="0" presId="urn:microsoft.com/office/officeart/2005/8/layout/pList2#1"/>
    <dgm:cxn modelId="{AE24656E-8DA5-450E-8FFE-2864026C6CD0}" type="presOf" srcId="{8BA84372-939B-4CD1-97BF-F6D57C3FF936}" destId="{D6422CA4-8857-4B56-AEF7-799C4005D661}" srcOrd="0" destOrd="0" presId="urn:microsoft.com/office/officeart/2005/8/layout/pList2#1"/>
    <dgm:cxn modelId="{F502B75E-5DAE-408A-8413-E47AAC7790F0}" srcId="{AA690160-D328-4B69-A035-90D3C82FA0A6}" destId="{CA85FD33-405D-4821-899E-EBBC89CF9452}" srcOrd="2" destOrd="0" parTransId="{02941375-5DE6-4459-BEF7-5D43C7334124}" sibTransId="{CC375F75-5549-4A60-A1ED-B31855557108}"/>
    <dgm:cxn modelId="{9EC3EBB9-2849-4008-85C0-656E13973F65}" type="presOf" srcId="{CA85FD33-405D-4821-899E-EBBC89CF9452}" destId="{29FE3C92-3CB6-4CF6-B5B7-732E2F984230}" srcOrd="0" destOrd="0" presId="urn:microsoft.com/office/officeart/2005/8/layout/pList2#1"/>
    <dgm:cxn modelId="{099A324A-E522-40D6-8653-544AF2E76674}" srcId="{AA690160-D328-4B69-A035-90D3C82FA0A6}" destId="{47068111-0B0B-4B08-B471-D18C722D2DEB}" srcOrd="0" destOrd="0" parTransId="{CC71C5AB-3EB3-43CD-A140-C089B313FE74}" sibTransId="{AC0A5D0F-3924-485A-B399-68E48AD878A1}"/>
    <dgm:cxn modelId="{D377FB83-0BC6-4DC3-8C96-7CD17B8EC57E}" type="presOf" srcId="{47068111-0B0B-4B08-B471-D18C722D2DEB}" destId="{D62446F0-305B-47D0-BB5B-6E521BF13423}" srcOrd="0" destOrd="0" presId="urn:microsoft.com/office/officeart/2005/8/layout/pList2#1"/>
    <dgm:cxn modelId="{6B2705C0-D950-49A2-979C-AF6C636CF455}" srcId="{AA690160-D328-4B69-A035-90D3C82FA0A6}" destId="{FA76F14F-D1F0-49AC-A794-6A0D426AFB99}" srcOrd="1" destOrd="0" parTransId="{A01222E8-2A53-4A87-8BF5-599DCE9D4DDB}" sibTransId="{8BA84372-939B-4CD1-97BF-F6D57C3FF936}"/>
    <dgm:cxn modelId="{9BF6F6B0-BEB4-49F1-924E-275E9EBD4217}" type="presParOf" srcId="{9E4DC8AD-1AC7-4E53-B32C-25202AFDB195}" destId="{ACBF4AF3-FAB8-444C-81AB-52C89640E279}" srcOrd="0" destOrd="0" presId="urn:microsoft.com/office/officeart/2005/8/layout/pList2#1"/>
    <dgm:cxn modelId="{84171304-7FF2-4994-9F0C-39B3B49D5C7D}" type="presParOf" srcId="{9E4DC8AD-1AC7-4E53-B32C-25202AFDB195}" destId="{78248EF9-FFBB-4EB0-94C4-16A1D0A1A170}" srcOrd="1" destOrd="0" presId="urn:microsoft.com/office/officeart/2005/8/layout/pList2#1"/>
    <dgm:cxn modelId="{C11B8B62-2636-43E8-92BA-B85535DF8B7F}" type="presParOf" srcId="{78248EF9-FFBB-4EB0-94C4-16A1D0A1A170}" destId="{DE97A787-1E5C-4CCD-B3EF-F74D417C5714}" srcOrd="0" destOrd="0" presId="urn:microsoft.com/office/officeart/2005/8/layout/pList2#1"/>
    <dgm:cxn modelId="{98AE88E3-8747-4BCD-8C48-BE785F68F8F3}" type="presParOf" srcId="{DE97A787-1E5C-4CCD-B3EF-F74D417C5714}" destId="{D62446F0-305B-47D0-BB5B-6E521BF13423}" srcOrd="0" destOrd="0" presId="urn:microsoft.com/office/officeart/2005/8/layout/pList2#1"/>
    <dgm:cxn modelId="{CF366071-5084-4793-8DD4-73D56C796765}" type="presParOf" srcId="{DE97A787-1E5C-4CCD-B3EF-F74D417C5714}" destId="{D72688B5-DA23-496A-A65D-0504803C23BF}" srcOrd="1" destOrd="0" presId="urn:microsoft.com/office/officeart/2005/8/layout/pList2#1"/>
    <dgm:cxn modelId="{5A7869A1-1A54-4CE4-BDB5-731D2F9487AE}" type="presParOf" srcId="{DE97A787-1E5C-4CCD-B3EF-F74D417C5714}" destId="{A522A23F-60AF-4EB5-B628-D1D7122C9B70}" srcOrd="2" destOrd="0" presId="urn:microsoft.com/office/officeart/2005/8/layout/pList2#1"/>
    <dgm:cxn modelId="{5C38D9AF-ECBB-455A-9D9B-14BF6E5EBA11}" type="presParOf" srcId="{78248EF9-FFBB-4EB0-94C4-16A1D0A1A170}" destId="{6C0E5F18-828E-494F-9062-CE14FB1BA493}" srcOrd="1" destOrd="0" presId="urn:microsoft.com/office/officeart/2005/8/layout/pList2#1"/>
    <dgm:cxn modelId="{895A8E8C-0673-4B64-BF43-6BD2B7C11265}" type="presParOf" srcId="{78248EF9-FFBB-4EB0-94C4-16A1D0A1A170}" destId="{1696A03C-2769-44DC-A329-C7D7009698E3}" srcOrd="2" destOrd="0" presId="urn:microsoft.com/office/officeart/2005/8/layout/pList2#1"/>
    <dgm:cxn modelId="{B114C8C9-B66A-418B-981E-691864319A4D}" type="presParOf" srcId="{1696A03C-2769-44DC-A329-C7D7009698E3}" destId="{C25C9643-7A4A-4083-84C2-108B7FB51E9D}" srcOrd="0" destOrd="0" presId="urn:microsoft.com/office/officeart/2005/8/layout/pList2#1"/>
    <dgm:cxn modelId="{F79F6206-C1A8-4397-8AEF-BA89A63F9E2B}" type="presParOf" srcId="{1696A03C-2769-44DC-A329-C7D7009698E3}" destId="{CA69466E-7D43-401F-BAFB-73F11857D670}" srcOrd="1" destOrd="0" presId="urn:microsoft.com/office/officeart/2005/8/layout/pList2#1"/>
    <dgm:cxn modelId="{18C55C75-32C2-4119-88B9-747E191C64E1}" type="presParOf" srcId="{1696A03C-2769-44DC-A329-C7D7009698E3}" destId="{47764302-6003-41ED-A700-353625DDACE5}" srcOrd="2" destOrd="0" presId="urn:microsoft.com/office/officeart/2005/8/layout/pList2#1"/>
    <dgm:cxn modelId="{B3983603-2800-4104-BE50-39ECF064A514}" type="presParOf" srcId="{78248EF9-FFBB-4EB0-94C4-16A1D0A1A170}" destId="{D6422CA4-8857-4B56-AEF7-799C4005D661}" srcOrd="3" destOrd="0" presId="urn:microsoft.com/office/officeart/2005/8/layout/pList2#1"/>
    <dgm:cxn modelId="{473973B0-C45A-48BF-B65B-844DBB73A7A5}" type="presParOf" srcId="{78248EF9-FFBB-4EB0-94C4-16A1D0A1A170}" destId="{1AAB5616-6033-4AA5-8C5A-921461D82CA0}" srcOrd="4" destOrd="0" presId="urn:microsoft.com/office/officeart/2005/8/layout/pList2#1"/>
    <dgm:cxn modelId="{11B7F13D-F045-474D-A6A4-BF1D78B8664F}" type="presParOf" srcId="{1AAB5616-6033-4AA5-8C5A-921461D82CA0}" destId="{29FE3C92-3CB6-4CF6-B5B7-732E2F984230}" srcOrd="0" destOrd="0" presId="urn:microsoft.com/office/officeart/2005/8/layout/pList2#1"/>
    <dgm:cxn modelId="{EFCA0BEE-47CF-4FB6-92D7-63B925E81ABE}" type="presParOf" srcId="{1AAB5616-6033-4AA5-8C5A-921461D82CA0}" destId="{3DA33AFE-7FEF-4A06-9233-6886902441B8}" srcOrd="1" destOrd="0" presId="urn:microsoft.com/office/officeart/2005/8/layout/pList2#1"/>
    <dgm:cxn modelId="{C835C122-396C-45B2-ABE0-51106671898A}" type="presParOf" srcId="{1AAB5616-6033-4AA5-8C5A-921461D82CA0}" destId="{DA9BE228-F1BF-4D22-B9DE-78B5E14F6807}" srcOrd="2" destOrd="0" presId="urn:microsoft.com/office/officeart/2005/8/layout/pList2#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690160-D328-4B69-A035-90D3C82FA0A6}" type="doc">
      <dgm:prSet loTypeId="urn:microsoft.com/office/officeart/2005/8/layout/pList2#1" loCatId="list" qsTypeId="urn:microsoft.com/office/officeart/2005/8/quickstyle/simple4" qsCatId="simple" csTypeId="urn:microsoft.com/office/officeart/2005/8/colors/colorful2" csCatId="colorful" phldr="1"/>
      <dgm:spPr/>
    </dgm:pt>
    <dgm:pt modelId="{47068111-0B0B-4B08-B471-D18C722D2DEB}">
      <dgm:prSet custT="1"/>
      <dgm:spPr/>
      <dgm:t>
        <a:bodyPr/>
        <a:lstStyle/>
        <a:p>
          <a:pPr algn="l"/>
          <a:r>
            <a:rPr lang="en-US" sz="3200" b="1" dirty="0" smtClean="0">
              <a:effectLst>
                <a:outerShdw blurRad="50800" dist="38100" dir="8100000" algn="tr" rotWithShape="0">
                  <a:prstClr val="black">
                    <a:alpha val="40000"/>
                  </a:prstClr>
                </a:outerShdw>
              </a:effectLst>
            </a:rPr>
            <a:t>Direct Command</a:t>
          </a:r>
          <a:endParaRPr lang="en-US" sz="3200" b="1" dirty="0">
            <a:effectLst>
              <a:outerShdw blurRad="50800" dist="38100" dir="8100000" algn="tr" rotWithShape="0">
                <a:prstClr val="black">
                  <a:alpha val="40000"/>
                </a:prstClr>
              </a:outerShdw>
            </a:effectLst>
          </a:endParaRPr>
        </a:p>
      </dgm:t>
    </dgm:pt>
    <dgm:pt modelId="{CC71C5AB-3EB3-43CD-A140-C089B313FE74}" type="parTrans" cxnId="{099A324A-E522-40D6-8653-544AF2E76674}">
      <dgm:prSet/>
      <dgm:spPr/>
      <dgm:t>
        <a:bodyPr/>
        <a:lstStyle/>
        <a:p>
          <a:endParaRPr lang="en-US"/>
        </a:p>
      </dgm:t>
    </dgm:pt>
    <dgm:pt modelId="{AC0A5D0F-3924-485A-B399-68E48AD878A1}" type="sibTrans" cxnId="{099A324A-E522-40D6-8653-544AF2E76674}">
      <dgm:prSet/>
      <dgm:spPr/>
      <dgm:t>
        <a:bodyPr/>
        <a:lstStyle/>
        <a:p>
          <a:endParaRPr lang="en-US"/>
        </a:p>
      </dgm:t>
    </dgm:pt>
    <dgm:pt modelId="{FA76F14F-D1F0-49AC-A794-6A0D426AFB99}">
      <dgm:prSet phldrT="[Text]" custT="1"/>
      <dgm:spPr/>
      <dgm:t>
        <a:bodyPr lIns="73152" tIns="274320" rIns="73152"/>
        <a:lstStyle/>
        <a:p>
          <a:pPr algn="l"/>
          <a:r>
            <a:rPr lang="en-US" sz="3200" b="1" dirty="0" smtClean="0">
              <a:effectLst>
                <a:outerShdw blurRad="50800" dist="38100" dir="8100000" algn="tr" rotWithShape="0">
                  <a:prstClr val="black">
                    <a:alpha val="40000"/>
                  </a:prstClr>
                </a:outerShdw>
              </a:effectLst>
              <a:latin typeface="Corbel" pitchFamily="34" charset="0"/>
            </a:rPr>
            <a:t>Approved Apostolic Example</a:t>
          </a:r>
          <a:endParaRPr lang="en-US" sz="3200" dirty="0"/>
        </a:p>
      </dgm:t>
    </dgm:pt>
    <dgm:pt modelId="{A01222E8-2A53-4A87-8BF5-599DCE9D4DDB}" type="parTrans" cxnId="{6B2705C0-D950-49A2-979C-AF6C636CF455}">
      <dgm:prSet/>
      <dgm:spPr/>
      <dgm:t>
        <a:bodyPr/>
        <a:lstStyle/>
        <a:p>
          <a:endParaRPr lang="en-US"/>
        </a:p>
      </dgm:t>
    </dgm:pt>
    <dgm:pt modelId="{8BA84372-939B-4CD1-97BF-F6D57C3FF936}" type="sibTrans" cxnId="{6B2705C0-D950-49A2-979C-AF6C636CF455}">
      <dgm:prSet/>
      <dgm:spPr/>
      <dgm:t>
        <a:bodyPr/>
        <a:lstStyle/>
        <a:p>
          <a:endParaRPr lang="en-US"/>
        </a:p>
      </dgm:t>
    </dgm:pt>
    <dgm:pt modelId="{CA85FD33-405D-4821-899E-EBBC89CF9452}">
      <dgm:prSet phldrT="[Text]" custT="1"/>
      <dgm:spPr/>
      <dgm:t>
        <a:bodyPr lIns="73152" tIns="274320" rIns="73152"/>
        <a:lstStyle/>
        <a:p>
          <a:pPr algn="l"/>
          <a:r>
            <a:rPr lang="en-US" sz="3200" b="1" dirty="0" smtClean="0">
              <a:effectLst>
                <a:outerShdw blurRad="50800" dist="38100" dir="8100000" algn="tr" rotWithShape="0">
                  <a:prstClr val="black">
                    <a:alpha val="40000"/>
                  </a:prstClr>
                </a:outerShdw>
              </a:effectLst>
              <a:latin typeface="Corbel" pitchFamily="34" charset="0"/>
            </a:rPr>
            <a:t>Necessary Inference</a:t>
          </a:r>
          <a:endParaRPr lang="en-US" sz="3200" dirty="0">
            <a:effectLst>
              <a:outerShdw blurRad="50800" dist="38100" dir="8100000" algn="tr" rotWithShape="0">
                <a:prstClr val="black">
                  <a:alpha val="40000"/>
                </a:prstClr>
              </a:outerShdw>
            </a:effectLst>
          </a:endParaRPr>
        </a:p>
      </dgm:t>
    </dgm:pt>
    <dgm:pt modelId="{02941375-5DE6-4459-BEF7-5D43C7334124}" type="parTrans" cxnId="{F502B75E-5DAE-408A-8413-E47AAC7790F0}">
      <dgm:prSet/>
      <dgm:spPr/>
      <dgm:t>
        <a:bodyPr/>
        <a:lstStyle/>
        <a:p>
          <a:endParaRPr lang="en-US"/>
        </a:p>
      </dgm:t>
    </dgm:pt>
    <dgm:pt modelId="{CC375F75-5549-4A60-A1ED-B31855557108}" type="sibTrans" cxnId="{F502B75E-5DAE-408A-8413-E47AAC7790F0}">
      <dgm:prSet/>
      <dgm:spPr/>
      <dgm:t>
        <a:bodyPr/>
        <a:lstStyle/>
        <a:p>
          <a:endParaRPr lang="en-US"/>
        </a:p>
      </dgm:t>
    </dgm:pt>
    <dgm:pt modelId="{9E4DC8AD-1AC7-4E53-B32C-25202AFDB195}" type="pres">
      <dgm:prSet presAssocID="{AA690160-D328-4B69-A035-90D3C82FA0A6}" presName="Name0" presStyleCnt="0">
        <dgm:presLayoutVars>
          <dgm:dir/>
          <dgm:resizeHandles val="exact"/>
        </dgm:presLayoutVars>
      </dgm:prSet>
      <dgm:spPr/>
    </dgm:pt>
    <dgm:pt modelId="{ACBF4AF3-FAB8-444C-81AB-52C89640E279}" type="pres">
      <dgm:prSet presAssocID="{AA690160-D328-4B69-A035-90D3C82FA0A6}" presName="bkgdShp" presStyleLbl="alignAccFollowNode1" presStyleIdx="0" presStyleCnt="1"/>
      <dgm:spPr>
        <a:solidFill>
          <a:schemeClr val="bg1">
            <a:lumMod val="65000"/>
            <a:alpha val="90000"/>
          </a:schemeClr>
        </a:solidFill>
      </dgm:spPr>
    </dgm:pt>
    <dgm:pt modelId="{78248EF9-FFBB-4EB0-94C4-16A1D0A1A170}" type="pres">
      <dgm:prSet presAssocID="{AA690160-D328-4B69-A035-90D3C82FA0A6}" presName="linComp" presStyleCnt="0"/>
      <dgm:spPr/>
    </dgm:pt>
    <dgm:pt modelId="{DE97A787-1E5C-4CCD-B3EF-F74D417C5714}" type="pres">
      <dgm:prSet presAssocID="{47068111-0B0B-4B08-B471-D18C722D2DEB}" presName="compNode" presStyleCnt="0"/>
      <dgm:spPr/>
    </dgm:pt>
    <dgm:pt modelId="{D62446F0-305B-47D0-BB5B-6E521BF13423}" type="pres">
      <dgm:prSet presAssocID="{47068111-0B0B-4B08-B471-D18C722D2DEB}" presName="node" presStyleLbl="node1" presStyleIdx="0" presStyleCnt="3">
        <dgm:presLayoutVars>
          <dgm:bulletEnabled val="1"/>
        </dgm:presLayoutVars>
      </dgm:prSet>
      <dgm:spPr/>
      <dgm:t>
        <a:bodyPr/>
        <a:lstStyle/>
        <a:p>
          <a:endParaRPr lang="en-US"/>
        </a:p>
      </dgm:t>
    </dgm:pt>
    <dgm:pt modelId="{D72688B5-DA23-496A-A65D-0504803C23BF}" type="pres">
      <dgm:prSet presAssocID="{47068111-0B0B-4B08-B471-D18C722D2DEB}" presName="invisiNode" presStyleLbl="node1" presStyleIdx="0" presStyleCnt="3"/>
      <dgm:spPr/>
    </dgm:pt>
    <dgm:pt modelId="{A522A23F-60AF-4EB5-B628-D1D7122C9B70}" type="pres">
      <dgm:prSet presAssocID="{47068111-0B0B-4B08-B471-D18C722D2DEB}" presName="imagNode" presStyleLbl="fgImgPlace1" presStyleIdx="0" presStyleCnt="3"/>
      <dgm:spPr>
        <a:blipFill rotWithShape="0">
          <a:blip xmlns:r="http://schemas.openxmlformats.org/officeDocument/2006/relationships" r:embed="rId1"/>
          <a:stretch>
            <a:fillRect/>
          </a:stretch>
        </a:blipFill>
      </dgm:spPr>
    </dgm:pt>
    <dgm:pt modelId="{6C0E5F18-828E-494F-9062-CE14FB1BA493}" type="pres">
      <dgm:prSet presAssocID="{AC0A5D0F-3924-485A-B399-68E48AD878A1}" presName="sibTrans" presStyleLbl="sibTrans2D1" presStyleIdx="0" presStyleCnt="0"/>
      <dgm:spPr/>
      <dgm:t>
        <a:bodyPr/>
        <a:lstStyle/>
        <a:p>
          <a:endParaRPr lang="en-US"/>
        </a:p>
      </dgm:t>
    </dgm:pt>
    <dgm:pt modelId="{1696A03C-2769-44DC-A329-C7D7009698E3}" type="pres">
      <dgm:prSet presAssocID="{FA76F14F-D1F0-49AC-A794-6A0D426AFB99}" presName="compNode" presStyleCnt="0"/>
      <dgm:spPr/>
    </dgm:pt>
    <dgm:pt modelId="{C25C9643-7A4A-4083-84C2-108B7FB51E9D}" type="pres">
      <dgm:prSet presAssocID="{FA76F14F-D1F0-49AC-A794-6A0D426AFB99}" presName="node" presStyleLbl="node1" presStyleIdx="1" presStyleCnt="3">
        <dgm:presLayoutVars>
          <dgm:bulletEnabled val="1"/>
        </dgm:presLayoutVars>
      </dgm:prSet>
      <dgm:spPr/>
      <dgm:t>
        <a:bodyPr/>
        <a:lstStyle/>
        <a:p>
          <a:endParaRPr lang="en-US"/>
        </a:p>
      </dgm:t>
    </dgm:pt>
    <dgm:pt modelId="{CA69466E-7D43-401F-BAFB-73F11857D670}" type="pres">
      <dgm:prSet presAssocID="{FA76F14F-D1F0-49AC-A794-6A0D426AFB99}" presName="invisiNode" presStyleLbl="node1" presStyleIdx="1" presStyleCnt="3"/>
      <dgm:spPr/>
    </dgm:pt>
    <dgm:pt modelId="{47764302-6003-41ED-A700-353625DDACE5}" type="pres">
      <dgm:prSet presAssocID="{FA76F14F-D1F0-49AC-A794-6A0D426AFB99}" presName="imagNode" presStyleLbl="fgImgPlace1" presStyleIdx="1" presStyleCnt="3"/>
      <dgm:spPr>
        <a:blipFill rotWithShape="0">
          <a:blip xmlns:r="http://schemas.openxmlformats.org/officeDocument/2006/relationships" r:embed="rId2"/>
          <a:stretch>
            <a:fillRect/>
          </a:stretch>
        </a:blipFill>
      </dgm:spPr>
    </dgm:pt>
    <dgm:pt modelId="{D6422CA4-8857-4B56-AEF7-799C4005D661}" type="pres">
      <dgm:prSet presAssocID="{8BA84372-939B-4CD1-97BF-F6D57C3FF936}" presName="sibTrans" presStyleLbl="sibTrans2D1" presStyleIdx="0" presStyleCnt="0"/>
      <dgm:spPr/>
      <dgm:t>
        <a:bodyPr/>
        <a:lstStyle/>
        <a:p>
          <a:endParaRPr lang="en-US"/>
        </a:p>
      </dgm:t>
    </dgm:pt>
    <dgm:pt modelId="{1AAB5616-6033-4AA5-8C5A-921461D82CA0}" type="pres">
      <dgm:prSet presAssocID="{CA85FD33-405D-4821-899E-EBBC89CF9452}" presName="compNode" presStyleCnt="0"/>
      <dgm:spPr/>
    </dgm:pt>
    <dgm:pt modelId="{29FE3C92-3CB6-4CF6-B5B7-732E2F984230}" type="pres">
      <dgm:prSet presAssocID="{CA85FD33-405D-4821-899E-EBBC89CF9452}" presName="node" presStyleLbl="node1" presStyleIdx="2" presStyleCnt="3">
        <dgm:presLayoutVars>
          <dgm:bulletEnabled val="1"/>
        </dgm:presLayoutVars>
      </dgm:prSet>
      <dgm:spPr/>
      <dgm:t>
        <a:bodyPr/>
        <a:lstStyle/>
        <a:p>
          <a:endParaRPr lang="en-US"/>
        </a:p>
      </dgm:t>
    </dgm:pt>
    <dgm:pt modelId="{3DA33AFE-7FEF-4A06-9233-6886902441B8}" type="pres">
      <dgm:prSet presAssocID="{CA85FD33-405D-4821-899E-EBBC89CF9452}" presName="invisiNode" presStyleLbl="node1" presStyleIdx="2" presStyleCnt="3"/>
      <dgm:spPr/>
    </dgm:pt>
    <dgm:pt modelId="{DA9BE228-F1BF-4D22-B9DE-78B5E14F6807}" type="pres">
      <dgm:prSet presAssocID="{CA85FD33-405D-4821-899E-EBBC89CF9452}" presName="imagNode" presStyleLbl="fgImgPlace1" presStyleIdx="2" presStyleCnt="3"/>
      <dgm:spPr>
        <a:blipFill rotWithShape="0">
          <a:blip xmlns:r="http://schemas.openxmlformats.org/officeDocument/2006/relationships" r:embed="rId3"/>
          <a:stretch>
            <a:fillRect/>
          </a:stretch>
        </a:blipFill>
      </dgm:spPr>
    </dgm:pt>
  </dgm:ptLst>
  <dgm:cxnLst>
    <dgm:cxn modelId="{6AF7219B-C5ED-4FD6-BE60-EC1A0440763C}" type="presOf" srcId="{AA690160-D328-4B69-A035-90D3C82FA0A6}" destId="{9E4DC8AD-1AC7-4E53-B32C-25202AFDB195}" srcOrd="0" destOrd="0" presId="urn:microsoft.com/office/officeart/2005/8/layout/pList2#1"/>
    <dgm:cxn modelId="{9567F363-5C52-46A7-8900-63A334BE74E6}" type="presOf" srcId="{FA76F14F-D1F0-49AC-A794-6A0D426AFB99}" destId="{C25C9643-7A4A-4083-84C2-108B7FB51E9D}" srcOrd="0" destOrd="0" presId="urn:microsoft.com/office/officeart/2005/8/layout/pList2#1"/>
    <dgm:cxn modelId="{F502B75E-5DAE-408A-8413-E47AAC7790F0}" srcId="{AA690160-D328-4B69-A035-90D3C82FA0A6}" destId="{CA85FD33-405D-4821-899E-EBBC89CF9452}" srcOrd="2" destOrd="0" parTransId="{02941375-5DE6-4459-BEF7-5D43C7334124}" sibTransId="{CC375F75-5549-4A60-A1ED-B31855557108}"/>
    <dgm:cxn modelId="{658B6942-072C-43B1-B8D7-9775023984F8}" type="presOf" srcId="{CA85FD33-405D-4821-899E-EBBC89CF9452}" destId="{29FE3C92-3CB6-4CF6-B5B7-732E2F984230}" srcOrd="0" destOrd="0" presId="urn:microsoft.com/office/officeart/2005/8/layout/pList2#1"/>
    <dgm:cxn modelId="{099A324A-E522-40D6-8653-544AF2E76674}" srcId="{AA690160-D328-4B69-A035-90D3C82FA0A6}" destId="{47068111-0B0B-4B08-B471-D18C722D2DEB}" srcOrd="0" destOrd="0" parTransId="{CC71C5AB-3EB3-43CD-A140-C089B313FE74}" sibTransId="{AC0A5D0F-3924-485A-B399-68E48AD878A1}"/>
    <dgm:cxn modelId="{F04BE3FC-A1A6-4F56-A19B-A5669F177CC5}" type="presOf" srcId="{AC0A5D0F-3924-485A-B399-68E48AD878A1}" destId="{6C0E5F18-828E-494F-9062-CE14FB1BA493}" srcOrd="0" destOrd="0" presId="urn:microsoft.com/office/officeart/2005/8/layout/pList2#1"/>
    <dgm:cxn modelId="{F5C0FC60-5FB7-4AA4-8346-BBE10E638510}" type="presOf" srcId="{47068111-0B0B-4B08-B471-D18C722D2DEB}" destId="{D62446F0-305B-47D0-BB5B-6E521BF13423}" srcOrd="0" destOrd="0" presId="urn:microsoft.com/office/officeart/2005/8/layout/pList2#1"/>
    <dgm:cxn modelId="{ED56A8E6-3925-4CDB-8F30-0159CB2BE09D}" type="presOf" srcId="{8BA84372-939B-4CD1-97BF-F6D57C3FF936}" destId="{D6422CA4-8857-4B56-AEF7-799C4005D661}" srcOrd="0" destOrd="0" presId="urn:microsoft.com/office/officeart/2005/8/layout/pList2#1"/>
    <dgm:cxn modelId="{6B2705C0-D950-49A2-979C-AF6C636CF455}" srcId="{AA690160-D328-4B69-A035-90D3C82FA0A6}" destId="{FA76F14F-D1F0-49AC-A794-6A0D426AFB99}" srcOrd="1" destOrd="0" parTransId="{A01222E8-2A53-4A87-8BF5-599DCE9D4DDB}" sibTransId="{8BA84372-939B-4CD1-97BF-F6D57C3FF936}"/>
    <dgm:cxn modelId="{4FB155AB-0F93-48C0-96BF-D3A47FFAFD29}" type="presParOf" srcId="{9E4DC8AD-1AC7-4E53-B32C-25202AFDB195}" destId="{ACBF4AF3-FAB8-444C-81AB-52C89640E279}" srcOrd="0" destOrd="0" presId="urn:microsoft.com/office/officeart/2005/8/layout/pList2#1"/>
    <dgm:cxn modelId="{19B4CF87-765C-4924-99D5-D1F352618CAD}" type="presParOf" srcId="{9E4DC8AD-1AC7-4E53-B32C-25202AFDB195}" destId="{78248EF9-FFBB-4EB0-94C4-16A1D0A1A170}" srcOrd="1" destOrd="0" presId="urn:microsoft.com/office/officeart/2005/8/layout/pList2#1"/>
    <dgm:cxn modelId="{7B0C830A-A589-4313-B66B-FC98FB9F2931}" type="presParOf" srcId="{78248EF9-FFBB-4EB0-94C4-16A1D0A1A170}" destId="{DE97A787-1E5C-4CCD-B3EF-F74D417C5714}" srcOrd="0" destOrd="0" presId="urn:microsoft.com/office/officeart/2005/8/layout/pList2#1"/>
    <dgm:cxn modelId="{174D0330-5C3D-4F7B-9574-F8131CD2099B}" type="presParOf" srcId="{DE97A787-1E5C-4CCD-B3EF-F74D417C5714}" destId="{D62446F0-305B-47D0-BB5B-6E521BF13423}" srcOrd="0" destOrd="0" presId="urn:microsoft.com/office/officeart/2005/8/layout/pList2#1"/>
    <dgm:cxn modelId="{A211BA34-367C-44A5-AF5A-BFA979A04B77}" type="presParOf" srcId="{DE97A787-1E5C-4CCD-B3EF-F74D417C5714}" destId="{D72688B5-DA23-496A-A65D-0504803C23BF}" srcOrd="1" destOrd="0" presId="urn:microsoft.com/office/officeart/2005/8/layout/pList2#1"/>
    <dgm:cxn modelId="{0779828F-72D6-4352-9B5E-E97FA2D9EEE4}" type="presParOf" srcId="{DE97A787-1E5C-4CCD-B3EF-F74D417C5714}" destId="{A522A23F-60AF-4EB5-B628-D1D7122C9B70}" srcOrd="2" destOrd="0" presId="urn:microsoft.com/office/officeart/2005/8/layout/pList2#1"/>
    <dgm:cxn modelId="{A4934C47-BB6C-46F1-91E3-692C3138215F}" type="presParOf" srcId="{78248EF9-FFBB-4EB0-94C4-16A1D0A1A170}" destId="{6C0E5F18-828E-494F-9062-CE14FB1BA493}" srcOrd="1" destOrd="0" presId="urn:microsoft.com/office/officeart/2005/8/layout/pList2#1"/>
    <dgm:cxn modelId="{3B620EDF-A809-4B2C-B4CD-3566FFCFBB5C}" type="presParOf" srcId="{78248EF9-FFBB-4EB0-94C4-16A1D0A1A170}" destId="{1696A03C-2769-44DC-A329-C7D7009698E3}" srcOrd="2" destOrd="0" presId="urn:microsoft.com/office/officeart/2005/8/layout/pList2#1"/>
    <dgm:cxn modelId="{8C0A972D-85C7-4500-833C-CAB648339006}" type="presParOf" srcId="{1696A03C-2769-44DC-A329-C7D7009698E3}" destId="{C25C9643-7A4A-4083-84C2-108B7FB51E9D}" srcOrd="0" destOrd="0" presId="urn:microsoft.com/office/officeart/2005/8/layout/pList2#1"/>
    <dgm:cxn modelId="{77DA9BFF-5125-420C-AD99-2371727FDDAC}" type="presParOf" srcId="{1696A03C-2769-44DC-A329-C7D7009698E3}" destId="{CA69466E-7D43-401F-BAFB-73F11857D670}" srcOrd="1" destOrd="0" presId="urn:microsoft.com/office/officeart/2005/8/layout/pList2#1"/>
    <dgm:cxn modelId="{09813F2B-6DAA-4C8A-BE6E-A7F7877B1FA2}" type="presParOf" srcId="{1696A03C-2769-44DC-A329-C7D7009698E3}" destId="{47764302-6003-41ED-A700-353625DDACE5}" srcOrd="2" destOrd="0" presId="urn:microsoft.com/office/officeart/2005/8/layout/pList2#1"/>
    <dgm:cxn modelId="{35184D6A-8132-4C0A-A0C6-EB03C58F97AA}" type="presParOf" srcId="{78248EF9-FFBB-4EB0-94C4-16A1D0A1A170}" destId="{D6422CA4-8857-4B56-AEF7-799C4005D661}" srcOrd="3" destOrd="0" presId="urn:microsoft.com/office/officeart/2005/8/layout/pList2#1"/>
    <dgm:cxn modelId="{D3119AF9-C859-41C0-A847-F449711ECF1E}" type="presParOf" srcId="{78248EF9-FFBB-4EB0-94C4-16A1D0A1A170}" destId="{1AAB5616-6033-4AA5-8C5A-921461D82CA0}" srcOrd="4" destOrd="0" presId="urn:microsoft.com/office/officeart/2005/8/layout/pList2#1"/>
    <dgm:cxn modelId="{3AAF2A41-E7AC-4F7C-9F3E-356E25B2EDDB}" type="presParOf" srcId="{1AAB5616-6033-4AA5-8C5A-921461D82CA0}" destId="{29FE3C92-3CB6-4CF6-B5B7-732E2F984230}" srcOrd="0" destOrd="0" presId="urn:microsoft.com/office/officeart/2005/8/layout/pList2#1"/>
    <dgm:cxn modelId="{17360DFD-72D0-4C90-9BAA-58C1C99001D8}" type="presParOf" srcId="{1AAB5616-6033-4AA5-8C5A-921461D82CA0}" destId="{3DA33AFE-7FEF-4A06-9233-6886902441B8}" srcOrd="1" destOrd="0" presId="urn:microsoft.com/office/officeart/2005/8/layout/pList2#1"/>
    <dgm:cxn modelId="{5324B6F5-50AF-4CF8-8C6F-EF7AC08E77F2}" type="presParOf" srcId="{1AAB5616-6033-4AA5-8C5A-921461D82CA0}" destId="{DA9BE228-F1BF-4D22-B9DE-78B5E14F6807}" srcOrd="2" destOrd="0" presId="urn:microsoft.com/office/officeart/2005/8/layout/pList2#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690160-D328-4B69-A035-90D3C82FA0A6}" type="doc">
      <dgm:prSet loTypeId="urn:microsoft.com/office/officeart/2005/8/layout/pList2#1" loCatId="list" qsTypeId="urn:microsoft.com/office/officeart/2005/8/quickstyle/simple4" qsCatId="simple" csTypeId="urn:microsoft.com/office/officeart/2005/8/colors/colorful2" csCatId="colorful" phldr="1"/>
      <dgm:spPr/>
    </dgm:pt>
    <dgm:pt modelId="{47068111-0B0B-4B08-B471-D18C722D2DEB}">
      <dgm:prSet custT="1"/>
      <dgm:spPr/>
      <dgm:t>
        <a:bodyPr/>
        <a:lstStyle/>
        <a:p>
          <a:pPr algn="l"/>
          <a:r>
            <a:rPr lang="en-US" sz="3200" b="1" dirty="0" smtClean="0">
              <a:effectLst>
                <a:outerShdw blurRad="50800" dist="38100" dir="8100000" algn="tr" rotWithShape="0">
                  <a:prstClr val="black">
                    <a:alpha val="40000"/>
                  </a:prstClr>
                </a:outerShdw>
              </a:effectLst>
            </a:rPr>
            <a:t>Direct Command</a:t>
          </a:r>
          <a:endParaRPr lang="en-US" sz="3200" b="1" dirty="0">
            <a:effectLst>
              <a:outerShdw blurRad="50800" dist="38100" dir="8100000" algn="tr" rotWithShape="0">
                <a:prstClr val="black">
                  <a:alpha val="40000"/>
                </a:prstClr>
              </a:outerShdw>
            </a:effectLst>
          </a:endParaRPr>
        </a:p>
      </dgm:t>
    </dgm:pt>
    <dgm:pt modelId="{CC71C5AB-3EB3-43CD-A140-C089B313FE74}" type="parTrans" cxnId="{099A324A-E522-40D6-8653-544AF2E76674}">
      <dgm:prSet/>
      <dgm:spPr/>
      <dgm:t>
        <a:bodyPr/>
        <a:lstStyle/>
        <a:p>
          <a:endParaRPr lang="en-US"/>
        </a:p>
      </dgm:t>
    </dgm:pt>
    <dgm:pt modelId="{AC0A5D0F-3924-485A-B399-68E48AD878A1}" type="sibTrans" cxnId="{099A324A-E522-40D6-8653-544AF2E76674}">
      <dgm:prSet/>
      <dgm:spPr/>
      <dgm:t>
        <a:bodyPr/>
        <a:lstStyle/>
        <a:p>
          <a:endParaRPr lang="en-US"/>
        </a:p>
      </dgm:t>
    </dgm:pt>
    <dgm:pt modelId="{FA76F14F-D1F0-49AC-A794-6A0D426AFB99}">
      <dgm:prSet phldrT="[Text]" custT="1"/>
      <dgm:spPr/>
      <dgm:t>
        <a:bodyPr lIns="73152" tIns="274320" rIns="73152"/>
        <a:lstStyle/>
        <a:p>
          <a:pPr algn="l"/>
          <a:r>
            <a:rPr lang="en-US" sz="3200" b="1" dirty="0" smtClean="0">
              <a:effectLst>
                <a:outerShdw blurRad="50800" dist="38100" dir="8100000" algn="tr" rotWithShape="0">
                  <a:prstClr val="black">
                    <a:alpha val="40000"/>
                  </a:prstClr>
                </a:outerShdw>
              </a:effectLst>
              <a:latin typeface="Corbel" pitchFamily="34" charset="0"/>
            </a:rPr>
            <a:t>Approved Apostolic Example</a:t>
          </a:r>
          <a:endParaRPr lang="en-US" sz="3200" dirty="0"/>
        </a:p>
      </dgm:t>
    </dgm:pt>
    <dgm:pt modelId="{A01222E8-2A53-4A87-8BF5-599DCE9D4DDB}" type="parTrans" cxnId="{6B2705C0-D950-49A2-979C-AF6C636CF455}">
      <dgm:prSet/>
      <dgm:spPr/>
      <dgm:t>
        <a:bodyPr/>
        <a:lstStyle/>
        <a:p>
          <a:endParaRPr lang="en-US"/>
        </a:p>
      </dgm:t>
    </dgm:pt>
    <dgm:pt modelId="{8BA84372-939B-4CD1-97BF-F6D57C3FF936}" type="sibTrans" cxnId="{6B2705C0-D950-49A2-979C-AF6C636CF455}">
      <dgm:prSet/>
      <dgm:spPr/>
      <dgm:t>
        <a:bodyPr/>
        <a:lstStyle/>
        <a:p>
          <a:endParaRPr lang="en-US"/>
        </a:p>
      </dgm:t>
    </dgm:pt>
    <dgm:pt modelId="{CA85FD33-405D-4821-899E-EBBC89CF9452}">
      <dgm:prSet phldrT="[Text]" custT="1"/>
      <dgm:spPr/>
      <dgm:t>
        <a:bodyPr lIns="73152" tIns="274320" rIns="73152"/>
        <a:lstStyle/>
        <a:p>
          <a:pPr algn="l"/>
          <a:r>
            <a:rPr lang="en-US" sz="3200" b="1" dirty="0" smtClean="0">
              <a:effectLst>
                <a:outerShdw blurRad="50800" dist="38100" dir="8100000" algn="tr" rotWithShape="0">
                  <a:prstClr val="black">
                    <a:alpha val="40000"/>
                  </a:prstClr>
                </a:outerShdw>
              </a:effectLst>
              <a:latin typeface="Corbel" pitchFamily="34" charset="0"/>
            </a:rPr>
            <a:t>Necessary Inference</a:t>
          </a:r>
          <a:endParaRPr lang="en-US" sz="3200" dirty="0">
            <a:effectLst>
              <a:outerShdw blurRad="50800" dist="38100" dir="8100000" algn="tr" rotWithShape="0">
                <a:prstClr val="black">
                  <a:alpha val="40000"/>
                </a:prstClr>
              </a:outerShdw>
            </a:effectLst>
          </a:endParaRPr>
        </a:p>
      </dgm:t>
    </dgm:pt>
    <dgm:pt modelId="{02941375-5DE6-4459-BEF7-5D43C7334124}" type="parTrans" cxnId="{F502B75E-5DAE-408A-8413-E47AAC7790F0}">
      <dgm:prSet/>
      <dgm:spPr/>
      <dgm:t>
        <a:bodyPr/>
        <a:lstStyle/>
        <a:p>
          <a:endParaRPr lang="en-US"/>
        </a:p>
      </dgm:t>
    </dgm:pt>
    <dgm:pt modelId="{CC375F75-5549-4A60-A1ED-B31855557108}" type="sibTrans" cxnId="{F502B75E-5DAE-408A-8413-E47AAC7790F0}">
      <dgm:prSet/>
      <dgm:spPr/>
      <dgm:t>
        <a:bodyPr/>
        <a:lstStyle/>
        <a:p>
          <a:endParaRPr lang="en-US"/>
        </a:p>
      </dgm:t>
    </dgm:pt>
    <dgm:pt modelId="{9E4DC8AD-1AC7-4E53-B32C-25202AFDB195}" type="pres">
      <dgm:prSet presAssocID="{AA690160-D328-4B69-A035-90D3C82FA0A6}" presName="Name0" presStyleCnt="0">
        <dgm:presLayoutVars>
          <dgm:dir/>
          <dgm:resizeHandles val="exact"/>
        </dgm:presLayoutVars>
      </dgm:prSet>
      <dgm:spPr/>
    </dgm:pt>
    <dgm:pt modelId="{ACBF4AF3-FAB8-444C-81AB-52C89640E279}" type="pres">
      <dgm:prSet presAssocID="{AA690160-D328-4B69-A035-90D3C82FA0A6}" presName="bkgdShp" presStyleLbl="alignAccFollowNode1" presStyleIdx="0" presStyleCnt="1"/>
      <dgm:spPr>
        <a:solidFill>
          <a:schemeClr val="bg1">
            <a:lumMod val="65000"/>
            <a:alpha val="90000"/>
          </a:schemeClr>
        </a:solidFill>
      </dgm:spPr>
    </dgm:pt>
    <dgm:pt modelId="{78248EF9-FFBB-4EB0-94C4-16A1D0A1A170}" type="pres">
      <dgm:prSet presAssocID="{AA690160-D328-4B69-A035-90D3C82FA0A6}" presName="linComp" presStyleCnt="0"/>
      <dgm:spPr/>
    </dgm:pt>
    <dgm:pt modelId="{DE97A787-1E5C-4CCD-B3EF-F74D417C5714}" type="pres">
      <dgm:prSet presAssocID="{47068111-0B0B-4B08-B471-D18C722D2DEB}" presName="compNode" presStyleCnt="0"/>
      <dgm:spPr/>
    </dgm:pt>
    <dgm:pt modelId="{D62446F0-305B-47D0-BB5B-6E521BF13423}" type="pres">
      <dgm:prSet presAssocID="{47068111-0B0B-4B08-B471-D18C722D2DEB}" presName="node" presStyleLbl="node1" presStyleIdx="0" presStyleCnt="3">
        <dgm:presLayoutVars>
          <dgm:bulletEnabled val="1"/>
        </dgm:presLayoutVars>
      </dgm:prSet>
      <dgm:spPr/>
      <dgm:t>
        <a:bodyPr/>
        <a:lstStyle/>
        <a:p>
          <a:endParaRPr lang="en-US"/>
        </a:p>
      </dgm:t>
    </dgm:pt>
    <dgm:pt modelId="{D72688B5-DA23-496A-A65D-0504803C23BF}" type="pres">
      <dgm:prSet presAssocID="{47068111-0B0B-4B08-B471-D18C722D2DEB}" presName="invisiNode" presStyleLbl="node1" presStyleIdx="0" presStyleCnt="3"/>
      <dgm:spPr/>
    </dgm:pt>
    <dgm:pt modelId="{A522A23F-60AF-4EB5-B628-D1D7122C9B70}" type="pres">
      <dgm:prSet presAssocID="{47068111-0B0B-4B08-B471-D18C722D2DEB}" presName="imagNode" presStyleLbl="fgImgPlace1" presStyleIdx="0" presStyleCnt="3"/>
      <dgm:spPr>
        <a:blipFill rotWithShape="0">
          <a:blip xmlns:r="http://schemas.openxmlformats.org/officeDocument/2006/relationships" r:embed="rId1"/>
          <a:stretch>
            <a:fillRect/>
          </a:stretch>
        </a:blipFill>
      </dgm:spPr>
    </dgm:pt>
    <dgm:pt modelId="{6C0E5F18-828E-494F-9062-CE14FB1BA493}" type="pres">
      <dgm:prSet presAssocID="{AC0A5D0F-3924-485A-B399-68E48AD878A1}" presName="sibTrans" presStyleLbl="sibTrans2D1" presStyleIdx="0" presStyleCnt="0"/>
      <dgm:spPr/>
      <dgm:t>
        <a:bodyPr/>
        <a:lstStyle/>
        <a:p>
          <a:endParaRPr lang="en-US"/>
        </a:p>
      </dgm:t>
    </dgm:pt>
    <dgm:pt modelId="{1696A03C-2769-44DC-A329-C7D7009698E3}" type="pres">
      <dgm:prSet presAssocID="{FA76F14F-D1F0-49AC-A794-6A0D426AFB99}" presName="compNode" presStyleCnt="0"/>
      <dgm:spPr/>
    </dgm:pt>
    <dgm:pt modelId="{C25C9643-7A4A-4083-84C2-108B7FB51E9D}" type="pres">
      <dgm:prSet presAssocID="{FA76F14F-D1F0-49AC-A794-6A0D426AFB99}" presName="node" presStyleLbl="node1" presStyleIdx="1" presStyleCnt="3">
        <dgm:presLayoutVars>
          <dgm:bulletEnabled val="1"/>
        </dgm:presLayoutVars>
      </dgm:prSet>
      <dgm:spPr/>
      <dgm:t>
        <a:bodyPr/>
        <a:lstStyle/>
        <a:p>
          <a:endParaRPr lang="en-US"/>
        </a:p>
      </dgm:t>
    </dgm:pt>
    <dgm:pt modelId="{CA69466E-7D43-401F-BAFB-73F11857D670}" type="pres">
      <dgm:prSet presAssocID="{FA76F14F-D1F0-49AC-A794-6A0D426AFB99}" presName="invisiNode" presStyleLbl="node1" presStyleIdx="1" presStyleCnt="3"/>
      <dgm:spPr/>
    </dgm:pt>
    <dgm:pt modelId="{47764302-6003-41ED-A700-353625DDACE5}" type="pres">
      <dgm:prSet presAssocID="{FA76F14F-D1F0-49AC-A794-6A0D426AFB99}" presName="imagNode" presStyleLbl="fgImgPlace1" presStyleIdx="1" presStyleCnt="3"/>
      <dgm:spPr>
        <a:blipFill rotWithShape="0">
          <a:blip xmlns:r="http://schemas.openxmlformats.org/officeDocument/2006/relationships" r:embed="rId2"/>
          <a:stretch>
            <a:fillRect/>
          </a:stretch>
        </a:blipFill>
      </dgm:spPr>
    </dgm:pt>
    <dgm:pt modelId="{D6422CA4-8857-4B56-AEF7-799C4005D661}" type="pres">
      <dgm:prSet presAssocID="{8BA84372-939B-4CD1-97BF-F6D57C3FF936}" presName="sibTrans" presStyleLbl="sibTrans2D1" presStyleIdx="0" presStyleCnt="0"/>
      <dgm:spPr/>
      <dgm:t>
        <a:bodyPr/>
        <a:lstStyle/>
        <a:p>
          <a:endParaRPr lang="en-US"/>
        </a:p>
      </dgm:t>
    </dgm:pt>
    <dgm:pt modelId="{1AAB5616-6033-4AA5-8C5A-921461D82CA0}" type="pres">
      <dgm:prSet presAssocID="{CA85FD33-405D-4821-899E-EBBC89CF9452}" presName="compNode" presStyleCnt="0"/>
      <dgm:spPr/>
    </dgm:pt>
    <dgm:pt modelId="{29FE3C92-3CB6-4CF6-B5B7-732E2F984230}" type="pres">
      <dgm:prSet presAssocID="{CA85FD33-405D-4821-899E-EBBC89CF9452}" presName="node" presStyleLbl="node1" presStyleIdx="2" presStyleCnt="3">
        <dgm:presLayoutVars>
          <dgm:bulletEnabled val="1"/>
        </dgm:presLayoutVars>
      </dgm:prSet>
      <dgm:spPr/>
      <dgm:t>
        <a:bodyPr/>
        <a:lstStyle/>
        <a:p>
          <a:endParaRPr lang="en-US"/>
        </a:p>
      </dgm:t>
    </dgm:pt>
    <dgm:pt modelId="{3DA33AFE-7FEF-4A06-9233-6886902441B8}" type="pres">
      <dgm:prSet presAssocID="{CA85FD33-405D-4821-899E-EBBC89CF9452}" presName="invisiNode" presStyleLbl="node1" presStyleIdx="2" presStyleCnt="3"/>
      <dgm:spPr/>
    </dgm:pt>
    <dgm:pt modelId="{DA9BE228-F1BF-4D22-B9DE-78B5E14F6807}" type="pres">
      <dgm:prSet presAssocID="{CA85FD33-405D-4821-899E-EBBC89CF9452}" presName="imagNode" presStyleLbl="fgImgPlace1" presStyleIdx="2" presStyleCnt="3"/>
      <dgm:spPr>
        <a:blipFill rotWithShape="0">
          <a:blip xmlns:r="http://schemas.openxmlformats.org/officeDocument/2006/relationships" r:embed="rId3"/>
          <a:stretch>
            <a:fillRect/>
          </a:stretch>
        </a:blipFill>
      </dgm:spPr>
    </dgm:pt>
  </dgm:ptLst>
  <dgm:cxnLst>
    <dgm:cxn modelId="{DC94427F-5CB7-469D-BD4D-EE2A10A734FD}" type="presOf" srcId="{AC0A5D0F-3924-485A-B399-68E48AD878A1}" destId="{6C0E5F18-828E-494F-9062-CE14FB1BA493}" srcOrd="0" destOrd="0" presId="urn:microsoft.com/office/officeart/2005/8/layout/pList2#1"/>
    <dgm:cxn modelId="{099A324A-E522-40D6-8653-544AF2E76674}" srcId="{AA690160-D328-4B69-A035-90D3C82FA0A6}" destId="{47068111-0B0B-4B08-B471-D18C722D2DEB}" srcOrd="0" destOrd="0" parTransId="{CC71C5AB-3EB3-43CD-A140-C089B313FE74}" sibTransId="{AC0A5D0F-3924-485A-B399-68E48AD878A1}"/>
    <dgm:cxn modelId="{4C61068E-1CDC-4909-88D9-3C6C2A69B2BE}" type="presOf" srcId="{AA690160-D328-4B69-A035-90D3C82FA0A6}" destId="{9E4DC8AD-1AC7-4E53-B32C-25202AFDB195}" srcOrd="0" destOrd="0" presId="urn:microsoft.com/office/officeart/2005/8/layout/pList2#1"/>
    <dgm:cxn modelId="{F502B75E-5DAE-408A-8413-E47AAC7790F0}" srcId="{AA690160-D328-4B69-A035-90D3C82FA0A6}" destId="{CA85FD33-405D-4821-899E-EBBC89CF9452}" srcOrd="2" destOrd="0" parTransId="{02941375-5DE6-4459-BEF7-5D43C7334124}" sibTransId="{CC375F75-5549-4A60-A1ED-B31855557108}"/>
    <dgm:cxn modelId="{D61D09CC-B414-4F56-8CFB-41867EFE3288}" type="presOf" srcId="{8BA84372-939B-4CD1-97BF-F6D57C3FF936}" destId="{D6422CA4-8857-4B56-AEF7-799C4005D661}" srcOrd="0" destOrd="0" presId="urn:microsoft.com/office/officeart/2005/8/layout/pList2#1"/>
    <dgm:cxn modelId="{A8209C4E-3558-46FA-9882-4FBBE159882F}" type="presOf" srcId="{47068111-0B0B-4B08-B471-D18C722D2DEB}" destId="{D62446F0-305B-47D0-BB5B-6E521BF13423}" srcOrd="0" destOrd="0" presId="urn:microsoft.com/office/officeart/2005/8/layout/pList2#1"/>
    <dgm:cxn modelId="{0DBE2CB3-D9EF-47EC-9304-5AA3EAEECAA6}" type="presOf" srcId="{CA85FD33-405D-4821-899E-EBBC89CF9452}" destId="{29FE3C92-3CB6-4CF6-B5B7-732E2F984230}" srcOrd="0" destOrd="0" presId="urn:microsoft.com/office/officeart/2005/8/layout/pList2#1"/>
    <dgm:cxn modelId="{6E49F271-1615-40B7-B4E3-71AFEDDB05F0}" type="presOf" srcId="{FA76F14F-D1F0-49AC-A794-6A0D426AFB99}" destId="{C25C9643-7A4A-4083-84C2-108B7FB51E9D}" srcOrd="0" destOrd="0" presId="urn:microsoft.com/office/officeart/2005/8/layout/pList2#1"/>
    <dgm:cxn modelId="{6B2705C0-D950-49A2-979C-AF6C636CF455}" srcId="{AA690160-D328-4B69-A035-90D3C82FA0A6}" destId="{FA76F14F-D1F0-49AC-A794-6A0D426AFB99}" srcOrd="1" destOrd="0" parTransId="{A01222E8-2A53-4A87-8BF5-599DCE9D4DDB}" sibTransId="{8BA84372-939B-4CD1-97BF-F6D57C3FF936}"/>
    <dgm:cxn modelId="{AFB7D170-11A4-4727-8F75-B680CDC2480E}" type="presParOf" srcId="{9E4DC8AD-1AC7-4E53-B32C-25202AFDB195}" destId="{ACBF4AF3-FAB8-444C-81AB-52C89640E279}" srcOrd="0" destOrd="0" presId="urn:microsoft.com/office/officeart/2005/8/layout/pList2#1"/>
    <dgm:cxn modelId="{3AC9CBBB-19EB-4163-A5C8-678015AD7329}" type="presParOf" srcId="{9E4DC8AD-1AC7-4E53-B32C-25202AFDB195}" destId="{78248EF9-FFBB-4EB0-94C4-16A1D0A1A170}" srcOrd="1" destOrd="0" presId="urn:microsoft.com/office/officeart/2005/8/layout/pList2#1"/>
    <dgm:cxn modelId="{7A84E94D-D74C-4F52-92EC-349A3F6A5074}" type="presParOf" srcId="{78248EF9-FFBB-4EB0-94C4-16A1D0A1A170}" destId="{DE97A787-1E5C-4CCD-B3EF-F74D417C5714}" srcOrd="0" destOrd="0" presId="urn:microsoft.com/office/officeart/2005/8/layout/pList2#1"/>
    <dgm:cxn modelId="{BED69572-1403-402B-9CDF-E3E6A5043A6A}" type="presParOf" srcId="{DE97A787-1E5C-4CCD-B3EF-F74D417C5714}" destId="{D62446F0-305B-47D0-BB5B-6E521BF13423}" srcOrd="0" destOrd="0" presId="urn:microsoft.com/office/officeart/2005/8/layout/pList2#1"/>
    <dgm:cxn modelId="{76689967-16CC-462D-9B5E-F9624CBDFF68}" type="presParOf" srcId="{DE97A787-1E5C-4CCD-B3EF-F74D417C5714}" destId="{D72688B5-DA23-496A-A65D-0504803C23BF}" srcOrd="1" destOrd="0" presId="urn:microsoft.com/office/officeart/2005/8/layout/pList2#1"/>
    <dgm:cxn modelId="{3C6BEB47-2826-4AFB-8F76-92BFE7BB397A}" type="presParOf" srcId="{DE97A787-1E5C-4CCD-B3EF-F74D417C5714}" destId="{A522A23F-60AF-4EB5-B628-D1D7122C9B70}" srcOrd="2" destOrd="0" presId="urn:microsoft.com/office/officeart/2005/8/layout/pList2#1"/>
    <dgm:cxn modelId="{CF863F11-F992-424F-8D1C-CBD7FD901FE3}" type="presParOf" srcId="{78248EF9-FFBB-4EB0-94C4-16A1D0A1A170}" destId="{6C0E5F18-828E-494F-9062-CE14FB1BA493}" srcOrd="1" destOrd="0" presId="urn:microsoft.com/office/officeart/2005/8/layout/pList2#1"/>
    <dgm:cxn modelId="{733BE6BF-3DC1-403F-BE2A-E04E84242D68}" type="presParOf" srcId="{78248EF9-FFBB-4EB0-94C4-16A1D0A1A170}" destId="{1696A03C-2769-44DC-A329-C7D7009698E3}" srcOrd="2" destOrd="0" presId="urn:microsoft.com/office/officeart/2005/8/layout/pList2#1"/>
    <dgm:cxn modelId="{9DCCF0A8-1D33-4C28-B948-C0E8009D8A75}" type="presParOf" srcId="{1696A03C-2769-44DC-A329-C7D7009698E3}" destId="{C25C9643-7A4A-4083-84C2-108B7FB51E9D}" srcOrd="0" destOrd="0" presId="urn:microsoft.com/office/officeart/2005/8/layout/pList2#1"/>
    <dgm:cxn modelId="{7B4DF13C-83D0-4CB5-9FDA-D68E2ADE6E9A}" type="presParOf" srcId="{1696A03C-2769-44DC-A329-C7D7009698E3}" destId="{CA69466E-7D43-401F-BAFB-73F11857D670}" srcOrd="1" destOrd="0" presId="urn:microsoft.com/office/officeart/2005/8/layout/pList2#1"/>
    <dgm:cxn modelId="{7FB0BE68-1D75-4A0A-B339-615EA9A04F55}" type="presParOf" srcId="{1696A03C-2769-44DC-A329-C7D7009698E3}" destId="{47764302-6003-41ED-A700-353625DDACE5}" srcOrd="2" destOrd="0" presId="urn:microsoft.com/office/officeart/2005/8/layout/pList2#1"/>
    <dgm:cxn modelId="{9DEA9787-F5BD-4DD0-9ABA-D84C24E621C8}" type="presParOf" srcId="{78248EF9-FFBB-4EB0-94C4-16A1D0A1A170}" destId="{D6422CA4-8857-4B56-AEF7-799C4005D661}" srcOrd="3" destOrd="0" presId="urn:microsoft.com/office/officeart/2005/8/layout/pList2#1"/>
    <dgm:cxn modelId="{5A851419-6C28-4965-AD45-431DB9631CBA}" type="presParOf" srcId="{78248EF9-FFBB-4EB0-94C4-16A1D0A1A170}" destId="{1AAB5616-6033-4AA5-8C5A-921461D82CA0}" srcOrd="4" destOrd="0" presId="urn:microsoft.com/office/officeart/2005/8/layout/pList2#1"/>
    <dgm:cxn modelId="{288109E6-60DF-443D-8E1C-F12FB036FCF1}" type="presParOf" srcId="{1AAB5616-6033-4AA5-8C5A-921461D82CA0}" destId="{29FE3C92-3CB6-4CF6-B5B7-732E2F984230}" srcOrd="0" destOrd="0" presId="urn:microsoft.com/office/officeart/2005/8/layout/pList2#1"/>
    <dgm:cxn modelId="{5B2D584A-C67F-42E3-9186-7A1D4BADED64}" type="presParOf" srcId="{1AAB5616-6033-4AA5-8C5A-921461D82CA0}" destId="{3DA33AFE-7FEF-4A06-9233-6886902441B8}" srcOrd="1" destOrd="0" presId="urn:microsoft.com/office/officeart/2005/8/layout/pList2#1"/>
    <dgm:cxn modelId="{D0E10BD7-46F4-4ED2-A8CF-BD732EBD1831}" type="presParOf" srcId="{1AAB5616-6033-4AA5-8C5A-921461D82CA0}" destId="{DA9BE228-F1BF-4D22-B9DE-78B5E14F6807}" srcOrd="2" destOrd="0" presId="urn:microsoft.com/office/officeart/2005/8/layout/pList2#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A690160-D328-4B69-A035-90D3C82FA0A6}" type="doc">
      <dgm:prSet loTypeId="urn:microsoft.com/office/officeart/2005/8/layout/pList2#1" loCatId="list" qsTypeId="urn:microsoft.com/office/officeart/2005/8/quickstyle/simple4" qsCatId="simple" csTypeId="urn:microsoft.com/office/officeart/2005/8/colors/colorful2" csCatId="colorful" phldr="1"/>
      <dgm:spPr/>
    </dgm:pt>
    <dgm:pt modelId="{47068111-0B0B-4B08-B471-D18C722D2DEB}">
      <dgm:prSet custT="1"/>
      <dgm:spPr/>
      <dgm:t>
        <a:bodyPr/>
        <a:lstStyle/>
        <a:p>
          <a:pPr algn="l"/>
          <a:r>
            <a:rPr lang="en-US" sz="3200" b="1" dirty="0" smtClean="0">
              <a:effectLst>
                <a:outerShdw blurRad="50800" dist="38100" dir="8100000" algn="tr" rotWithShape="0">
                  <a:prstClr val="black">
                    <a:alpha val="40000"/>
                  </a:prstClr>
                </a:outerShdw>
              </a:effectLst>
            </a:rPr>
            <a:t>Direct Command</a:t>
          </a:r>
          <a:endParaRPr lang="en-US" sz="3200" b="1" dirty="0">
            <a:effectLst>
              <a:outerShdw blurRad="50800" dist="38100" dir="8100000" algn="tr" rotWithShape="0">
                <a:prstClr val="black">
                  <a:alpha val="40000"/>
                </a:prstClr>
              </a:outerShdw>
            </a:effectLst>
          </a:endParaRPr>
        </a:p>
      </dgm:t>
    </dgm:pt>
    <dgm:pt modelId="{CC71C5AB-3EB3-43CD-A140-C089B313FE74}" type="parTrans" cxnId="{099A324A-E522-40D6-8653-544AF2E76674}">
      <dgm:prSet/>
      <dgm:spPr/>
      <dgm:t>
        <a:bodyPr/>
        <a:lstStyle/>
        <a:p>
          <a:endParaRPr lang="en-US"/>
        </a:p>
      </dgm:t>
    </dgm:pt>
    <dgm:pt modelId="{AC0A5D0F-3924-485A-B399-68E48AD878A1}" type="sibTrans" cxnId="{099A324A-E522-40D6-8653-544AF2E76674}">
      <dgm:prSet/>
      <dgm:spPr/>
      <dgm:t>
        <a:bodyPr/>
        <a:lstStyle/>
        <a:p>
          <a:endParaRPr lang="en-US"/>
        </a:p>
      </dgm:t>
    </dgm:pt>
    <dgm:pt modelId="{FA76F14F-D1F0-49AC-A794-6A0D426AFB99}">
      <dgm:prSet phldrT="[Text]" custT="1"/>
      <dgm:spPr/>
      <dgm:t>
        <a:bodyPr lIns="73152" tIns="274320" rIns="73152"/>
        <a:lstStyle/>
        <a:p>
          <a:pPr algn="l"/>
          <a:r>
            <a:rPr lang="en-US" sz="3200" b="1" dirty="0" smtClean="0">
              <a:effectLst>
                <a:outerShdw blurRad="50800" dist="38100" dir="8100000" algn="tr" rotWithShape="0">
                  <a:prstClr val="black">
                    <a:alpha val="40000"/>
                  </a:prstClr>
                </a:outerShdw>
              </a:effectLst>
              <a:latin typeface="Corbel" pitchFamily="34" charset="0"/>
            </a:rPr>
            <a:t>Approved Apostolic Example</a:t>
          </a:r>
          <a:endParaRPr lang="en-US" sz="3200" dirty="0"/>
        </a:p>
      </dgm:t>
    </dgm:pt>
    <dgm:pt modelId="{A01222E8-2A53-4A87-8BF5-599DCE9D4DDB}" type="parTrans" cxnId="{6B2705C0-D950-49A2-979C-AF6C636CF455}">
      <dgm:prSet/>
      <dgm:spPr/>
      <dgm:t>
        <a:bodyPr/>
        <a:lstStyle/>
        <a:p>
          <a:endParaRPr lang="en-US"/>
        </a:p>
      </dgm:t>
    </dgm:pt>
    <dgm:pt modelId="{8BA84372-939B-4CD1-97BF-F6D57C3FF936}" type="sibTrans" cxnId="{6B2705C0-D950-49A2-979C-AF6C636CF455}">
      <dgm:prSet/>
      <dgm:spPr/>
      <dgm:t>
        <a:bodyPr/>
        <a:lstStyle/>
        <a:p>
          <a:endParaRPr lang="en-US"/>
        </a:p>
      </dgm:t>
    </dgm:pt>
    <dgm:pt modelId="{CA85FD33-405D-4821-899E-EBBC89CF9452}">
      <dgm:prSet phldrT="[Text]" custT="1"/>
      <dgm:spPr/>
      <dgm:t>
        <a:bodyPr lIns="73152" tIns="274320" rIns="73152"/>
        <a:lstStyle/>
        <a:p>
          <a:pPr algn="l"/>
          <a:r>
            <a:rPr lang="en-US" sz="3200" b="1" dirty="0" smtClean="0">
              <a:effectLst>
                <a:outerShdw blurRad="50800" dist="38100" dir="8100000" algn="tr" rotWithShape="0">
                  <a:prstClr val="black">
                    <a:alpha val="40000"/>
                  </a:prstClr>
                </a:outerShdw>
              </a:effectLst>
              <a:latin typeface="Corbel" pitchFamily="34" charset="0"/>
            </a:rPr>
            <a:t>Necessary Inference</a:t>
          </a:r>
          <a:endParaRPr lang="en-US" sz="3200" dirty="0">
            <a:effectLst>
              <a:outerShdw blurRad="50800" dist="38100" dir="8100000" algn="tr" rotWithShape="0">
                <a:prstClr val="black">
                  <a:alpha val="40000"/>
                </a:prstClr>
              </a:outerShdw>
            </a:effectLst>
          </a:endParaRPr>
        </a:p>
      </dgm:t>
    </dgm:pt>
    <dgm:pt modelId="{02941375-5DE6-4459-BEF7-5D43C7334124}" type="parTrans" cxnId="{F502B75E-5DAE-408A-8413-E47AAC7790F0}">
      <dgm:prSet/>
      <dgm:spPr/>
      <dgm:t>
        <a:bodyPr/>
        <a:lstStyle/>
        <a:p>
          <a:endParaRPr lang="en-US"/>
        </a:p>
      </dgm:t>
    </dgm:pt>
    <dgm:pt modelId="{CC375F75-5549-4A60-A1ED-B31855557108}" type="sibTrans" cxnId="{F502B75E-5DAE-408A-8413-E47AAC7790F0}">
      <dgm:prSet/>
      <dgm:spPr/>
      <dgm:t>
        <a:bodyPr/>
        <a:lstStyle/>
        <a:p>
          <a:endParaRPr lang="en-US"/>
        </a:p>
      </dgm:t>
    </dgm:pt>
    <dgm:pt modelId="{9E4DC8AD-1AC7-4E53-B32C-25202AFDB195}" type="pres">
      <dgm:prSet presAssocID="{AA690160-D328-4B69-A035-90D3C82FA0A6}" presName="Name0" presStyleCnt="0">
        <dgm:presLayoutVars>
          <dgm:dir/>
          <dgm:resizeHandles val="exact"/>
        </dgm:presLayoutVars>
      </dgm:prSet>
      <dgm:spPr/>
    </dgm:pt>
    <dgm:pt modelId="{ACBF4AF3-FAB8-444C-81AB-52C89640E279}" type="pres">
      <dgm:prSet presAssocID="{AA690160-D328-4B69-A035-90D3C82FA0A6}" presName="bkgdShp" presStyleLbl="alignAccFollowNode1" presStyleIdx="0" presStyleCnt="1"/>
      <dgm:spPr>
        <a:solidFill>
          <a:schemeClr val="bg1">
            <a:lumMod val="65000"/>
            <a:alpha val="90000"/>
          </a:schemeClr>
        </a:solidFill>
      </dgm:spPr>
    </dgm:pt>
    <dgm:pt modelId="{78248EF9-FFBB-4EB0-94C4-16A1D0A1A170}" type="pres">
      <dgm:prSet presAssocID="{AA690160-D328-4B69-A035-90D3C82FA0A6}" presName="linComp" presStyleCnt="0"/>
      <dgm:spPr/>
    </dgm:pt>
    <dgm:pt modelId="{DE97A787-1E5C-4CCD-B3EF-F74D417C5714}" type="pres">
      <dgm:prSet presAssocID="{47068111-0B0B-4B08-B471-D18C722D2DEB}" presName="compNode" presStyleCnt="0"/>
      <dgm:spPr/>
    </dgm:pt>
    <dgm:pt modelId="{D62446F0-305B-47D0-BB5B-6E521BF13423}" type="pres">
      <dgm:prSet presAssocID="{47068111-0B0B-4B08-B471-D18C722D2DEB}" presName="node" presStyleLbl="node1" presStyleIdx="0" presStyleCnt="3">
        <dgm:presLayoutVars>
          <dgm:bulletEnabled val="1"/>
        </dgm:presLayoutVars>
      </dgm:prSet>
      <dgm:spPr/>
      <dgm:t>
        <a:bodyPr/>
        <a:lstStyle/>
        <a:p>
          <a:endParaRPr lang="en-US"/>
        </a:p>
      </dgm:t>
    </dgm:pt>
    <dgm:pt modelId="{D72688B5-DA23-496A-A65D-0504803C23BF}" type="pres">
      <dgm:prSet presAssocID="{47068111-0B0B-4B08-B471-D18C722D2DEB}" presName="invisiNode" presStyleLbl="node1" presStyleIdx="0" presStyleCnt="3"/>
      <dgm:spPr/>
    </dgm:pt>
    <dgm:pt modelId="{A522A23F-60AF-4EB5-B628-D1D7122C9B70}" type="pres">
      <dgm:prSet presAssocID="{47068111-0B0B-4B08-B471-D18C722D2DEB}" presName="imagNode" presStyleLbl="fgImgPlace1" presStyleIdx="0" presStyleCnt="3"/>
      <dgm:spPr>
        <a:blipFill rotWithShape="0">
          <a:blip xmlns:r="http://schemas.openxmlformats.org/officeDocument/2006/relationships" r:embed="rId1"/>
          <a:stretch>
            <a:fillRect/>
          </a:stretch>
        </a:blipFill>
      </dgm:spPr>
    </dgm:pt>
    <dgm:pt modelId="{6C0E5F18-828E-494F-9062-CE14FB1BA493}" type="pres">
      <dgm:prSet presAssocID="{AC0A5D0F-3924-485A-B399-68E48AD878A1}" presName="sibTrans" presStyleLbl="sibTrans2D1" presStyleIdx="0" presStyleCnt="0"/>
      <dgm:spPr/>
      <dgm:t>
        <a:bodyPr/>
        <a:lstStyle/>
        <a:p>
          <a:endParaRPr lang="en-US"/>
        </a:p>
      </dgm:t>
    </dgm:pt>
    <dgm:pt modelId="{1696A03C-2769-44DC-A329-C7D7009698E3}" type="pres">
      <dgm:prSet presAssocID="{FA76F14F-D1F0-49AC-A794-6A0D426AFB99}" presName="compNode" presStyleCnt="0"/>
      <dgm:spPr/>
    </dgm:pt>
    <dgm:pt modelId="{C25C9643-7A4A-4083-84C2-108B7FB51E9D}" type="pres">
      <dgm:prSet presAssocID="{FA76F14F-D1F0-49AC-A794-6A0D426AFB99}" presName="node" presStyleLbl="node1" presStyleIdx="1" presStyleCnt="3">
        <dgm:presLayoutVars>
          <dgm:bulletEnabled val="1"/>
        </dgm:presLayoutVars>
      </dgm:prSet>
      <dgm:spPr/>
      <dgm:t>
        <a:bodyPr/>
        <a:lstStyle/>
        <a:p>
          <a:endParaRPr lang="en-US"/>
        </a:p>
      </dgm:t>
    </dgm:pt>
    <dgm:pt modelId="{CA69466E-7D43-401F-BAFB-73F11857D670}" type="pres">
      <dgm:prSet presAssocID="{FA76F14F-D1F0-49AC-A794-6A0D426AFB99}" presName="invisiNode" presStyleLbl="node1" presStyleIdx="1" presStyleCnt="3"/>
      <dgm:spPr/>
    </dgm:pt>
    <dgm:pt modelId="{47764302-6003-41ED-A700-353625DDACE5}" type="pres">
      <dgm:prSet presAssocID="{FA76F14F-D1F0-49AC-A794-6A0D426AFB99}" presName="imagNode" presStyleLbl="fgImgPlace1" presStyleIdx="1" presStyleCnt="3"/>
      <dgm:spPr>
        <a:blipFill rotWithShape="0">
          <a:blip xmlns:r="http://schemas.openxmlformats.org/officeDocument/2006/relationships" r:embed="rId2"/>
          <a:stretch>
            <a:fillRect/>
          </a:stretch>
        </a:blipFill>
      </dgm:spPr>
    </dgm:pt>
    <dgm:pt modelId="{D6422CA4-8857-4B56-AEF7-799C4005D661}" type="pres">
      <dgm:prSet presAssocID="{8BA84372-939B-4CD1-97BF-F6D57C3FF936}" presName="sibTrans" presStyleLbl="sibTrans2D1" presStyleIdx="0" presStyleCnt="0"/>
      <dgm:spPr/>
      <dgm:t>
        <a:bodyPr/>
        <a:lstStyle/>
        <a:p>
          <a:endParaRPr lang="en-US"/>
        </a:p>
      </dgm:t>
    </dgm:pt>
    <dgm:pt modelId="{1AAB5616-6033-4AA5-8C5A-921461D82CA0}" type="pres">
      <dgm:prSet presAssocID="{CA85FD33-405D-4821-899E-EBBC89CF9452}" presName="compNode" presStyleCnt="0"/>
      <dgm:spPr/>
    </dgm:pt>
    <dgm:pt modelId="{29FE3C92-3CB6-4CF6-B5B7-732E2F984230}" type="pres">
      <dgm:prSet presAssocID="{CA85FD33-405D-4821-899E-EBBC89CF9452}" presName="node" presStyleLbl="node1" presStyleIdx="2" presStyleCnt="3">
        <dgm:presLayoutVars>
          <dgm:bulletEnabled val="1"/>
        </dgm:presLayoutVars>
      </dgm:prSet>
      <dgm:spPr/>
      <dgm:t>
        <a:bodyPr/>
        <a:lstStyle/>
        <a:p>
          <a:endParaRPr lang="en-US"/>
        </a:p>
      </dgm:t>
    </dgm:pt>
    <dgm:pt modelId="{3DA33AFE-7FEF-4A06-9233-6886902441B8}" type="pres">
      <dgm:prSet presAssocID="{CA85FD33-405D-4821-899E-EBBC89CF9452}" presName="invisiNode" presStyleLbl="node1" presStyleIdx="2" presStyleCnt="3"/>
      <dgm:spPr/>
    </dgm:pt>
    <dgm:pt modelId="{DA9BE228-F1BF-4D22-B9DE-78B5E14F6807}" type="pres">
      <dgm:prSet presAssocID="{CA85FD33-405D-4821-899E-EBBC89CF9452}" presName="imagNode" presStyleLbl="fgImgPlace1" presStyleIdx="2" presStyleCnt="3"/>
      <dgm:spPr>
        <a:blipFill rotWithShape="0">
          <a:blip xmlns:r="http://schemas.openxmlformats.org/officeDocument/2006/relationships" r:embed="rId3"/>
          <a:stretch>
            <a:fillRect/>
          </a:stretch>
        </a:blipFill>
      </dgm:spPr>
    </dgm:pt>
  </dgm:ptLst>
  <dgm:cxnLst>
    <dgm:cxn modelId="{FB8339E2-BFF5-4BF7-91A6-60E319767141}" type="presOf" srcId="{47068111-0B0B-4B08-B471-D18C722D2DEB}" destId="{D62446F0-305B-47D0-BB5B-6E521BF13423}" srcOrd="0" destOrd="0" presId="urn:microsoft.com/office/officeart/2005/8/layout/pList2#1"/>
    <dgm:cxn modelId="{E8D7C9F2-B3CC-4422-BEF6-0AB72B60772B}" type="presOf" srcId="{CA85FD33-405D-4821-899E-EBBC89CF9452}" destId="{29FE3C92-3CB6-4CF6-B5B7-732E2F984230}" srcOrd="0" destOrd="0" presId="urn:microsoft.com/office/officeart/2005/8/layout/pList2#1"/>
    <dgm:cxn modelId="{F502B75E-5DAE-408A-8413-E47AAC7790F0}" srcId="{AA690160-D328-4B69-A035-90D3C82FA0A6}" destId="{CA85FD33-405D-4821-899E-EBBC89CF9452}" srcOrd="2" destOrd="0" parTransId="{02941375-5DE6-4459-BEF7-5D43C7334124}" sibTransId="{CC375F75-5549-4A60-A1ED-B31855557108}"/>
    <dgm:cxn modelId="{D422D8A2-6C7A-4460-8829-30173394AB89}" type="presOf" srcId="{AC0A5D0F-3924-485A-B399-68E48AD878A1}" destId="{6C0E5F18-828E-494F-9062-CE14FB1BA493}" srcOrd="0" destOrd="0" presId="urn:microsoft.com/office/officeart/2005/8/layout/pList2#1"/>
    <dgm:cxn modelId="{099A324A-E522-40D6-8653-544AF2E76674}" srcId="{AA690160-D328-4B69-A035-90D3C82FA0A6}" destId="{47068111-0B0B-4B08-B471-D18C722D2DEB}" srcOrd="0" destOrd="0" parTransId="{CC71C5AB-3EB3-43CD-A140-C089B313FE74}" sibTransId="{AC0A5D0F-3924-485A-B399-68E48AD878A1}"/>
    <dgm:cxn modelId="{A2E869FC-15A5-4623-8190-CBC238E78793}" type="presOf" srcId="{FA76F14F-D1F0-49AC-A794-6A0D426AFB99}" destId="{C25C9643-7A4A-4083-84C2-108B7FB51E9D}" srcOrd="0" destOrd="0" presId="urn:microsoft.com/office/officeart/2005/8/layout/pList2#1"/>
    <dgm:cxn modelId="{6B2705C0-D950-49A2-979C-AF6C636CF455}" srcId="{AA690160-D328-4B69-A035-90D3C82FA0A6}" destId="{FA76F14F-D1F0-49AC-A794-6A0D426AFB99}" srcOrd="1" destOrd="0" parTransId="{A01222E8-2A53-4A87-8BF5-599DCE9D4DDB}" sibTransId="{8BA84372-939B-4CD1-97BF-F6D57C3FF936}"/>
    <dgm:cxn modelId="{22FAFFFA-C3C8-4DA3-81DD-ACCB95F31797}" type="presOf" srcId="{8BA84372-939B-4CD1-97BF-F6D57C3FF936}" destId="{D6422CA4-8857-4B56-AEF7-799C4005D661}" srcOrd="0" destOrd="0" presId="urn:microsoft.com/office/officeart/2005/8/layout/pList2#1"/>
    <dgm:cxn modelId="{A846FA27-1B11-4001-8D12-A339AD27C3CE}" type="presOf" srcId="{AA690160-D328-4B69-A035-90D3C82FA0A6}" destId="{9E4DC8AD-1AC7-4E53-B32C-25202AFDB195}" srcOrd="0" destOrd="0" presId="urn:microsoft.com/office/officeart/2005/8/layout/pList2#1"/>
    <dgm:cxn modelId="{F7E66FBE-93D3-4799-80EC-6444D5868671}" type="presParOf" srcId="{9E4DC8AD-1AC7-4E53-B32C-25202AFDB195}" destId="{ACBF4AF3-FAB8-444C-81AB-52C89640E279}" srcOrd="0" destOrd="0" presId="urn:microsoft.com/office/officeart/2005/8/layout/pList2#1"/>
    <dgm:cxn modelId="{1DDB836A-D327-49DD-8A69-C358F0EAD3DA}" type="presParOf" srcId="{9E4DC8AD-1AC7-4E53-B32C-25202AFDB195}" destId="{78248EF9-FFBB-4EB0-94C4-16A1D0A1A170}" srcOrd="1" destOrd="0" presId="urn:microsoft.com/office/officeart/2005/8/layout/pList2#1"/>
    <dgm:cxn modelId="{D88AD536-2EA3-42E9-A963-B6A8B148D3BE}" type="presParOf" srcId="{78248EF9-FFBB-4EB0-94C4-16A1D0A1A170}" destId="{DE97A787-1E5C-4CCD-B3EF-F74D417C5714}" srcOrd="0" destOrd="0" presId="urn:microsoft.com/office/officeart/2005/8/layout/pList2#1"/>
    <dgm:cxn modelId="{5C9EC322-27A5-4DF1-A6AA-D94D290541F3}" type="presParOf" srcId="{DE97A787-1E5C-4CCD-B3EF-F74D417C5714}" destId="{D62446F0-305B-47D0-BB5B-6E521BF13423}" srcOrd="0" destOrd="0" presId="urn:microsoft.com/office/officeart/2005/8/layout/pList2#1"/>
    <dgm:cxn modelId="{2480063A-F1D8-41CB-BEB2-E8D37491270F}" type="presParOf" srcId="{DE97A787-1E5C-4CCD-B3EF-F74D417C5714}" destId="{D72688B5-DA23-496A-A65D-0504803C23BF}" srcOrd="1" destOrd="0" presId="urn:microsoft.com/office/officeart/2005/8/layout/pList2#1"/>
    <dgm:cxn modelId="{B0C50EC1-980D-4205-902A-AA6E0C0026E4}" type="presParOf" srcId="{DE97A787-1E5C-4CCD-B3EF-F74D417C5714}" destId="{A522A23F-60AF-4EB5-B628-D1D7122C9B70}" srcOrd="2" destOrd="0" presId="urn:microsoft.com/office/officeart/2005/8/layout/pList2#1"/>
    <dgm:cxn modelId="{4889A6BA-9BB8-4A0C-B777-85BF6DC22152}" type="presParOf" srcId="{78248EF9-FFBB-4EB0-94C4-16A1D0A1A170}" destId="{6C0E5F18-828E-494F-9062-CE14FB1BA493}" srcOrd="1" destOrd="0" presId="urn:microsoft.com/office/officeart/2005/8/layout/pList2#1"/>
    <dgm:cxn modelId="{467BA76C-FF1D-4BD8-9A3D-16B2E10FD0DE}" type="presParOf" srcId="{78248EF9-FFBB-4EB0-94C4-16A1D0A1A170}" destId="{1696A03C-2769-44DC-A329-C7D7009698E3}" srcOrd="2" destOrd="0" presId="urn:microsoft.com/office/officeart/2005/8/layout/pList2#1"/>
    <dgm:cxn modelId="{5B4A5160-1C4A-4CBA-BB48-1BA3E66ED1F5}" type="presParOf" srcId="{1696A03C-2769-44DC-A329-C7D7009698E3}" destId="{C25C9643-7A4A-4083-84C2-108B7FB51E9D}" srcOrd="0" destOrd="0" presId="urn:microsoft.com/office/officeart/2005/8/layout/pList2#1"/>
    <dgm:cxn modelId="{CA064906-72F4-4ED0-9C11-F69EF51BE9EC}" type="presParOf" srcId="{1696A03C-2769-44DC-A329-C7D7009698E3}" destId="{CA69466E-7D43-401F-BAFB-73F11857D670}" srcOrd="1" destOrd="0" presId="urn:microsoft.com/office/officeart/2005/8/layout/pList2#1"/>
    <dgm:cxn modelId="{10B4B106-4BEE-488A-81C6-229656692247}" type="presParOf" srcId="{1696A03C-2769-44DC-A329-C7D7009698E3}" destId="{47764302-6003-41ED-A700-353625DDACE5}" srcOrd="2" destOrd="0" presId="urn:microsoft.com/office/officeart/2005/8/layout/pList2#1"/>
    <dgm:cxn modelId="{44AE715D-1DAD-456A-9190-E144C4A6A3DE}" type="presParOf" srcId="{78248EF9-FFBB-4EB0-94C4-16A1D0A1A170}" destId="{D6422CA4-8857-4B56-AEF7-799C4005D661}" srcOrd="3" destOrd="0" presId="urn:microsoft.com/office/officeart/2005/8/layout/pList2#1"/>
    <dgm:cxn modelId="{2884E519-AA7A-481E-9906-A8C8E958C01D}" type="presParOf" srcId="{78248EF9-FFBB-4EB0-94C4-16A1D0A1A170}" destId="{1AAB5616-6033-4AA5-8C5A-921461D82CA0}" srcOrd="4" destOrd="0" presId="urn:microsoft.com/office/officeart/2005/8/layout/pList2#1"/>
    <dgm:cxn modelId="{E7FDF086-5618-4D50-98CD-7BC8FC0FA033}" type="presParOf" srcId="{1AAB5616-6033-4AA5-8C5A-921461D82CA0}" destId="{29FE3C92-3CB6-4CF6-B5B7-732E2F984230}" srcOrd="0" destOrd="0" presId="urn:microsoft.com/office/officeart/2005/8/layout/pList2#1"/>
    <dgm:cxn modelId="{FA4D2AF2-9C5A-43DC-BAF9-ECE2A53FB805}" type="presParOf" srcId="{1AAB5616-6033-4AA5-8C5A-921461D82CA0}" destId="{3DA33AFE-7FEF-4A06-9233-6886902441B8}" srcOrd="1" destOrd="0" presId="urn:microsoft.com/office/officeart/2005/8/layout/pList2#1"/>
    <dgm:cxn modelId="{03E4AD67-75E1-4A52-8BD0-DA7A4D76E606}" type="presParOf" srcId="{1AAB5616-6033-4AA5-8C5A-921461D82CA0}" destId="{DA9BE228-F1BF-4D22-B9DE-78B5E14F6807}" srcOrd="2" destOrd="0" presId="urn:microsoft.com/office/officeart/2005/8/layout/pList2#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CBF4AF3-FAB8-444C-81AB-52C89640E279}">
      <dsp:nvSpPr>
        <dsp:cNvPr id="0" name=""/>
        <dsp:cNvSpPr/>
      </dsp:nvSpPr>
      <dsp:spPr>
        <a:xfrm>
          <a:off x="0" y="0"/>
          <a:ext cx="8458200" cy="1828800"/>
        </a:xfrm>
        <a:prstGeom prst="roundRect">
          <a:avLst>
            <a:gd name="adj" fmla="val 10000"/>
          </a:avLst>
        </a:prstGeom>
        <a:solidFill>
          <a:schemeClr val="bg1">
            <a:lumMod val="65000"/>
            <a:alpha val="9000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522A23F-60AF-4EB5-B628-D1D7122C9B70}">
      <dsp:nvSpPr>
        <dsp:cNvPr id="0" name=""/>
        <dsp:cNvSpPr/>
      </dsp:nvSpPr>
      <dsp:spPr>
        <a:xfrm>
          <a:off x="253746" y="243840"/>
          <a:ext cx="2484596" cy="1341120"/>
        </a:xfrm>
        <a:prstGeom prst="roundRect">
          <a:avLst>
            <a:gd name="adj" fmla="val 10000"/>
          </a:avLst>
        </a:prstGeom>
        <a:blipFill rotWithShape="0">
          <a:blip xmlns:r="http://schemas.openxmlformats.org/officeDocument/2006/relationships" r:embed="rId1"/>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D62446F0-305B-47D0-BB5B-6E521BF13423}">
      <dsp:nvSpPr>
        <dsp:cNvPr id="0" name=""/>
        <dsp:cNvSpPr/>
      </dsp:nvSpPr>
      <dsp:spPr>
        <a:xfrm rot="10800000">
          <a:off x="253746" y="1828799"/>
          <a:ext cx="2484596" cy="2235200"/>
        </a:xfrm>
        <a:prstGeom prst="round2SameRect">
          <a:avLst>
            <a:gd name="adj1" fmla="val 10500"/>
            <a:gd name="adj2" fmla="val 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rPr>
            <a:t>Direct Command</a:t>
          </a:r>
          <a:endParaRPr lang="en-US" sz="3200" b="1" kern="1200" dirty="0">
            <a:effectLst>
              <a:outerShdw blurRad="50800" dist="38100" dir="8100000" algn="tr" rotWithShape="0">
                <a:prstClr val="black">
                  <a:alpha val="40000"/>
                </a:prstClr>
              </a:outerShdw>
            </a:effectLst>
          </a:endParaRPr>
        </a:p>
      </dsp:txBody>
      <dsp:txXfrm rot="10800000">
        <a:off x="253746" y="1828799"/>
        <a:ext cx="2484596" cy="2235200"/>
      </dsp:txXfrm>
    </dsp:sp>
    <dsp:sp modelId="{47764302-6003-41ED-A700-353625DDACE5}">
      <dsp:nvSpPr>
        <dsp:cNvPr id="0" name=""/>
        <dsp:cNvSpPr/>
      </dsp:nvSpPr>
      <dsp:spPr>
        <a:xfrm>
          <a:off x="2986801" y="243840"/>
          <a:ext cx="2484596" cy="1341120"/>
        </a:xfrm>
        <a:prstGeom prst="roundRect">
          <a:avLst>
            <a:gd name="adj" fmla="val 10000"/>
          </a:avLst>
        </a:prstGeom>
        <a:blipFill rotWithShape="0">
          <a:blip xmlns:r="http://schemas.openxmlformats.org/officeDocument/2006/relationships" r:embed="rId2"/>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C25C9643-7A4A-4083-84C2-108B7FB51E9D}">
      <dsp:nvSpPr>
        <dsp:cNvPr id="0" name=""/>
        <dsp:cNvSpPr/>
      </dsp:nvSpPr>
      <dsp:spPr>
        <a:xfrm rot="10800000">
          <a:off x="2986801" y="1828799"/>
          <a:ext cx="2484596" cy="2235200"/>
        </a:xfrm>
        <a:prstGeom prst="round2SameRect">
          <a:avLst>
            <a:gd name="adj1" fmla="val 10500"/>
            <a:gd name="adj2" fmla="val 0"/>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3152" tIns="274320" rIns="73152"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latin typeface="Corbel" pitchFamily="34" charset="0"/>
            </a:rPr>
            <a:t>Approved Apostolic Example</a:t>
          </a:r>
          <a:endParaRPr lang="en-US" sz="3200" kern="1200" dirty="0"/>
        </a:p>
      </dsp:txBody>
      <dsp:txXfrm rot="10800000">
        <a:off x="2986801" y="1828799"/>
        <a:ext cx="2484596" cy="2235200"/>
      </dsp:txXfrm>
    </dsp:sp>
    <dsp:sp modelId="{DA9BE228-F1BF-4D22-B9DE-78B5E14F6807}">
      <dsp:nvSpPr>
        <dsp:cNvPr id="0" name=""/>
        <dsp:cNvSpPr/>
      </dsp:nvSpPr>
      <dsp:spPr>
        <a:xfrm>
          <a:off x="5719857" y="243840"/>
          <a:ext cx="2484596" cy="1341120"/>
        </a:xfrm>
        <a:prstGeom prst="roundRect">
          <a:avLst>
            <a:gd name="adj" fmla="val 10000"/>
          </a:avLst>
        </a:prstGeom>
        <a:blipFill rotWithShape="0">
          <a:blip xmlns:r="http://schemas.openxmlformats.org/officeDocument/2006/relationships" r:embed="rId3"/>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29FE3C92-3CB6-4CF6-B5B7-732E2F984230}">
      <dsp:nvSpPr>
        <dsp:cNvPr id="0" name=""/>
        <dsp:cNvSpPr/>
      </dsp:nvSpPr>
      <dsp:spPr>
        <a:xfrm rot="10800000">
          <a:off x="5719857" y="1828799"/>
          <a:ext cx="2484596" cy="2235200"/>
        </a:xfrm>
        <a:prstGeom prst="round2SameRect">
          <a:avLst>
            <a:gd name="adj1" fmla="val 10500"/>
            <a:gd name="adj2" fmla="val 0"/>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3152" tIns="274320" rIns="73152"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latin typeface="Corbel" pitchFamily="34" charset="0"/>
            </a:rPr>
            <a:t>Necessary Inference</a:t>
          </a:r>
          <a:endParaRPr lang="en-US" sz="3200" kern="1200" dirty="0">
            <a:effectLst>
              <a:outerShdw blurRad="50800" dist="38100" dir="8100000" algn="tr" rotWithShape="0">
                <a:prstClr val="black">
                  <a:alpha val="40000"/>
                </a:prstClr>
              </a:outerShdw>
            </a:effectLst>
          </a:endParaRPr>
        </a:p>
      </dsp:txBody>
      <dsp:txXfrm rot="10800000">
        <a:off x="5719857" y="1828799"/>
        <a:ext cx="2484596" cy="223520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CBF4AF3-FAB8-444C-81AB-52C89640E279}">
      <dsp:nvSpPr>
        <dsp:cNvPr id="0" name=""/>
        <dsp:cNvSpPr/>
      </dsp:nvSpPr>
      <dsp:spPr>
        <a:xfrm>
          <a:off x="0" y="0"/>
          <a:ext cx="8458200" cy="1828800"/>
        </a:xfrm>
        <a:prstGeom prst="roundRect">
          <a:avLst>
            <a:gd name="adj" fmla="val 10000"/>
          </a:avLst>
        </a:prstGeom>
        <a:solidFill>
          <a:schemeClr val="bg1">
            <a:lumMod val="65000"/>
            <a:alpha val="9000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522A23F-60AF-4EB5-B628-D1D7122C9B70}">
      <dsp:nvSpPr>
        <dsp:cNvPr id="0" name=""/>
        <dsp:cNvSpPr/>
      </dsp:nvSpPr>
      <dsp:spPr>
        <a:xfrm>
          <a:off x="253746" y="243840"/>
          <a:ext cx="2484596" cy="1341120"/>
        </a:xfrm>
        <a:prstGeom prst="roundRect">
          <a:avLst>
            <a:gd name="adj" fmla="val 10000"/>
          </a:avLst>
        </a:prstGeom>
        <a:blipFill rotWithShape="0">
          <a:blip xmlns:r="http://schemas.openxmlformats.org/officeDocument/2006/relationships" r:embed="rId1"/>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D62446F0-305B-47D0-BB5B-6E521BF13423}">
      <dsp:nvSpPr>
        <dsp:cNvPr id="0" name=""/>
        <dsp:cNvSpPr/>
      </dsp:nvSpPr>
      <dsp:spPr>
        <a:xfrm rot="10800000">
          <a:off x="253746" y="1828799"/>
          <a:ext cx="2484596" cy="2235200"/>
        </a:xfrm>
        <a:prstGeom prst="round2SameRect">
          <a:avLst>
            <a:gd name="adj1" fmla="val 10500"/>
            <a:gd name="adj2" fmla="val 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rPr>
            <a:t>Direct Command</a:t>
          </a:r>
          <a:endParaRPr lang="en-US" sz="3200" b="1" kern="1200" dirty="0">
            <a:effectLst>
              <a:outerShdw blurRad="50800" dist="38100" dir="8100000" algn="tr" rotWithShape="0">
                <a:prstClr val="black">
                  <a:alpha val="40000"/>
                </a:prstClr>
              </a:outerShdw>
            </a:effectLst>
          </a:endParaRPr>
        </a:p>
      </dsp:txBody>
      <dsp:txXfrm rot="10800000">
        <a:off x="253746" y="1828799"/>
        <a:ext cx="2484596" cy="2235200"/>
      </dsp:txXfrm>
    </dsp:sp>
    <dsp:sp modelId="{47764302-6003-41ED-A700-353625DDACE5}">
      <dsp:nvSpPr>
        <dsp:cNvPr id="0" name=""/>
        <dsp:cNvSpPr/>
      </dsp:nvSpPr>
      <dsp:spPr>
        <a:xfrm>
          <a:off x="2986801" y="243840"/>
          <a:ext cx="2484596" cy="1341120"/>
        </a:xfrm>
        <a:prstGeom prst="roundRect">
          <a:avLst>
            <a:gd name="adj" fmla="val 10000"/>
          </a:avLst>
        </a:prstGeom>
        <a:blipFill rotWithShape="0">
          <a:blip xmlns:r="http://schemas.openxmlformats.org/officeDocument/2006/relationships" r:embed="rId2"/>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C25C9643-7A4A-4083-84C2-108B7FB51E9D}">
      <dsp:nvSpPr>
        <dsp:cNvPr id="0" name=""/>
        <dsp:cNvSpPr/>
      </dsp:nvSpPr>
      <dsp:spPr>
        <a:xfrm rot="10800000">
          <a:off x="2986801" y="1828799"/>
          <a:ext cx="2484596" cy="2235200"/>
        </a:xfrm>
        <a:prstGeom prst="round2SameRect">
          <a:avLst>
            <a:gd name="adj1" fmla="val 10500"/>
            <a:gd name="adj2" fmla="val 0"/>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3152" tIns="274320" rIns="73152"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latin typeface="Corbel" pitchFamily="34" charset="0"/>
            </a:rPr>
            <a:t>Approved Apostolic Example</a:t>
          </a:r>
          <a:endParaRPr lang="en-US" sz="3200" kern="1200" dirty="0"/>
        </a:p>
      </dsp:txBody>
      <dsp:txXfrm rot="10800000">
        <a:off x="2986801" y="1828799"/>
        <a:ext cx="2484596" cy="2235200"/>
      </dsp:txXfrm>
    </dsp:sp>
    <dsp:sp modelId="{DA9BE228-F1BF-4D22-B9DE-78B5E14F6807}">
      <dsp:nvSpPr>
        <dsp:cNvPr id="0" name=""/>
        <dsp:cNvSpPr/>
      </dsp:nvSpPr>
      <dsp:spPr>
        <a:xfrm>
          <a:off x="5719857" y="243840"/>
          <a:ext cx="2484596" cy="1341120"/>
        </a:xfrm>
        <a:prstGeom prst="roundRect">
          <a:avLst>
            <a:gd name="adj" fmla="val 10000"/>
          </a:avLst>
        </a:prstGeom>
        <a:blipFill rotWithShape="0">
          <a:blip xmlns:r="http://schemas.openxmlformats.org/officeDocument/2006/relationships" r:embed="rId3"/>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29FE3C92-3CB6-4CF6-B5B7-732E2F984230}">
      <dsp:nvSpPr>
        <dsp:cNvPr id="0" name=""/>
        <dsp:cNvSpPr/>
      </dsp:nvSpPr>
      <dsp:spPr>
        <a:xfrm rot="10800000">
          <a:off x="5719857" y="1828799"/>
          <a:ext cx="2484596" cy="2235200"/>
        </a:xfrm>
        <a:prstGeom prst="round2SameRect">
          <a:avLst>
            <a:gd name="adj1" fmla="val 10500"/>
            <a:gd name="adj2" fmla="val 0"/>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3152" tIns="274320" rIns="73152"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latin typeface="Corbel" pitchFamily="34" charset="0"/>
            </a:rPr>
            <a:t>Necessary Inference</a:t>
          </a:r>
          <a:endParaRPr lang="en-US" sz="3200" kern="1200" dirty="0">
            <a:effectLst>
              <a:outerShdw blurRad="50800" dist="38100" dir="8100000" algn="tr" rotWithShape="0">
                <a:prstClr val="black">
                  <a:alpha val="40000"/>
                </a:prstClr>
              </a:outerShdw>
            </a:effectLst>
          </a:endParaRPr>
        </a:p>
      </dsp:txBody>
      <dsp:txXfrm rot="10800000">
        <a:off x="5719857" y="1828799"/>
        <a:ext cx="2484596" cy="223520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CBF4AF3-FAB8-444C-81AB-52C89640E279}">
      <dsp:nvSpPr>
        <dsp:cNvPr id="0" name=""/>
        <dsp:cNvSpPr/>
      </dsp:nvSpPr>
      <dsp:spPr>
        <a:xfrm>
          <a:off x="0" y="0"/>
          <a:ext cx="8458200" cy="1828800"/>
        </a:xfrm>
        <a:prstGeom prst="roundRect">
          <a:avLst>
            <a:gd name="adj" fmla="val 10000"/>
          </a:avLst>
        </a:prstGeom>
        <a:solidFill>
          <a:schemeClr val="bg1">
            <a:lumMod val="65000"/>
            <a:alpha val="9000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522A23F-60AF-4EB5-B628-D1D7122C9B70}">
      <dsp:nvSpPr>
        <dsp:cNvPr id="0" name=""/>
        <dsp:cNvSpPr/>
      </dsp:nvSpPr>
      <dsp:spPr>
        <a:xfrm>
          <a:off x="253746" y="243840"/>
          <a:ext cx="2484596" cy="1341120"/>
        </a:xfrm>
        <a:prstGeom prst="roundRect">
          <a:avLst>
            <a:gd name="adj" fmla="val 10000"/>
          </a:avLst>
        </a:prstGeom>
        <a:blipFill rotWithShape="0">
          <a:blip xmlns:r="http://schemas.openxmlformats.org/officeDocument/2006/relationships" r:embed="rId1"/>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D62446F0-305B-47D0-BB5B-6E521BF13423}">
      <dsp:nvSpPr>
        <dsp:cNvPr id="0" name=""/>
        <dsp:cNvSpPr/>
      </dsp:nvSpPr>
      <dsp:spPr>
        <a:xfrm rot="10800000">
          <a:off x="253746" y="1828799"/>
          <a:ext cx="2484596" cy="2235200"/>
        </a:xfrm>
        <a:prstGeom prst="round2SameRect">
          <a:avLst>
            <a:gd name="adj1" fmla="val 10500"/>
            <a:gd name="adj2" fmla="val 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rPr>
            <a:t>Direct Command</a:t>
          </a:r>
          <a:endParaRPr lang="en-US" sz="3200" b="1" kern="1200" dirty="0">
            <a:effectLst>
              <a:outerShdw blurRad="50800" dist="38100" dir="8100000" algn="tr" rotWithShape="0">
                <a:prstClr val="black">
                  <a:alpha val="40000"/>
                </a:prstClr>
              </a:outerShdw>
            </a:effectLst>
          </a:endParaRPr>
        </a:p>
      </dsp:txBody>
      <dsp:txXfrm rot="10800000">
        <a:off x="253746" y="1828799"/>
        <a:ext cx="2484596" cy="2235200"/>
      </dsp:txXfrm>
    </dsp:sp>
    <dsp:sp modelId="{47764302-6003-41ED-A700-353625DDACE5}">
      <dsp:nvSpPr>
        <dsp:cNvPr id="0" name=""/>
        <dsp:cNvSpPr/>
      </dsp:nvSpPr>
      <dsp:spPr>
        <a:xfrm>
          <a:off x="2986801" y="243840"/>
          <a:ext cx="2484596" cy="1341120"/>
        </a:xfrm>
        <a:prstGeom prst="roundRect">
          <a:avLst>
            <a:gd name="adj" fmla="val 10000"/>
          </a:avLst>
        </a:prstGeom>
        <a:blipFill rotWithShape="0">
          <a:blip xmlns:r="http://schemas.openxmlformats.org/officeDocument/2006/relationships" r:embed="rId2"/>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C25C9643-7A4A-4083-84C2-108B7FB51E9D}">
      <dsp:nvSpPr>
        <dsp:cNvPr id="0" name=""/>
        <dsp:cNvSpPr/>
      </dsp:nvSpPr>
      <dsp:spPr>
        <a:xfrm rot="10800000">
          <a:off x="2986801" y="1828799"/>
          <a:ext cx="2484596" cy="2235200"/>
        </a:xfrm>
        <a:prstGeom prst="round2SameRect">
          <a:avLst>
            <a:gd name="adj1" fmla="val 10500"/>
            <a:gd name="adj2" fmla="val 0"/>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3152" tIns="274320" rIns="73152"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latin typeface="Corbel" pitchFamily="34" charset="0"/>
            </a:rPr>
            <a:t>Approved Apostolic Example</a:t>
          </a:r>
          <a:endParaRPr lang="en-US" sz="3200" kern="1200" dirty="0"/>
        </a:p>
      </dsp:txBody>
      <dsp:txXfrm rot="10800000">
        <a:off x="2986801" y="1828799"/>
        <a:ext cx="2484596" cy="2235200"/>
      </dsp:txXfrm>
    </dsp:sp>
    <dsp:sp modelId="{DA9BE228-F1BF-4D22-B9DE-78B5E14F6807}">
      <dsp:nvSpPr>
        <dsp:cNvPr id="0" name=""/>
        <dsp:cNvSpPr/>
      </dsp:nvSpPr>
      <dsp:spPr>
        <a:xfrm>
          <a:off x="5719857" y="243840"/>
          <a:ext cx="2484596" cy="1341120"/>
        </a:xfrm>
        <a:prstGeom prst="roundRect">
          <a:avLst>
            <a:gd name="adj" fmla="val 10000"/>
          </a:avLst>
        </a:prstGeom>
        <a:blipFill rotWithShape="0">
          <a:blip xmlns:r="http://schemas.openxmlformats.org/officeDocument/2006/relationships" r:embed="rId3"/>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29FE3C92-3CB6-4CF6-B5B7-732E2F984230}">
      <dsp:nvSpPr>
        <dsp:cNvPr id="0" name=""/>
        <dsp:cNvSpPr/>
      </dsp:nvSpPr>
      <dsp:spPr>
        <a:xfrm rot="10800000">
          <a:off x="5719857" y="1828799"/>
          <a:ext cx="2484596" cy="2235200"/>
        </a:xfrm>
        <a:prstGeom prst="round2SameRect">
          <a:avLst>
            <a:gd name="adj1" fmla="val 10500"/>
            <a:gd name="adj2" fmla="val 0"/>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3152" tIns="274320" rIns="73152"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latin typeface="Corbel" pitchFamily="34" charset="0"/>
            </a:rPr>
            <a:t>Necessary Inference</a:t>
          </a:r>
          <a:endParaRPr lang="en-US" sz="3200" kern="1200" dirty="0">
            <a:effectLst>
              <a:outerShdw blurRad="50800" dist="38100" dir="8100000" algn="tr" rotWithShape="0">
                <a:prstClr val="black">
                  <a:alpha val="40000"/>
                </a:prstClr>
              </a:outerShdw>
            </a:effectLst>
          </a:endParaRPr>
        </a:p>
      </dsp:txBody>
      <dsp:txXfrm rot="10800000">
        <a:off x="5719857" y="1828799"/>
        <a:ext cx="2484596" cy="223520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CBF4AF3-FAB8-444C-81AB-52C89640E279}">
      <dsp:nvSpPr>
        <dsp:cNvPr id="0" name=""/>
        <dsp:cNvSpPr/>
      </dsp:nvSpPr>
      <dsp:spPr>
        <a:xfrm>
          <a:off x="0" y="0"/>
          <a:ext cx="8458200" cy="1828800"/>
        </a:xfrm>
        <a:prstGeom prst="roundRect">
          <a:avLst>
            <a:gd name="adj" fmla="val 10000"/>
          </a:avLst>
        </a:prstGeom>
        <a:solidFill>
          <a:schemeClr val="bg1">
            <a:lumMod val="65000"/>
            <a:alpha val="9000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522A23F-60AF-4EB5-B628-D1D7122C9B70}">
      <dsp:nvSpPr>
        <dsp:cNvPr id="0" name=""/>
        <dsp:cNvSpPr/>
      </dsp:nvSpPr>
      <dsp:spPr>
        <a:xfrm>
          <a:off x="253746" y="243840"/>
          <a:ext cx="2484596" cy="1341120"/>
        </a:xfrm>
        <a:prstGeom prst="roundRect">
          <a:avLst>
            <a:gd name="adj" fmla="val 10000"/>
          </a:avLst>
        </a:prstGeom>
        <a:blipFill rotWithShape="0">
          <a:blip xmlns:r="http://schemas.openxmlformats.org/officeDocument/2006/relationships" r:embed="rId1"/>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D62446F0-305B-47D0-BB5B-6E521BF13423}">
      <dsp:nvSpPr>
        <dsp:cNvPr id="0" name=""/>
        <dsp:cNvSpPr/>
      </dsp:nvSpPr>
      <dsp:spPr>
        <a:xfrm rot="10800000">
          <a:off x="253746" y="1828799"/>
          <a:ext cx="2484596" cy="2235200"/>
        </a:xfrm>
        <a:prstGeom prst="round2SameRect">
          <a:avLst>
            <a:gd name="adj1" fmla="val 10500"/>
            <a:gd name="adj2" fmla="val 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rPr>
            <a:t>Direct Command</a:t>
          </a:r>
          <a:endParaRPr lang="en-US" sz="3200" b="1" kern="1200" dirty="0">
            <a:effectLst>
              <a:outerShdw blurRad="50800" dist="38100" dir="8100000" algn="tr" rotWithShape="0">
                <a:prstClr val="black">
                  <a:alpha val="40000"/>
                </a:prstClr>
              </a:outerShdw>
            </a:effectLst>
          </a:endParaRPr>
        </a:p>
      </dsp:txBody>
      <dsp:txXfrm rot="10800000">
        <a:off x="253746" y="1828799"/>
        <a:ext cx="2484596" cy="2235200"/>
      </dsp:txXfrm>
    </dsp:sp>
    <dsp:sp modelId="{47764302-6003-41ED-A700-353625DDACE5}">
      <dsp:nvSpPr>
        <dsp:cNvPr id="0" name=""/>
        <dsp:cNvSpPr/>
      </dsp:nvSpPr>
      <dsp:spPr>
        <a:xfrm>
          <a:off x="2986801" y="243840"/>
          <a:ext cx="2484596" cy="1341120"/>
        </a:xfrm>
        <a:prstGeom prst="roundRect">
          <a:avLst>
            <a:gd name="adj" fmla="val 10000"/>
          </a:avLst>
        </a:prstGeom>
        <a:blipFill rotWithShape="0">
          <a:blip xmlns:r="http://schemas.openxmlformats.org/officeDocument/2006/relationships" r:embed="rId2"/>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C25C9643-7A4A-4083-84C2-108B7FB51E9D}">
      <dsp:nvSpPr>
        <dsp:cNvPr id="0" name=""/>
        <dsp:cNvSpPr/>
      </dsp:nvSpPr>
      <dsp:spPr>
        <a:xfrm rot="10800000">
          <a:off x="2986801" y="1828799"/>
          <a:ext cx="2484596" cy="2235200"/>
        </a:xfrm>
        <a:prstGeom prst="round2SameRect">
          <a:avLst>
            <a:gd name="adj1" fmla="val 10500"/>
            <a:gd name="adj2" fmla="val 0"/>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3152" tIns="274320" rIns="73152"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latin typeface="Corbel" pitchFamily="34" charset="0"/>
            </a:rPr>
            <a:t>Approved Apostolic Example</a:t>
          </a:r>
          <a:endParaRPr lang="en-US" sz="3200" kern="1200" dirty="0"/>
        </a:p>
      </dsp:txBody>
      <dsp:txXfrm rot="10800000">
        <a:off x="2986801" y="1828799"/>
        <a:ext cx="2484596" cy="2235200"/>
      </dsp:txXfrm>
    </dsp:sp>
    <dsp:sp modelId="{DA9BE228-F1BF-4D22-B9DE-78B5E14F6807}">
      <dsp:nvSpPr>
        <dsp:cNvPr id="0" name=""/>
        <dsp:cNvSpPr/>
      </dsp:nvSpPr>
      <dsp:spPr>
        <a:xfrm>
          <a:off x="5719857" y="243840"/>
          <a:ext cx="2484596" cy="1341120"/>
        </a:xfrm>
        <a:prstGeom prst="roundRect">
          <a:avLst>
            <a:gd name="adj" fmla="val 10000"/>
          </a:avLst>
        </a:prstGeom>
        <a:blipFill rotWithShape="0">
          <a:blip xmlns:r="http://schemas.openxmlformats.org/officeDocument/2006/relationships" r:embed="rId3"/>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29FE3C92-3CB6-4CF6-B5B7-732E2F984230}">
      <dsp:nvSpPr>
        <dsp:cNvPr id="0" name=""/>
        <dsp:cNvSpPr/>
      </dsp:nvSpPr>
      <dsp:spPr>
        <a:xfrm rot="10800000">
          <a:off x="5719857" y="1828799"/>
          <a:ext cx="2484596" cy="2235200"/>
        </a:xfrm>
        <a:prstGeom prst="round2SameRect">
          <a:avLst>
            <a:gd name="adj1" fmla="val 10500"/>
            <a:gd name="adj2" fmla="val 0"/>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3152" tIns="274320" rIns="73152" bIns="227584" numCol="1" spcCol="1270" anchor="t" anchorCtr="0">
          <a:noAutofit/>
        </a:bodyPr>
        <a:lstStyle/>
        <a:p>
          <a:pPr lvl="0" algn="l" defTabSz="1422400">
            <a:lnSpc>
              <a:spcPct val="90000"/>
            </a:lnSpc>
            <a:spcBef>
              <a:spcPct val="0"/>
            </a:spcBef>
            <a:spcAft>
              <a:spcPct val="35000"/>
            </a:spcAft>
          </a:pPr>
          <a:r>
            <a:rPr lang="en-US" sz="3200" b="1" kern="1200" dirty="0" smtClean="0">
              <a:effectLst>
                <a:outerShdw blurRad="50800" dist="38100" dir="8100000" algn="tr" rotWithShape="0">
                  <a:prstClr val="black">
                    <a:alpha val="40000"/>
                  </a:prstClr>
                </a:outerShdw>
              </a:effectLst>
              <a:latin typeface="Corbel" pitchFamily="34" charset="0"/>
            </a:rPr>
            <a:t>Necessary Inference</a:t>
          </a:r>
          <a:endParaRPr lang="en-US" sz="3200" kern="1200" dirty="0">
            <a:effectLst>
              <a:outerShdw blurRad="50800" dist="38100" dir="8100000" algn="tr" rotWithShape="0">
                <a:prstClr val="black">
                  <a:alpha val="40000"/>
                </a:prstClr>
              </a:outerShdw>
            </a:effectLst>
          </a:endParaRPr>
        </a:p>
      </dsp:txBody>
      <dsp:txXfrm rot="10800000">
        <a:off x="5719857" y="1828799"/>
        <a:ext cx="2484596" cy="2235200"/>
      </dsp:txXfrm>
    </dsp:sp>
  </dsp:spTree>
</dsp:drawing>
</file>

<file path=ppt/diagrams/layout1.xml><?xml version="1.0" encoding="utf-8"?>
<dgm:layoutDef xmlns:dgm="http://schemas.openxmlformats.org/drawingml/2006/diagram" xmlns:a="http://schemas.openxmlformats.org/drawingml/2006/main" uniqueId="urn:microsoft.com/office/officeart/2005/8/layout/pList2#1">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2.xml><?xml version="1.0" encoding="utf-8"?>
<dgm:layoutDef xmlns:dgm="http://schemas.openxmlformats.org/drawingml/2006/diagram" xmlns:a="http://schemas.openxmlformats.org/drawingml/2006/main" uniqueId="urn:microsoft.com/office/officeart/2005/8/layout/pList2#1">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3.xml><?xml version="1.0" encoding="utf-8"?>
<dgm:layoutDef xmlns:dgm="http://schemas.openxmlformats.org/drawingml/2006/diagram" xmlns:a="http://schemas.openxmlformats.org/drawingml/2006/main" uniqueId="urn:microsoft.com/office/officeart/2005/8/layout/pList2#1">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4.xml><?xml version="1.0" encoding="utf-8"?>
<dgm:layoutDef xmlns:dgm="http://schemas.openxmlformats.org/drawingml/2006/diagram" xmlns:a="http://schemas.openxmlformats.org/drawingml/2006/main" uniqueId="urn:microsoft.com/office/officeart/2005/8/layout/pList2#1">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0C4AB8-25BE-445F-8073-7AAC05BD37FF}" type="datetimeFigureOut">
              <a:rPr lang="en-US" smtClean="0"/>
              <a:pPr/>
              <a:t>2/17/2012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566074-CEC2-4EBF-B1F3-E97A96BEB2E0}" type="slidenum">
              <a:rPr lang="en-US" smtClean="0"/>
              <a:pPr/>
              <a:t>‹#›</a:t>
            </a:fld>
            <a:endParaRPr lang="en-US"/>
          </a:p>
        </p:txBody>
      </p:sp>
    </p:spTree>
    <p:extLst>
      <p:ext uri="{BB962C8B-B14F-4D97-AF65-F5344CB8AC3E}">
        <p14:creationId xmlns:p14="http://schemas.microsoft.com/office/powerpoint/2010/main" xmlns="" val="249820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SmartArt graphic </a:t>
            </a:r>
            <a:r>
              <a:rPr lang="en-US" sz="1400" b="1" baseline="0" dirty="0" smtClean="0"/>
              <a:t>with pictures on red background</a:t>
            </a:r>
          </a:p>
          <a:p>
            <a:r>
              <a:rPr lang="en-US" sz="1400" baseline="0" dirty="0" smtClean="0"/>
              <a:t>(Intermediate)</a:t>
            </a:r>
          </a:p>
          <a:p>
            <a:endParaRPr lang="en-US" baseline="0" dirty="0" smtClean="0"/>
          </a:p>
          <a:p>
            <a:endParaRPr lang="en-US" baseline="0" dirty="0" smtClean="0"/>
          </a:p>
          <a:p>
            <a:r>
              <a:rPr lang="en-US" baseline="0" dirty="0" smtClean="0"/>
              <a:t>To reproduce the SmartArt graphic on this slide, do the following:</a:t>
            </a:r>
          </a:p>
          <a:p>
            <a:pPr marL="228600" indent="-228600">
              <a:buFont typeface="+mj-lt"/>
              <a:buAutoNum type="arabicPeriod"/>
            </a:pPr>
            <a:r>
              <a:rPr lang="en-US" baseline="0" dirty="0" smtClean="0"/>
              <a:t>On the </a:t>
            </a:r>
            <a:r>
              <a:rPr lang="en-US" b="1" baseline="0" dirty="0" smtClean="0"/>
              <a:t>Home</a:t>
            </a:r>
            <a:r>
              <a:rPr lang="en-US" baseline="0" dirty="0" smtClean="0"/>
              <a:t> tab, in the </a:t>
            </a:r>
            <a:r>
              <a:rPr lang="en-US" b="1" baseline="0" dirty="0" smtClean="0"/>
              <a:t>Slides</a:t>
            </a:r>
            <a:r>
              <a:rPr lang="en-US" baseline="0" dirty="0" smtClean="0"/>
              <a:t> group, click </a:t>
            </a:r>
            <a:r>
              <a:rPr lang="en-US" b="1" baseline="0" dirty="0" smtClean="0"/>
              <a:t>Layout</a:t>
            </a:r>
            <a:r>
              <a:rPr lang="en-US" baseline="0" dirty="0" smtClean="0"/>
              <a:t>, and then click </a:t>
            </a:r>
            <a:r>
              <a:rPr lang="en-US" b="1" baseline="0" dirty="0" smtClean="0"/>
              <a:t>Blank</a:t>
            </a:r>
            <a:r>
              <a:rPr lang="en-US" baseline="0" dirty="0" smtClean="0"/>
              <a:t>.</a:t>
            </a:r>
          </a:p>
          <a:p>
            <a:pPr marL="228600" lvl="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Insert tab</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Illustrations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SmartArt</a:t>
            </a:r>
            <a:r>
              <a:rPr lang="en-US" sz="1200" kern="1200" dirty="0" smtClean="0">
                <a:solidFill>
                  <a:schemeClr val="tx1"/>
                </a:solidFill>
                <a:effectLst/>
                <a:latin typeface="+mn-lt"/>
                <a:ea typeface="+mn-ea"/>
                <a:cs typeface="+mn-cs"/>
              </a:rPr>
              <a:t>.</a:t>
            </a:r>
          </a:p>
          <a:p>
            <a:pPr marL="228600" indent="-228600">
              <a:buFont typeface="+mj-lt"/>
              <a:buAutoNum type="arabicPeriod"/>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Choose a SmartArt Graphic </a:t>
            </a:r>
            <a:r>
              <a:rPr lang="en-US" sz="1200" kern="1200" dirty="0" smtClean="0">
                <a:solidFill>
                  <a:schemeClr val="tx1"/>
                </a:solidFill>
                <a:effectLst/>
                <a:latin typeface="+mn-lt"/>
                <a:ea typeface="+mn-ea"/>
                <a:cs typeface="+mn-cs"/>
              </a:rPr>
              <a:t>dialog box, in the left pane, click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Picture </a:t>
            </a:r>
            <a:r>
              <a:rPr lang="en-US" sz="1200" kern="1200" dirty="0" smtClean="0">
                <a:solidFill>
                  <a:schemeClr val="tx1"/>
                </a:solidFill>
                <a:effectLst/>
                <a:latin typeface="+mn-lt"/>
                <a:ea typeface="+mn-ea"/>
                <a:cs typeface="+mn-cs"/>
              </a:rPr>
              <a:t>pane, double-click </a:t>
            </a:r>
            <a:r>
              <a:rPr lang="en-US" sz="1200" b="1" kern="1200" dirty="0" smtClean="0">
                <a:solidFill>
                  <a:schemeClr val="tx1"/>
                </a:solidFill>
                <a:effectLst/>
                <a:latin typeface="+mn-lt"/>
                <a:ea typeface="+mn-ea"/>
                <a:cs typeface="+mn-cs"/>
              </a:rPr>
              <a:t>Title Picture Lineup </a:t>
            </a:r>
            <a:r>
              <a:rPr lang="en-US" sz="1200" kern="1200" dirty="0" smtClean="0">
                <a:solidFill>
                  <a:schemeClr val="tx1"/>
                </a:solidFill>
                <a:effectLst/>
                <a:latin typeface="+mn-lt"/>
                <a:ea typeface="+mn-ea"/>
                <a:cs typeface="+mn-cs"/>
              </a:rPr>
              <a:t>(fifth</a:t>
            </a:r>
            <a:r>
              <a:rPr lang="en-US" sz="1200" kern="1200" baseline="0" dirty="0" smtClean="0">
                <a:solidFill>
                  <a:schemeClr val="tx1"/>
                </a:solidFill>
                <a:effectLst/>
                <a:latin typeface="+mn-lt"/>
                <a:ea typeface="+mn-ea"/>
                <a:cs typeface="+mn-cs"/>
              </a:rPr>
              <a:t> row</a:t>
            </a:r>
            <a:r>
              <a:rPr lang="en-US" sz="1200" kern="1200" dirty="0" smtClean="0">
                <a:solidFill>
                  <a:schemeClr val="tx1"/>
                </a:solidFill>
                <a:effectLst/>
                <a:latin typeface="+mn-lt"/>
                <a:ea typeface="+mn-ea"/>
                <a:cs typeface="+mn-cs"/>
              </a:rPr>
              <a:t>) to insert the graphic into the slide.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Click each of the four picture placeholders in the SmartArt graphic, select a picture, and then click </a:t>
            </a:r>
            <a:r>
              <a:rPr lang="en-US" sz="1200" b="1" kern="1200" dirty="0" smtClean="0">
                <a:solidFill>
                  <a:schemeClr val="tx1"/>
                </a:solidFill>
                <a:effectLst/>
                <a:latin typeface="+mn-lt"/>
                <a:ea typeface="+mn-ea"/>
                <a:cs typeface="+mn-cs"/>
              </a:rPr>
              <a:t>Insert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Select the graphic. Under </a:t>
            </a:r>
            <a:r>
              <a:rPr lang="en-US" sz="1200" b="1" u="none"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enter </a:t>
            </a:r>
            <a:r>
              <a:rPr lang="en-US" sz="1200" b="1" kern="1200" dirty="0" smtClean="0">
                <a:solidFill>
                  <a:schemeClr val="tx1"/>
                </a:solidFill>
                <a:effectLst/>
                <a:latin typeface="+mn-lt"/>
                <a:ea typeface="+mn-ea"/>
                <a:cs typeface="+mn-cs"/>
              </a:rPr>
              <a:t>5.92”</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Height</a:t>
            </a:r>
            <a:r>
              <a:rPr lang="en-US" sz="1200" kern="1200" baseline="0" dirty="0" smtClean="0">
                <a:solidFill>
                  <a:schemeClr val="tx1"/>
                </a:solidFill>
                <a:effectLst/>
                <a:latin typeface="+mn-lt"/>
                <a:ea typeface="+mn-ea"/>
                <a:cs typeface="+mn-cs"/>
              </a:rPr>
              <a:t> box and </a:t>
            </a:r>
            <a:r>
              <a:rPr lang="en-US" sz="1200" b="1" kern="1200" baseline="0" dirty="0" smtClean="0">
                <a:solidFill>
                  <a:schemeClr val="tx1"/>
                </a:solidFill>
                <a:effectLst/>
                <a:latin typeface="+mn-lt"/>
                <a:ea typeface="+mn-ea"/>
                <a:cs typeface="+mn-cs"/>
              </a:rPr>
              <a:t>8.75”</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Width</a:t>
            </a:r>
            <a:r>
              <a:rPr lang="en-US" sz="1200" kern="1200" baseline="0" dirty="0" smtClean="0">
                <a:solidFill>
                  <a:schemeClr val="tx1"/>
                </a:solidFill>
                <a:effectLst/>
                <a:latin typeface="+mn-lt"/>
                <a:ea typeface="+mn-ea"/>
                <a:cs typeface="+mn-cs"/>
              </a:rPr>
              <a: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Arrange</a:t>
            </a:r>
            <a:r>
              <a:rPr lang="en-US" sz="1200" kern="1200" baseline="0" dirty="0" smtClean="0">
                <a:solidFill>
                  <a:schemeClr val="tx1"/>
                </a:solidFill>
                <a:effectLst/>
                <a:latin typeface="+mn-lt"/>
                <a:ea typeface="+mn-ea"/>
                <a:cs typeface="+mn-cs"/>
              </a:rPr>
              <a:t> group, click </a:t>
            </a:r>
            <a:r>
              <a:rPr lang="en-US" sz="1200" b="1" kern="1200" baseline="0" dirty="0" smtClean="0">
                <a:solidFill>
                  <a:schemeClr val="tx1"/>
                </a:solidFill>
                <a:effectLst/>
                <a:latin typeface="+mn-lt"/>
                <a:ea typeface="+mn-ea"/>
                <a:cs typeface="+mn-cs"/>
              </a:rPr>
              <a:t>Align</a:t>
            </a:r>
            <a:r>
              <a:rPr lang="en-US" sz="1200" kern="1200" baseline="0" dirty="0" smtClean="0">
                <a:solidFill>
                  <a:schemeClr val="tx1"/>
                </a:solidFill>
                <a:effectLst/>
                <a:latin typeface="+mn-lt"/>
                <a:ea typeface="+mn-ea"/>
                <a:cs typeface="+mn-cs"/>
              </a:rPr>
              <a:t>, and then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to Slide</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Center</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Middle</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228600" lvl="0" indent="-228600">
              <a:buFont typeface="+mj-lt"/>
              <a:buAutoNum type="arabicPeriod"/>
            </a:pPr>
            <a:r>
              <a:rPr lang="en-US" sz="1200" kern="1200" dirty="0" smtClean="0">
                <a:solidFill>
                  <a:schemeClr val="tx1"/>
                </a:solidFill>
                <a:effectLst/>
                <a:latin typeface="+mn-lt"/>
                <a:ea typeface="+mn-ea"/>
                <a:cs typeface="+mn-cs"/>
              </a:rPr>
              <a:t>Select the graphic, and then click one of the arrows on the left border. In the </a:t>
            </a:r>
            <a:r>
              <a:rPr lang="en-US" sz="1200" b="1" kern="1200" dirty="0" smtClean="0">
                <a:solidFill>
                  <a:schemeClr val="tx1"/>
                </a:solidFill>
                <a:effectLst/>
                <a:latin typeface="+mn-lt"/>
                <a:ea typeface="+mn-ea"/>
                <a:cs typeface="+mn-cs"/>
              </a:rPr>
              <a:t>Type your text here </a:t>
            </a:r>
            <a:r>
              <a:rPr lang="en-US" sz="1200" kern="1200" dirty="0" smtClean="0">
                <a:solidFill>
                  <a:schemeClr val="tx1"/>
                </a:solidFill>
                <a:effectLst/>
                <a:latin typeface="+mn-lt"/>
                <a:ea typeface="+mn-ea"/>
                <a:cs typeface="+mn-cs"/>
              </a:rPr>
              <a:t>dialog box, enter text.</a:t>
            </a:r>
          </a:p>
          <a:p>
            <a:pPr marL="228600" lvl="0" indent="-228600">
              <a:buFont typeface="+mj-lt"/>
              <a:buAutoNum type="arabicPeriod"/>
            </a:pPr>
            <a:r>
              <a:rPr lang="en-US" sz="1200" baseline="0" dirty="0" smtClean="0"/>
              <a:t>Press and hold CTRL, and then select all of the text boxes above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list, and then select </a:t>
            </a:r>
            <a:r>
              <a:rPr lang="en-US" sz="1200" b="1" kern="1200" dirty="0" smtClean="0">
                <a:solidFill>
                  <a:schemeClr val="tx1"/>
                </a:solidFill>
                <a:effectLst/>
                <a:latin typeface="+mn-lt"/>
                <a:ea typeface="+mn-ea"/>
                <a:cs typeface="+mn-cs"/>
              </a:rPr>
              <a:t>26 pt.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list. </a:t>
            </a:r>
            <a:r>
              <a:rPr lang="en-US" sz="1200" b="0" baseline="0" dirty="0" smtClean="0"/>
              <a:t>Click </a:t>
            </a:r>
            <a:r>
              <a:rPr lang="en-US" sz="1200" b="1" baseline="0" dirty="0" smtClean="0"/>
              <a:t>Font Color </a:t>
            </a:r>
            <a:r>
              <a:rPr lang="en-US" sz="1200" b="0" baseline="0" dirty="0" smtClean="0"/>
              <a:t>and select </a:t>
            </a:r>
            <a:r>
              <a:rPr lang="en-US" sz="1200" b="1" baseline="0" dirty="0" smtClean="0"/>
              <a:t>White, Background 1</a:t>
            </a:r>
            <a:r>
              <a:rPr lang="en-US" sz="1200" baseline="0" dirty="0" smtClean="0"/>
              <a:t>.</a:t>
            </a:r>
            <a:endParaRPr lang="en-US" b="1" dirty="0" smtClean="0"/>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all of the text boxes above the pictures.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Shapes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Change</a:t>
            </a:r>
            <a:r>
              <a:rPr lang="en-US" sz="1200" b="1" kern="1200" baseline="0" dirty="0" smtClean="0">
                <a:solidFill>
                  <a:schemeClr val="tx1"/>
                </a:solidFill>
                <a:effectLst/>
                <a:latin typeface="+mn-lt"/>
                <a:ea typeface="+mn-ea"/>
                <a:cs typeface="+mn-cs"/>
              </a:rPr>
              <a:t> Shape</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Rectangles</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Round Diagonal Corner Rectangle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Shape Styles </a:t>
            </a:r>
            <a:r>
              <a:rPr lang="en-US" sz="1200" kern="1200" baseline="0" dirty="0" smtClean="0">
                <a:solidFill>
                  <a:schemeClr val="tx1"/>
                </a:solidFill>
                <a:effectLst/>
                <a:latin typeface="+mn-lt"/>
                <a:ea typeface="+mn-ea"/>
                <a:cs typeface="+mn-cs"/>
              </a:rPr>
              <a:t>group, click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launcher.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pane, click </a:t>
            </a:r>
            <a:r>
              <a:rPr lang="en-US" sz="1200" b="1" kern="1200" baseline="0" dirty="0" smtClean="0">
                <a:solidFill>
                  <a:schemeClr val="tx1"/>
                </a:solidFill>
                <a:effectLst/>
                <a:latin typeface="+mn-lt"/>
                <a:ea typeface="+mn-ea"/>
                <a:cs typeface="+mn-cs"/>
              </a:rPr>
              <a:t>Gradient fill</a:t>
            </a:r>
            <a:r>
              <a:rPr lang="en-US" sz="1200" kern="1200" baseline="0" dirty="0" smtClean="0">
                <a:solidFill>
                  <a:schemeClr val="tx1"/>
                </a:solidFill>
                <a:effectLst/>
                <a:latin typeface="+mn-lt"/>
                <a:ea typeface="+mn-ea"/>
                <a:cs typeface="+mn-cs"/>
              </a:rPr>
              <a:t>, and then do the following:</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Type</a:t>
            </a:r>
            <a:r>
              <a:rPr lang="en-US" sz="1200" kern="1200" baseline="0" dirty="0" smtClean="0">
                <a:solidFill>
                  <a:schemeClr val="tx1"/>
                </a:solidFill>
                <a:effectLst/>
                <a:latin typeface="+mn-lt"/>
                <a:ea typeface="+mn-ea"/>
                <a:cs typeface="+mn-cs"/>
              </a:rPr>
              <a:t> list, select </a:t>
            </a:r>
            <a:r>
              <a:rPr lang="en-US" sz="1200" b="1" kern="1200" baseline="0" dirty="0" smtClean="0">
                <a:solidFill>
                  <a:schemeClr val="tx1"/>
                </a:solidFill>
                <a:effectLst/>
                <a:latin typeface="+mn-lt"/>
                <a:ea typeface="+mn-ea"/>
                <a:cs typeface="+mn-cs"/>
              </a:rPr>
              <a:t>Linear</a:t>
            </a:r>
            <a:r>
              <a:rPr lang="en-US" sz="120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Angle</a:t>
            </a:r>
            <a:r>
              <a:rPr lang="en-US" sz="1200" kern="1200" baseline="0" dirty="0" smtClean="0">
                <a:solidFill>
                  <a:schemeClr val="tx1"/>
                </a:solidFill>
                <a:effectLst/>
                <a:latin typeface="+mn-lt"/>
                <a:ea typeface="+mn-ea"/>
                <a:cs typeface="+mn-cs"/>
              </a:rPr>
              <a:t> box, enter </a:t>
            </a:r>
            <a:r>
              <a:rPr lang="en-US" sz="1200" b="1" kern="1200" baseline="0" dirty="0" smtClean="0">
                <a:solidFill>
                  <a:schemeClr val="tx1"/>
                </a:solidFill>
                <a:effectLst/>
                <a:latin typeface="+mn-lt"/>
                <a:ea typeface="+mn-ea"/>
                <a:cs typeface="+mn-cs"/>
              </a:rPr>
              <a:t>0.3°</a:t>
            </a:r>
            <a:r>
              <a:rPr lang="en-US" sz="1200" b="0" kern="1200" baseline="0" dirty="0" smtClean="0">
                <a:solidFill>
                  <a:schemeClr val="tx1"/>
                </a:solidFill>
                <a:effectLst/>
                <a:latin typeface="+mn-lt"/>
                <a:ea typeface="+mn-ea"/>
                <a:cs typeface="+mn-cs"/>
              </a:rPr>
              <a:t>.</a:t>
            </a:r>
            <a:endParaRPr lang="en-US" sz="1200" b="1" kern="1200" baseline="0" dirty="0" smtClean="0">
              <a:solidFill>
                <a:schemeClr val="tx1"/>
              </a:solidFill>
              <a:effectLst/>
              <a:latin typeface="+mn-lt"/>
              <a:ea typeface="+mn-ea"/>
              <a:cs typeface="+mn-cs"/>
            </a:endParaRP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three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r>
              <a:rPr lang="en-US" sz="1200" b="0" kern="1200" dirty="0" smtClean="0">
                <a:solidFill>
                  <a:schemeClr val="tx1"/>
                </a:solidFill>
                <a:effectLst/>
                <a:latin typeface="+mn-lt"/>
                <a:ea typeface="+mn-ea"/>
                <a:cs typeface="+mn-cs"/>
              </a:rPr>
              <a:t>.</a:t>
            </a:r>
            <a:endParaRPr lang="en-US" sz="1200" b="1" kern="1200" dirty="0" smtClean="0">
              <a:solidFill>
                <a:schemeClr val="tx1"/>
              </a:solidFill>
              <a:effectLst/>
              <a:latin typeface="+mn-lt"/>
              <a:ea typeface="+mn-ea"/>
              <a:cs typeface="+mn-cs"/>
            </a:endParaRP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136</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48</a:t>
            </a:r>
            <a:r>
              <a:rPr lang="en-US" sz="1200" b="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p>
          <a:p>
            <a:pPr marL="228600" lvl="0" indent="-228600">
              <a:buFont typeface="+mj-lt"/>
              <a:buAutoNum type="arabicPeriod"/>
            </a:pPr>
            <a:r>
              <a:rPr lang="en-US" sz="1200" kern="1200" dirty="0" smtClean="0">
                <a:solidFill>
                  <a:schemeClr val="tx1"/>
                </a:solidFill>
                <a:effectLst/>
                <a:latin typeface="+mn-lt"/>
                <a:ea typeface="+mn-ea"/>
                <a:cs typeface="+mn-cs"/>
              </a:rPr>
              <a:t>Also in</a:t>
            </a:r>
            <a:r>
              <a:rPr lang="en-US" sz="1200" kern="1200" baseline="0" dirty="0" smtClean="0">
                <a:solidFill>
                  <a:schemeClr val="tx1"/>
                </a:solidFill>
                <a:effectLst/>
                <a:latin typeface="+mn-lt"/>
                <a:ea typeface="+mn-ea"/>
                <a:cs typeface="+mn-cs"/>
              </a:rPr>
              <a:t>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in the left pane, in the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pane, click </a:t>
            </a:r>
            <a:r>
              <a:rPr lang="en-US" sz="1200" b="1" kern="1200" baseline="0" dirty="0" smtClean="0">
                <a:solidFill>
                  <a:schemeClr val="tx1"/>
                </a:solidFill>
                <a:effectLst/>
                <a:latin typeface="+mn-lt"/>
                <a:ea typeface="+mn-ea"/>
                <a:cs typeface="+mn-cs"/>
              </a:rPr>
              <a:t>No line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pane, click the button next to </a:t>
            </a:r>
            <a:r>
              <a:rPr lang="en-US" sz="1200" b="1" kern="1200" baseline="0" dirty="0" smtClean="0">
                <a:solidFill>
                  <a:schemeClr val="tx1"/>
                </a:solidFill>
                <a:effectLst/>
                <a:latin typeface="+mn-lt"/>
                <a:ea typeface="+mn-ea"/>
                <a:cs typeface="+mn-cs"/>
              </a:rPr>
              <a:t>Presets</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Outer</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Offset Diagonal Bottom Left </a:t>
            </a:r>
            <a:r>
              <a:rPr lang="en-US" sz="1200" kern="1200" baseline="0" dirty="0" smtClean="0">
                <a:solidFill>
                  <a:schemeClr val="tx1"/>
                </a:solidFill>
                <a:effectLst/>
                <a:latin typeface="+mn-lt"/>
                <a:ea typeface="+mn-ea"/>
                <a:cs typeface="+mn-cs"/>
              </a:rPr>
              <a:t>(first row).</a:t>
            </a:r>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the three text boxes</a:t>
            </a:r>
            <a:r>
              <a:rPr lang="en-US" sz="1200" kern="1200" baseline="0" dirty="0" smtClean="0">
                <a:solidFill>
                  <a:schemeClr val="tx1"/>
                </a:solidFill>
                <a:effectLst/>
                <a:latin typeface="+mn-lt"/>
                <a:ea typeface="+mn-ea"/>
                <a:cs typeface="+mn-cs"/>
              </a:rPr>
              <a:t> below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 </a:t>
            </a:r>
            <a:r>
              <a:rPr lang="en-US" sz="1200" kern="1200" dirty="0" smtClean="0">
                <a:solidFill>
                  <a:schemeClr val="tx1"/>
                </a:solidFill>
                <a:effectLst/>
                <a:latin typeface="+mn-lt"/>
                <a:ea typeface="+mn-ea"/>
                <a:cs typeface="+mn-cs"/>
              </a:rPr>
              <a:t>list,</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select </a:t>
            </a:r>
            <a:r>
              <a:rPr lang="en-US" sz="1200" b="1" kern="1200" dirty="0" smtClean="0">
                <a:solidFill>
                  <a:schemeClr val="tx1"/>
                </a:solidFill>
                <a:effectLst/>
                <a:latin typeface="+mn-lt"/>
                <a:ea typeface="+mn-ea"/>
                <a:cs typeface="+mn-cs"/>
              </a:rPr>
              <a:t>24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Font Size </a:t>
            </a:r>
            <a:r>
              <a:rPr lang="en-US" sz="1200" kern="1200" dirty="0" smtClean="0">
                <a:solidFill>
                  <a:schemeClr val="tx1"/>
                </a:solidFill>
                <a:effectLst/>
                <a:latin typeface="+mn-lt"/>
                <a:ea typeface="+mn-ea"/>
                <a:cs typeface="+mn-cs"/>
              </a:rPr>
              <a:t>box, and then click </a:t>
            </a:r>
            <a:r>
              <a:rPr lang="en-US" sz="1200" b="1" kern="1200" dirty="0" smtClean="0">
                <a:solidFill>
                  <a:schemeClr val="tx1"/>
                </a:solidFill>
                <a:effectLst/>
                <a:latin typeface="+mn-lt"/>
                <a:ea typeface="+mn-ea"/>
                <a:cs typeface="+mn-cs"/>
              </a:rPr>
              <a:t>Font Color </a:t>
            </a:r>
            <a:r>
              <a:rPr lang="en-US" sz="1200" kern="1200" dirty="0" smtClean="0">
                <a:solidFill>
                  <a:schemeClr val="tx1"/>
                </a:solidFill>
                <a:effectLst/>
                <a:latin typeface="+mn-lt"/>
                <a:ea typeface="+mn-ea"/>
                <a:cs typeface="+mn-cs"/>
              </a:rPr>
              <a:t>and select </a:t>
            </a:r>
            <a:r>
              <a:rPr lang="en-US" sz="1200" b="1" kern="1200" dirty="0" smtClean="0">
                <a:solidFill>
                  <a:schemeClr val="tx1"/>
                </a:solidFill>
                <a:effectLst/>
                <a:latin typeface="+mn-lt"/>
                <a:ea typeface="+mn-ea"/>
                <a:cs typeface="+mn-cs"/>
              </a:rPr>
              <a:t>White, Background 1</a:t>
            </a:r>
            <a:r>
              <a:rPr lang="en-US" sz="1200" kern="1200" dirty="0" smtClean="0">
                <a:solidFill>
                  <a:schemeClr val="tx1"/>
                </a:solidFill>
                <a:effectLst/>
                <a:latin typeface="+mn-lt"/>
                <a:ea typeface="+mn-ea"/>
                <a:cs typeface="+mn-cs"/>
              </a:rPr>
              <a:t>.</a:t>
            </a:r>
          </a:p>
          <a:p>
            <a:pPr marL="228600" lvl="0" indent="-228600">
              <a:buFont typeface="+mj-lt"/>
              <a:buAutoNum type="arabicPeriod"/>
            </a:pPr>
            <a:r>
              <a:rPr lang="en-US" baseline="0" dirty="0" smtClean="0"/>
              <a:t>Also on the </a:t>
            </a:r>
            <a:r>
              <a:rPr lang="en-US" b="1" baseline="0" dirty="0" smtClean="0"/>
              <a:t>Home</a:t>
            </a:r>
            <a:r>
              <a:rPr lang="en-US" baseline="0" dirty="0" smtClean="0"/>
              <a:t> tab, in the </a:t>
            </a:r>
            <a:r>
              <a:rPr lang="en-US" b="1" baseline="0" dirty="0" smtClean="0"/>
              <a:t>Paragraph</a:t>
            </a:r>
            <a:r>
              <a:rPr lang="en-US" baseline="0" dirty="0" smtClean="0"/>
              <a:t> group, click </a:t>
            </a:r>
            <a:r>
              <a:rPr lang="en-US" b="1" baseline="0" dirty="0" smtClean="0"/>
              <a:t>Align Text Left</a:t>
            </a:r>
            <a:r>
              <a:rPr lang="en-US" baseline="0" dirty="0" smtClean="0"/>
              <a:t>. </a:t>
            </a:r>
          </a:p>
          <a:p>
            <a:pPr marL="228600" lvl="0" indent="-228600">
              <a:buFont typeface="+mj-lt"/>
              <a:buAutoNum type="arabicPeriod"/>
            </a:pPr>
            <a:r>
              <a:rPr lang="en-US" baseline="0" dirty="0" smtClean="0"/>
              <a:t>Press and hold CTRL, and then select the three vertical lines in the SmartArt graphic.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 Styles </a:t>
            </a:r>
            <a:r>
              <a:rPr lang="en-US" baseline="0" dirty="0" smtClean="0"/>
              <a:t>group, click the </a:t>
            </a:r>
            <a:r>
              <a:rPr lang="en-US" b="1" baseline="0" dirty="0" smtClean="0"/>
              <a:t>Format Shape </a:t>
            </a:r>
            <a:r>
              <a:rPr lang="en-US" baseline="0" dirty="0" smtClean="0"/>
              <a:t>dialog box launcher. In the </a:t>
            </a:r>
            <a:r>
              <a:rPr lang="en-US" b="1" baseline="0" dirty="0" smtClean="0"/>
              <a:t>Format Shape </a:t>
            </a:r>
            <a:r>
              <a:rPr lang="en-US" baseline="0" dirty="0" smtClean="0"/>
              <a:t>dialog box, click </a:t>
            </a:r>
            <a:r>
              <a:rPr lang="en-US" b="1" baseline="0" dirty="0" smtClean="0"/>
              <a:t>Line Color </a:t>
            </a:r>
            <a:r>
              <a:rPr lang="en-US" baseline="0" dirty="0" smtClean="0"/>
              <a:t>in the left pane, in the </a:t>
            </a:r>
            <a:r>
              <a:rPr lang="en-US" b="1" baseline="0" dirty="0" smtClean="0"/>
              <a:t>Line Color </a:t>
            </a:r>
            <a:r>
              <a:rPr lang="en-US" baseline="0" dirty="0" smtClean="0"/>
              <a:t>pane, click </a:t>
            </a:r>
            <a:r>
              <a:rPr lang="en-US" b="1" baseline="0" dirty="0" smtClean="0"/>
              <a:t>Gradient line</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Linear</a:t>
            </a:r>
            <a:r>
              <a:rPr lang="en-US" baseline="0" dirty="0" smtClean="0"/>
              <a:t>.</a:t>
            </a:r>
          </a:p>
          <a:p>
            <a:pPr marL="685800" lvl="1" indent="-228600">
              <a:buFont typeface="+mj-lt"/>
              <a:buAutoNum type="arabicPeriod"/>
            </a:pPr>
            <a:r>
              <a:rPr lang="en-US" baseline="0" dirty="0" smtClean="0"/>
              <a:t>In the </a:t>
            </a:r>
            <a:r>
              <a:rPr lang="en-US" b="1" baseline="0" dirty="0" smtClean="0"/>
              <a:t>Angle</a:t>
            </a:r>
            <a:r>
              <a:rPr lang="en-US" baseline="0" dirty="0" smtClean="0"/>
              <a:t> box, enter </a:t>
            </a:r>
            <a:r>
              <a:rPr lang="en-US" b="1" baseline="0" dirty="0" smtClean="0"/>
              <a:t>90</a:t>
            </a:r>
            <a:r>
              <a:rPr lang="en-US" sz="1200" b="1" kern="1200" baseline="0" dirty="0" smtClean="0">
                <a:solidFill>
                  <a:schemeClr val="tx1"/>
                </a:solidFill>
                <a:effectLst/>
                <a:latin typeface="+mn-lt"/>
                <a:ea typeface="+mn-ea"/>
                <a:cs typeface="+mn-cs"/>
              </a:rPr>
              <a:t>°</a:t>
            </a:r>
            <a:r>
              <a:rPr lang="en-US" sz="1200" b="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46%</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 </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Black, Text 1 </a:t>
            </a:r>
            <a:r>
              <a:rPr lang="en-US" sz="1200" kern="1200" dirty="0" smtClean="0">
                <a:solidFill>
                  <a:schemeClr val="tx1"/>
                </a:solidFill>
                <a:effectLst/>
                <a:latin typeface="+mn-lt"/>
                <a:ea typeface="+mn-ea"/>
                <a:cs typeface="+mn-cs"/>
              </a:rPr>
              <a:t>(first row).</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 </a:t>
            </a:r>
          </a:p>
          <a:p>
            <a:pPr marL="228600" lvl="0" indent="-228600">
              <a:buFont typeface="+mj-lt"/>
              <a:buAutoNum type="arabicPeriod"/>
            </a:pPr>
            <a:r>
              <a:rPr lang="en-US" baseline="0" dirty="0" smtClean="0"/>
              <a:t>Press and hold CTRL, and then select all three pictures.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Shapes </a:t>
            </a:r>
            <a:r>
              <a:rPr lang="en-US" baseline="0" dirty="0" smtClean="0"/>
              <a:t>group, click </a:t>
            </a:r>
            <a:r>
              <a:rPr lang="en-US" b="1" baseline="0" dirty="0" smtClean="0"/>
              <a:t>Change Shape</a:t>
            </a:r>
            <a:r>
              <a:rPr lang="en-US" baseline="0" dirty="0" smtClean="0"/>
              <a:t>, and then under </a:t>
            </a:r>
            <a:r>
              <a:rPr lang="en-US" b="1" baseline="0" dirty="0" smtClean="0"/>
              <a:t>Rectangles</a:t>
            </a:r>
            <a:r>
              <a:rPr lang="en-US" baseline="0" dirty="0" smtClean="0"/>
              <a:t>, click </a:t>
            </a:r>
            <a:r>
              <a:rPr lang="en-US" b="1" baseline="0" dirty="0" smtClean="0"/>
              <a:t>Round Single Corner Rectangle</a:t>
            </a:r>
            <a:r>
              <a:rPr lang="en-US" baseline="0" dirty="0" smtClean="0"/>
              <a:t>.</a:t>
            </a:r>
          </a:p>
          <a:p>
            <a:pPr marL="228600" lvl="0" indent="-228600">
              <a:buFont typeface="+mj-lt"/>
              <a:buAutoNum type="arabicPeriod"/>
            </a:pPr>
            <a:r>
              <a:rPr lang="en-US" baseline="0" dirty="0" smtClean="0"/>
              <a:t>Under </a:t>
            </a:r>
            <a:r>
              <a:rPr lang="en-US" b="1" baseline="0" dirty="0" smtClean="0"/>
              <a:t>Picture 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Effects</a:t>
            </a:r>
            <a:r>
              <a:rPr lang="en-US" baseline="0" dirty="0" smtClean="0"/>
              <a:t>, point to </a:t>
            </a:r>
            <a:r>
              <a:rPr lang="en-US" b="1" baseline="0" dirty="0" smtClean="0"/>
              <a:t>Shadow</a:t>
            </a:r>
            <a:r>
              <a:rPr lang="en-US" baseline="0" dirty="0" smtClean="0"/>
              <a:t>, and then under </a:t>
            </a:r>
            <a:r>
              <a:rPr lang="en-US" b="1" baseline="0" dirty="0" smtClean="0"/>
              <a:t>Inner</a:t>
            </a:r>
            <a:r>
              <a:rPr lang="en-US" baseline="0" dirty="0" smtClean="0"/>
              <a:t>, click </a:t>
            </a:r>
            <a:r>
              <a:rPr lang="en-US" b="1" baseline="0" dirty="0" smtClean="0"/>
              <a:t>Inside Diagonal Top Right</a:t>
            </a:r>
            <a:r>
              <a:rPr lang="en-US" baseline="0" dirty="0" smtClean="0"/>
              <a:t>.</a:t>
            </a:r>
          </a:p>
          <a:p>
            <a:pPr marL="228600" lvl="0" indent="-228600">
              <a:buFont typeface="+mj-lt"/>
              <a:buAutoNum type="arabicPeriod"/>
            </a:pPr>
            <a:r>
              <a:rPr lang="en-US" baseline="0" dirty="0" smtClean="0"/>
              <a:t>Also under </a:t>
            </a:r>
            <a:r>
              <a:rPr lang="en-US" b="1" baseline="0" dirty="0" smtClean="0"/>
              <a:t>Picture</a:t>
            </a:r>
            <a:r>
              <a:rPr lang="en-US" baseline="0" dirty="0" smtClean="0"/>
              <a:t> </a:t>
            </a:r>
            <a:r>
              <a:rPr lang="en-US" b="1" baseline="0" dirty="0" smtClean="0"/>
              <a:t>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Border</a:t>
            </a:r>
            <a:r>
              <a:rPr lang="en-US" baseline="0" dirty="0" smtClean="0"/>
              <a:t>, and then click </a:t>
            </a:r>
            <a:r>
              <a:rPr lang="en-US" b="1" baseline="0" dirty="0" smtClean="0"/>
              <a:t>No Outline</a:t>
            </a:r>
            <a:r>
              <a:rPr lang="en-US" baseline="0" dirty="0" smtClean="0"/>
              <a:t>.</a:t>
            </a:r>
          </a:p>
          <a:p>
            <a:endParaRPr lang="en-US" dirty="0" smtClean="0"/>
          </a:p>
          <a:p>
            <a:endParaRPr lang="en-US" dirty="0" smtClean="0"/>
          </a:p>
          <a:p>
            <a:r>
              <a:rPr lang="en-US" dirty="0" smtClean="0"/>
              <a:t>To reproduce the background</a:t>
            </a:r>
            <a:r>
              <a:rPr lang="en-US" baseline="0" dirty="0" smtClean="0"/>
              <a:t> effects on this slide, do the following:</a:t>
            </a:r>
          </a:p>
          <a:p>
            <a:pPr marL="228600" indent="-228600">
              <a:buFont typeface="+mj-lt"/>
              <a:buAutoNum type="arabicPeriod"/>
            </a:pPr>
            <a:r>
              <a:rPr lang="en-US" dirty="0" smtClean="0"/>
              <a:t>On the </a:t>
            </a:r>
            <a:r>
              <a:rPr lang="en-US" b="1" dirty="0" smtClean="0"/>
              <a:t>Design</a:t>
            </a:r>
            <a:r>
              <a:rPr lang="en-US" dirty="0" smtClean="0"/>
              <a:t> tab, in the </a:t>
            </a:r>
            <a:r>
              <a:rPr lang="en-US" b="1" dirty="0" smtClean="0"/>
              <a:t>Background</a:t>
            </a:r>
            <a:r>
              <a:rPr lang="en-US" baseline="0" dirty="0" smtClean="0"/>
              <a:t> group, click </a:t>
            </a:r>
            <a:r>
              <a:rPr lang="en-US" b="1" baseline="0" dirty="0" smtClean="0"/>
              <a:t>Background</a:t>
            </a:r>
            <a:r>
              <a:rPr lang="en-US" baseline="0" dirty="0" smtClean="0"/>
              <a:t> </a:t>
            </a:r>
            <a:r>
              <a:rPr lang="en-US" b="1" baseline="0" dirty="0" smtClean="0"/>
              <a:t>Styles</a:t>
            </a:r>
            <a:r>
              <a:rPr lang="en-US" baseline="0" dirty="0" smtClean="0"/>
              <a:t>, and then click </a:t>
            </a:r>
            <a:r>
              <a:rPr lang="en-US" b="1" baseline="0" dirty="0" smtClean="0"/>
              <a:t>Format Background</a:t>
            </a:r>
            <a:r>
              <a:rPr lang="en-US" baseline="0" dirty="0" smtClean="0"/>
              <a:t>. In the </a:t>
            </a:r>
            <a:r>
              <a:rPr lang="en-US" b="1" baseline="0" dirty="0" smtClean="0"/>
              <a:t>Format</a:t>
            </a:r>
            <a:r>
              <a:rPr lang="en-US" baseline="0" dirty="0" smtClean="0"/>
              <a:t> </a:t>
            </a:r>
            <a:r>
              <a:rPr lang="en-US" b="1" baseline="0" dirty="0" smtClean="0"/>
              <a:t>Background</a:t>
            </a:r>
            <a:r>
              <a:rPr lang="en-US" baseline="0" dirty="0" smtClean="0"/>
              <a:t> dialog box, click </a:t>
            </a:r>
            <a:r>
              <a:rPr lang="en-US" b="1" baseline="0" dirty="0" smtClean="0"/>
              <a:t>Gradient fill</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Radial</a:t>
            </a:r>
            <a:r>
              <a:rPr lang="en-US" baseline="0" dirty="0" smtClean="0"/>
              <a:t>.</a:t>
            </a:r>
          </a:p>
          <a:p>
            <a:pPr marL="685800" lvl="1" indent="-228600">
              <a:buFont typeface="+mj-lt"/>
              <a:buAutoNum type="arabicPeriod"/>
            </a:pPr>
            <a:r>
              <a:rPr lang="en-US" baseline="0" dirty="0" smtClean="0"/>
              <a:t>In the </a:t>
            </a:r>
            <a:r>
              <a:rPr lang="en-US" b="1" baseline="0" dirty="0" smtClean="0"/>
              <a:t>Direction</a:t>
            </a:r>
            <a:r>
              <a:rPr lang="en-US" baseline="0" dirty="0" smtClean="0"/>
              <a:t> list, click </a:t>
            </a:r>
            <a:r>
              <a:rPr lang="en-US" b="1" baseline="0" dirty="0" smtClean="0"/>
              <a:t>From Center</a:t>
            </a:r>
            <a:r>
              <a:rPr lang="en-US" baseline="0" dirty="0" smtClean="0"/>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Remove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until three stops appear in </a:t>
            </a:r>
            <a:r>
              <a:rPr lang="en-US" sz="1200" kern="1200" smtClean="0">
                <a:solidFill>
                  <a:schemeClr val="tx1"/>
                </a:solidFill>
                <a:effectLst/>
                <a:latin typeface="+mn-lt"/>
                <a:ea typeface="+mn-ea"/>
                <a:cs typeface="+mn-cs"/>
              </a:rPr>
              <a:t>the slider.</a:t>
            </a:r>
            <a:endParaRPr lang="en-US" baseline="0" dirty="0" smtClean="0"/>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153</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57</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55</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114</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42</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095DBE89-0D3A-4930-9130-5796A18168FD}"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xmlns="" val="679900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SmartArt graphic </a:t>
            </a:r>
            <a:r>
              <a:rPr lang="en-US" sz="1400" b="1" baseline="0" dirty="0" smtClean="0"/>
              <a:t>with pictures on red background</a:t>
            </a:r>
          </a:p>
          <a:p>
            <a:r>
              <a:rPr lang="en-US" sz="1400" baseline="0" dirty="0" smtClean="0"/>
              <a:t>(Intermediate)</a:t>
            </a:r>
          </a:p>
          <a:p>
            <a:endParaRPr lang="en-US" baseline="0" dirty="0" smtClean="0"/>
          </a:p>
          <a:p>
            <a:endParaRPr lang="en-US" baseline="0" dirty="0" smtClean="0"/>
          </a:p>
          <a:p>
            <a:r>
              <a:rPr lang="en-US" baseline="0" dirty="0" smtClean="0"/>
              <a:t>To reproduce the SmartArt graphic on this slide, do the following:</a:t>
            </a:r>
          </a:p>
          <a:p>
            <a:pPr marL="228600" indent="-228600">
              <a:buFont typeface="+mj-lt"/>
              <a:buAutoNum type="arabicPeriod"/>
            </a:pPr>
            <a:r>
              <a:rPr lang="en-US" baseline="0" dirty="0" smtClean="0"/>
              <a:t>On the </a:t>
            </a:r>
            <a:r>
              <a:rPr lang="en-US" b="1" baseline="0" dirty="0" smtClean="0"/>
              <a:t>Home</a:t>
            </a:r>
            <a:r>
              <a:rPr lang="en-US" baseline="0" dirty="0" smtClean="0"/>
              <a:t> tab, in the </a:t>
            </a:r>
            <a:r>
              <a:rPr lang="en-US" b="1" baseline="0" dirty="0" smtClean="0"/>
              <a:t>Slides</a:t>
            </a:r>
            <a:r>
              <a:rPr lang="en-US" baseline="0" dirty="0" smtClean="0"/>
              <a:t> group, click </a:t>
            </a:r>
            <a:r>
              <a:rPr lang="en-US" b="1" baseline="0" dirty="0" smtClean="0"/>
              <a:t>Layout</a:t>
            </a:r>
            <a:r>
              <a:rPr lang="en-US" baseline="0" dirty="0" smtClean="0"/>
              <a:t>, and then click </a:t>
            </a:r>
            <a:r>
              <a:rPr lang="en-US" b="1" baseline="0" dirty="0" smtClean="0"/>
              <a:t>Blank</a:t>
            </a:r>
            <a:r>
              <a:rPr lang="en-US" baseline="0" dirty="0" smtClean="0"/>
              <a:t>.</a:t>
            </a:r>
          </a:p>
          <a:p>
            <a:pPr marL="228600" lvl="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Insert tab</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Illustrations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SmartArt</a:t>
            </a:r>
            <a:r>
              <a:rPr lang="en-US" sz="1200" kern="1200" dirty="0" smtClean="0">
                <a:solidFill>
                  <a:schemeClr val="tx1"/>
                </a:solidFill>
                <a:effectLst/>
                <a:latin typeface="+mn-lt"/>
                <a:ea typeface="+mn-ea"/>
                <a:cs typeface="+mn-cs"/>
              </a:rPr>
              <a:t>.</a:t>
            </a:r>
          </a:p>
          <a:p>
            <a:pPr marL="228600" indent="-228600">
              <a:buFont typeface="+mj-lt"/>
              <a:buAutoNum type="arabicPeriod"/>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Choose a SmartArt Graphic </a:t>
            </a:r>
            <a:r>
              <a:rPr lang="en-US" sz="1200" kern="1200" dirty="0" smtClean="0">
                <a:solidFill>
                  <a:schemeClr val="tx1"/>
                </a:solidFill>
                <a:effectLst/>
                <a:latin typeface="+mn-lt"/>
                <a:ea typeface="+mn-ea"/>
                <a:cs typeface="+mn-cs"/>
              </a:rPr>
              <a:t>dialog box, in the left pane, click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Picture </a:t>
            </a:r>
            <a:r>
              <a:rPr lang="en-US" sz="1200" kern="1200" dirty="0" smtClean="0">
                <a:solidFill>
                  <a:schemeClr val="tx1"/>
                </a:solidFill>
                <a:effectLst/>
                <a:latin typeface="+mn-lt"/>
                <a:ea typeface="+mn-ea"/>
                <a:cs typeface="+mn-cs"/>
              </a:rPr>
              <a:t>pane, double-click </a:t>
            </a:r>
            <a:r>
              <a:rPr lang="en-US" sz="1200" b="1" kern="1200" dirty="0" smtClean="0">
                <a:solidFill>
                  <a:schemeClr val="tx1"/>
                </a:solidFill>
                <a:effectLst/>
                <a:latin typeface="+mn-lt"/>
                <a:ea typeface="+mn-ea"/>
                <a:cs typeface="+mn-cs"/>
              </a:rPr>
              <a:t>Title Picture Lineup </a:t>
            </a:r>
            <a:r>
              <a:rPr lang="en-US" sz="1200" kern="1200" dirty="0" smtClean="0">
                <a:solidFill>
                  <a:schemeClr val="tx1"/>
                </a:solidFill>
                <a:effectLst/>
                <a:latin typeface="+mn-lt"/>
                <a:ea typeface="+mn-ea"/>
                <a:cs typeface="+mn-cs"/>
              </a:rPr>
              <a:t>(fifth</a:t>
            </a:r>
            <a:r>
              <a:rPr lang="en-US" sz="1200" kern="1200" baseline="0" dirty="0" smtClean="0">
                <a:solidFill>
                  <a:schemeClr val="tx1"/>
                </a:solidFill>
                <a:effectLst/>
                <a:latin typeface="+mn-lt"/>
                <a:ea typeface="+mn-ea"/>
                <a:cs typeface="+mn-cs"/>
              </a:rPr>
              <a:t> row</a:t>
            </a:r>
            <a:r>
              <a:rPr lang="en-US" sz="1200" kern="1200" dirty="0" smtClean="0">
                <a:solidFill>
                  <a:schemeClr val="tx1"/>
                </a:solidFill>
                <a:effectLst/>
                <a:latin typeface="+mn-lt"/>
                <a:ea typeface="+mn-ea"/>
                <a:cs typeface="+mn-cs"/>
              </a:rPr>
              <a:t>) to insert the graphic into the slide.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Click each of the four picture placeholders in the SmartArt graphic, select a picture, and then click </a:t>
            </a:r>
            <a:r>
              <a:rPr lang="en-US" sz="1200" b="1" kern="1200" dirty="0" smtClean="0">
                <a:solidFill>
                  <a:schemeClr val="tx1"/>
                </a:solidFill>
                <a:effectLst/>
                <a:latin typeface="+mn-lt"/>
                <a:ea typeface="+mn-ea"/>
                <a:cs typeface="+mn-cs"/>
              </a:rPr>
              <a:t>Insert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Select the graphic. Under </a:t>
            </a:r>
            <a:r>
              <a:rPr lang="en-US" sz="1200" b="1" u="none"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enter </a:t>
            </a:r>
            <a:r>
              <a:rPr lang="en-US" sz="1200" b="1" kern="1200" dirty="0" smtClean="0">
                <a:solidFill>
                  <a:schemeClr val="tx1"/>
                </a:solidFill>
                <a:effectLst/>
                <a:latin typeface="+mn-lt"/>
                <a:ea typeface="+mn-ea"/>
                <a:cs typeface="+mn-cs"/>
              </a:rPr>
              <a:t>5.92”</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Height</a:t>
            </a:r>
            <a:r>
              <a:rPr lang="en-US" sz="1200" kern="1200" baseline="0" dirty="0" smtClean="0">
                <a:solidFill>
                  <a:schemeClr val="tx1"/>
                </a:solidFill>
                <a:effectLst/>
                <a:latin typeface="+mn-lt"/>
                <a:ea typeface="+mn-ea"/>
                <a:cs typeface="+mn-cs"/>
              </a:rPr>
              <a:t> box and </a:t>
            </a:r>
            <a:r>
              <a:rPr lang="en-US" sz="1200" b="1" kern="1200" baseline="0" dirty="0" smtClean="0">
                <a:solidFill>
                  <a:schemeClr val="tx1"/>
                </a:solidFill>
                <a:effectLst/>
                <a:latin typeface="+mn-lt"/>
                <a:ea typeface="+mn-ea"/>
                <a:cs typeface="+mn-cs"/>
              </a:rPr>
              <a:t>8.75”</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Width</a:t>
            </a:r>
            <a:r>
              <a:rPr lang="en-US" sz="1200" kern="1200" baseline="0" dirty="0" smtClean="0">
                <a:solidFill>
                  <a:schemeClr val="tx1"/>
                </a:solidFill>
                <a:effectLst/>
                <a:latin typeface="+mn-lt"/>
                <a:ea typeface="+mn-ea"/>
                <a:cs typeface="+mn-cs"/>
              </a:rPr>
              <a: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Arrange</a:t>
            </a:r>
            <a:r>
              <a:rPr lang="en-US" sz="1200" kern="1200" baseline="0" dirty="0" smtClean="0">
                <a:solidFill>
                  <a:schemeClr val="tx1"/>
                </a:solidFill>
                <a:effectLst/>
                <a:latin typeface="+mn-lt"/>
                <a:ea typeface="+mn-ea"/>
                <a:cs typeface="+mn-cs"/>
              </a:rPr>
              <a:t> group, click </a:t>
            </a:r>
            <a:r>
              <a:rPr lang="en-US" sz="1200" b="1" kern="1200" baseline="0" dirty="0" smtClean="0">
                <a:solidFill>
                  <a:schemeClr val="tx1"/>
                </a:solidFill>
                <a:effectLst/>
                <a:latin typeface="+mn-lt"/>
                <a:ea typeface="+mn-ea"/>
                <a:cs typeface="+mn-cs"/>
              </a:rPr>
              <a:t>Align</a:t>
            </a:r>
            <a:r>
              <a:rPr lang="en-US" sz="1200" kern="1200" baseline="0" dirty="0" smtClean="0">
                <a:solidFill>
                  <a:schemeClr val="tx1"/>
                </a:solidFill>
                <a:effectLst/>
                <a:latin typeface="+mn-lt"/>
                <a:ea typeface="+mn-ea"/>
                <a:cs typeface="+mn-cs"/>
              </a:rPr>
              <a:t>, and then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to Slide</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Center</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Middle</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228600" lvl="0" indent="-228600">
              <a:buFont typeface="+mj-lt"/>
              <a:buAutoNum type="arabicPeriod"/>
            </a:pPr>
            <a:r>
              <a:rPr lang="en-US" sz="1200" kern="1200" dirty="0" smtClean="0">
                <a:solidFill>
                  <a:schemeClr val="tx1"/>
                </a:solidFill>
                <a:effectLst/>
                <a:latin typeface="+mn-lt"/>
                <a:ea typeface="+mn-ea"/>
                <a:cs typeface="+mn-cs"/>
              </a:rPr>
              <a:t>Select the graphic, and then click one of the arrows on the left border. In the </a:t>
            </a:r>
            <a:r>
              <a:rPr lang="en-US" sz="1200" b="1" kern="1200" dirty="0" smtClean="0">
                <a:solidFill>
                  <a:schemeClr val="tx1"/>
                </a:solidFill>
                <a:effectLst/>
                <a:latin typeface="+mn-lt"/>
                <a:ea typeface="+mn-ea"/>
                <a:cs typeface="+mn-cs"/>
              </a:rPr>
              <a:t>Type your text here </a:t>
            </a:r>
            <a:r>
              <a:rPr lang="en-US" sz="1200" kern="1200" dirty="0" smtClean="0">
                <a:solidFill>
                  <a:schemeClr val="tx1"/>
                </a:solidFill>
                <a:effectLst/>
                <a:latin typeface="+mn-lt"/>
                <a:ea typeface="+mn-ea"/>
                <a:cs typeface="+mn-cs"/>
              </a:rPr>
              <a:t>dialog box, enter text.</a:t>
            </a:r>
          </a:p>
          <a:p>
            <a:pPr marL="228600" lvl="0" indent="-228600">
              <a:buFont typeface="+mj-lt"/>
              <a:buAutoNum type="arabicPeriod"/>
            </a:pPr>
            <a:r>
              <a:rPr lang="en-US" sz="1200" baseline="0" dirty="0" smtClean="0"/>
              <a:t>Press and hold CTRL, and then select all of the text boxes above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list, and then select </a:t>
            </a:r>
            <a:r>
              <a:rPr lang="en-US" sz="1200" b="1" kern="1200" dirty="0" smtClean="0">
                <a:solidFill>
                  <a:schemeClr val="tx1"/>
                </a:solidFill>
                <a:effectLst/>
                <a:latin typeface="+mn-lt"/>
                <a:ea typeface="+mn-ea"/>
                <a:cs typeface="+mn-cs"/>
              </a:rPr>
              <a:t>26 pt.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list. </a:t>
            </a:r>
            <a:r>
              <a:rPr lang="en-US" sz="1200" b="0" baseline="0" dirty="0" smtClean="0"/>
              <a:t>Click </a:t>
            </a:r>
            <a:r>
              <a:rPr lang="en-US" sz="1200" b="1" baseline="0" dirty="0" smtClean="0"/>
              <a:t>Font Color </a:t>
            </a:r>
            <a:r>
              <a:rPr lang="en-US" sz="1200" b="0" baseline="0" dirty="0" smtClean="0"/>
              <a:t>and select </a:t>
            </a:r>
            <a:r>
              <a:rPr lang="en-US" sz="1200" b="1" baseline="0" dirty="0" smtClean="0"/>
              <a:t>White, Background 1</a:t>
            </a:r>
            <a:r>
              <a:rPr lang="en-US" sz="1200" baseline="0" dirty="0" smtClean="0"/>
              <a:t>.</a:t>
            </a:r>
            <a:endParaRPr lang="en-US" b="1" dirty="0" smtClean="0"/>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all of the text boxes above the pictures.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Shapes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Change</a:t>
            </a:r>
            <a:r>
              <a:rPr lang="en-US" sz="1200" b="1" kern="1200" baseline="0" dirty="0" smtClean="0">
                <a:solidFill>
                  <a:schemeClr val="tx1"/>
                </a:solidFill>
                <a:effectLst/>
                <a:latin typeface="+mn-lt"/>
                <a:ea typeface="+mn-ea"/>
                <a:cs typeface="+mn-cs"/>
              </a:rPr>
              <a:t> Shape</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Rectangles</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Round Diagonal Corner Rectangle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Shape Styles </a:t>
            </a:r>
            <a:r>
              <a:rPr lang="en-US" sz="1200" kern="1200" baseline="0" dirty="0" smtClean="0">
                <a:solidFill>
                  <a:schemeClr val="tx1"/>
                </a:solidFill>
                <a:effectLst/>
                <a:latin typeface="+mn-lt"/>
                <a:ea typeface="+mn-ea"/>
                <a:cs typeface="+mn-cs"/>
              </a:rPr>
              <a:t>group, click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launcher.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pane, click </a:t>
            </a:r>
            <a:r>
              <a:rPr lang="en-US" sz="1200" b="1" kern="1200" baseline="0" dirty="0" smtClean="0">
                <a:solidFill>
                  <a:schemeClr val="tx1"/>
                </a:solidFill>
                <a:effectLst/>
                <a:latin typeface="+mn-lt"/>
                <a:ea typeface="+mn-ea"/>
                <a:cs typeface="+mn-cs"/>
              </a:rPr>
              <a:t>Gradient fill</a:t>
            </a:r>
            <a:r>
              <a:rPr lang="en-US" sz="1200" kern="1200" baseline="0" dirty="0" smtClean="0">
                <a:solidFill>
                  <a:schemeClr val="tx1"/>
                </a:solidFill>
                <a:effectLst/>
                <a:latin typeface="+mn-lt"/>
                <a:ea typeface="+mn-ea"/>
                <a:cs typeface="+mn-cs"/>
              </a:rPr>
              <a:t>, and then do the following:</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Type</a:t>
            </a:r>
            <a:r>
              <a:rPr lang="en-US" sz="1200" kern="1200" baseline="0" dirty="0" smtClean="0">
                <a:solidFill>
                  <a:schemeClr val="tx1"/>
                </a:solidFill>
                <a:effectLst/>
                <a:latin typeface="+mn-lt"/>
                <a:ea typeface="+mn-ea"/>
                <a:cs typeface="+mn-cs"/>
              </a:rPr>
              <a:t> list, select </a:t>
            </a:r>
            <a:r>
              <a:rPr lang="en-US" sz="1200" b="1" kern="1200" baseline="0" dirty="0" smtClean="0">
                <a:solidFill>
                  <a:schemeClr val="tx1"/>
                </a:solidFill>
                <a:effectLst/>
                <a:latin typeface="+mn-lt"/>
                <a:ea typeface="+mn-ea"/>
                <a:cs typeface="+mn-cs"/>
              </a:rPr>
              <a:t>Linear</a:t>
            </a:r>
            <a:r>
              <a:rPr lang="en-US" sz="120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Angle</a:t>
            </a:r>
            <a:r>
              <a:rPr lang="en-US" sz="1200" kern="1200" baseline="0" dirty="0" smtClean="0">
                <a:solidFill>
                  <a:schemeClr val="tx1"/>
                </a:solidFill>
                <a:effectLst/>
                <a:latin typeface="+mn-lt"/>
                <a:ea typeface="+mn-ea"/>
                <a:cs typeface="+mn-cs"/>
              </a:rPr>
              <a:t> box, enter </a:t>
            </a:r>
            <a:r>
              <a:rPr lang="en-US" sz="1200" b="1" kern="1200" baseline="0" dirty="0" smtClean="0">
                <a:solidFill>
                  <a:schemeClr val="tx1"/>
                </a:solidFill>
                <a:effectLst/>
                <a:latin typeface="+mn-lt"/>
                <a:ea typeface="+mn-ea"/>
                <a:cs typeface="+mn-cs"/>
              </a:rPr>
              <a:t>0.3°</a:t>
            </a:r>
            <a:r>
              <a:rPr lang="en-US" sz="1200" b="0" kern="1200" baseline="0" dirty="0" smtClean="0">
                <a:solidFill>
                  <a:schemeClr val="tx1"/>
                </a:solidFill>
                <a:effectLst/>
                <a:latin typeface="+mn-lt"/>
                <a:ea typeface="+mn-ea"/>
                <a:cs typeface="+mn-cs"/>
              </a:rPr>
              <a:t>.</a:t>
            </a:r>
            <a:endParaRPr lang="en-US" sz="1200" b="1" kern="1200" baseline="0" dirty="0" smtClean="0">
              <a:solidFill>
                <a:schemeClr val="tx1"/>
              </a:solidFill>
              <a:effectLst/>
              <a:latin typeface="+mn-lt"/>
              <a:ea typeface="+mn-ea"/>
              <a:cs typeface="+mn-cs"/>
            </a:endParaRP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three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r>
              <a:rPr lang="en-US" sz="1200" b="0" kern="1200" dirty="0" smtClean="0">
                <a:solidFill>
                  <a:schemeClr val="tx1"/>
                </a:solidFill>
                <a:effectLst/>
                <a:latin typeface="+mn-lt"/>
                <a:ea typeface="+mn-ea"/>
                <a:cs typeface="+mn-cs"/>
              </a:rPr>
              <a:t>.</a:t>
            </a:r>
            <a:endParaRPr lang="en-US" sz="1200" b="1" kern="1200" dirty="0" smtClean="0">
              <a:solidFill>
                <a:schemeClr val="tx1"/>
              </a:solidFill>
              <a:effectLst/>
              <a:latin typeface="+mn-lt"/>
              <a:ea typeface="+mn-ea"/>
              <a:cs typeface="+mn-cs"/>
            </a:endParaRP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136</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48</a:t>
            </a:r>
            <a:r>
              <a:rPr lang="en-US" sz="1200" b="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p>
          <a:p>
            <a:pPr marL="228600" lvl="0" indent="-228600">
              <a:buFont typeface="+mj-lt"/>
              <a:buAutoNum type="arabicPeriod"/>
            </a:pPr>
            <a:r>
              <a:rPr lang="en-US" sz="1200" kern="1200" dirty="0" smtClean="0">
                <a:solidFill>
                  <a:schemeClr val="tx1"/>
                </a:solidFill>
                <a:effectLst/>
                <a:latin typeface="+mn-lt"/>
                <a:ea typeface="+mn-ea"/>
                <a:cs typeface="+mn-cs"/>
              </a:rPr>
              <a:t>Also in</a:t>
            </a:r>
            <a:r>
              <a:rPr lang="en-US" sz="1200" kern="1200" baseline="0" dirty="0" smtClean="0">
                <a:solidFill>
                  <a:schemeClr val="tx1"/>
                </a:solidFill>
                <a:effectLst/>
                <a:latin typeface="+mn-lt"/>
                <a:ea typeface="+mn-ea"/>
                <a:cs typeface="+mn-cs"/>
              </a:rPr>
              <a:t>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in the left pane, in the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pane, click </a:t>
            </a:r>
            <a:r>
              <a:rPr lang="en-US" sz="1200" b="1" kern="1200" baseline="0" dirty="0" smtClean="0">
                <a:solidFill>
                  <a:schemeClr val="tx1"/>
                </a:solidFill>
                <a:effectLst/>
                <a:latin typeface="+mn-lt"/>
                <a:ea typeface="+mn-ea"/>
                <a:cs typeface="+mn-cs"/>
              </a:rPr>
              <a:t>No line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pane, click the button next to </a:t>
            </a:r>
            <a:r>
              <a:rPr lang="en-US" sz="1200" b="1" kern="1200" baseline="0" dirty="0" smtClean="0">
                <a:solidFill>
                  <a:schemeClr val="tx1"/>
                </a:solidFill>
                <a:effectLst/>
                <a:latin typeface="+mn-lt"/>
                <a:ea typeface="+mn-ea"/>
                <a:cs typeface="+mn-cs"/>
              </a:rPr>
              <a:t>Presets</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Outer</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Offset Diagonal Bottom Left </a:t>
            </a:r>
            <a:r>
              <a:rPr lang="en-US" sz="1200" kern="1200" baseline="0" dirty="0" smtClean="0">
                <a:solidFill>
                  <a:schemeClr val="tx1"/>
                </a:solidFill>
                <a:effectLst/>
                <a:latin typeface="+mn-lt"/>
                <a:ea typeface="+mn-ea"/>
                <a:cs typeface="+mn-cs"/>
              </a:rPr>
              <a:t>(first row).</a:t>
            </a:r>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the three text boxes</a:t>
            </a:r>
            <a:r>
              <a:rPr lang="en-US" sz="1200" kern="1200" baseline="0" dirty="0" smtClean="0">
                <a:solidFill>
                  <a:schemeClr val="tx1"/>
                </a:solidFill>
                <a:effectLst/>
                <a:latin typeface="+mn-lt"/>
                <a:ea typeface="+mn-ea"/>
                <a:cs typeface="+mn-cs"/>
              </a:rPr>
              <a:t> below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 </a:t>
            </a:r>
            <a:r>
              <a:rPr lang="en-US" sz="1200" kern="1200" dirty="0" smtClean="0">
                <a:solidFill>
                  <a:schemeClr val="tx1"/>
                </a:solidFill>
                <a:effectLst/>
                <a:latin typeface="+mn-lt"/>
                <a:ea typeface="+mn-ea"/>
                <a:cs typeface="+mn-cs"/>
              </a:rPr>
              <a:t>list,</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select </a:t>
            </a:r>
            <a:r>
              <a:rPr lang="en-US" sz="1200" b="1" kern="1200" dirty="0" smtClean="0">
                <a:solidFill>
                  <a:schemeClr val="tx1"/>
                </a:solidFill>
                <a:effectLst/>
                <a:latin typeface="+mn-lt"/>
                <a:ea typeface="+mn-ea"/>
                <a:cs typeface="+mn-cs"/>
              </a:rPr>
              <a:t>24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Font Size </a:t>
            </a:r>
            <a:r>
              <a:rPr lang="en-US" sz="1200" kern="1200" dirty="0" smtClean="0">
                <a:solidFill>
                  <a:schemeClr val="tx1"/>
                </a:solidFill>
                <a:effectLst/>
                <a:latin typeface="+mn-lt"/>
                <a:ea typeface="+mn-ea"/>
                <a:cs typeface="+mn-cs"/>
              </a:rPr>
              <a:t>box, and then click </a:t>
            </a:r>
            <a:r>
              <a:rPr lang="en-US" sz="1200" b="1" kern="1200" dirty="0" smtClean="0">
                <a:solidFill>
                  <a:schemeClr val="tx1"/>
                </a:solidFill>
                <a:effectLst/>
                <a:latin typeface="+mn-lt"/>
                <a:ea typeface="+mn-ea"/>
                <a:cs typeface="+mn-cs"/>
              </a:rPr>
              <a:t>Font Color </a:t>
            </a:r>
            <a:r>
              <a:rPr lang="en-US" sz="1200" kern="1200" dirty="0" smtClean="0">
                <a:solidFill>
                  <a:schemeClr val="tx1"/>
                </a:solidFill>
                <a:effectLst/>
                <a:latin typeface="+mn-lt"/>
                <a:ea typeface="+mn-ea"/>
                <a:cs typeface="+mn-cs"/>
              </a:rPr>
              <a:t>and select </a:t>
            </a:r>
            <a:r>
              <a:rPr lang="en-US" sz="1200" b="1" kern="1200" dirty="0" smtClean="0">
                <a:solidFill>
                  <a:schemeClr val="tx1"/>
                </a:solidFill>
                <a:effectLst/>
                <a:latin typeface="+mn-lt"/>
                <a:ea typeface="+mn-ea"/>
                <a:cs typeface="+mn-cs"/>
              </a:rPr>
              <a:t>White, Background 1</a:t>
            </a:r>
            <a:r>
              <a:rPr lang="en-US" sz="1200" kern="1200" dirty="0" smtClean="0">
                <a:solidFill>
                  <a:schemeClr val="tx1"/>
                </a:solidFill>
                <a:effectLst/>
                <a:latin typeface="+mn-lt"/>
                <a:ea typeface="+mn-ea"/>
                <a:cs typeface="+mn-cs"/>
              </a:rPr>
              <a:t>.</a:t>
            </a:r>
          </a:p>
          <a:p>
            <a:pPr marL="228600" lvl="0" indent="-228600">
              <a:buFont typeface="+mj-lt"/>
              <a:buAutoNum type="arabicPeriod"/>
            </a:pPr>
            <a:r>
              <a:rPr lang="en-US" baseline="0" dirty="0" smtClean="0"/>
              <a:t>Also on the </a:t>
            </a:r>
            <a:r>
              <a:rPr lang="en-US" b="1" baseline="0" dirty="0" smtClean="0"/>
              <a:t>Home</a:t>
            </a:r>
            <a:r>
              <a:rPr lang="en-US" baseline="0" dirty="0" smtClean="0"/>
              <a:t> tab, in the </a:t>
            </a:r>
            <a:r>
              <a:rPr lang="en-US" b="1" baseline="0" dirty="0" smtClean="0"/>
              <a:t>Paragraph</a:t>
            </a:r>
            <a:r>
              <a:rPr lang="en-US" baseline="0" dirty="0" smtClean="0"/>
              <a:t> group, click </a:t>
            </a:r>
            <a:r>
              <a:rPr lang="en-US" b="1" baseline="0" dirty="0" smtClean="0"/>
              <a:t>Align Text Left</a:t>
            </a:r>
            <a:r>
              <a:rPr lang="en-US" baseline="0" dirty="0" smtClean="0"/>
              <a:t>. </a:t>
            </a:r>
          </a:p>
          <a:p>
            <a:pPr marL="228600" lvl="0" indent="-228600">
              <a:buFont typeface="+mj-lt"/>
              <a:buAutoNum type="arabicPeriod"/>
            </a:pPr>
            <a:r>
              <a:rPr lang="en-US" baseline="0" dirty="0" smtClean="0"/>
              <a:t>Press and hold CTRL, and then select the three vertical lines in the SmartArt graphic.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 Styles </a:t>
            </a:r>
            <a:r>
              <a:rPr lang="en-US" baseline="0" dirty="0" smtClean="0"/>
              <a:t>group, click the </a:t>
            </a:r>
            <a:r>
              <a:rPr lang="en-US" b="1" baseline="0" dirty="0" smtClean="0"/>
              <a:t>Format Shape </a:t>
            </a:r>
            <a:r>
              <a:rPr lang="en-US" baseline="0" dirty="0" smtClean="0"/>
              <a:t>dialog box launcher. In the </a:t>
            </a:r>
            <a:r>
              <a:rPr lang="en-US" b="1" baseline="0" dirty="0" smtClean="0"/>
              <a:t>Format Shape </a:t>
            </a:r>
            <a:r>
              <a:rPr lang="en-US" baseline="0" dirty="0" smtClean="0"/>
              <a:t>dialog box, click </a:t>
            </a:r>
            <a:r>
              <a:rPr lang="en-US" b="1" baseline="0" dirty="0" smtClean="0"/>
              <a:t>Line Color </a:t>
            </a:r>
            <a:r>
              <a:rPr lang="en-US" baseline="0" dirty="0" smtClean="0"/>
              <a:t>in the left pane, in the </a:t>
            </a:r>
            <a:r>
              <a:rPr lang="en-US" b="1" baseline="0" dirty="0" smtClean="0"/>
              <a:t>Line Color </a:t>
            </a:r>
            <a:r>
              <a:rPr lang="en-US" baseline="0" dirty="0" smtClean="0"/>
              <a:t>pane, click </a:t>
            </a:r>
            <a:r>
              <a:rPr lang="en-US" b="1" baseline="0" dirty="0" smtClean="0"/>
              <a:t>Gradient line</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Linear</a:t>
            </a:r>
            <a:r>
              <a:rPr lang="en-US" baseline="0" dirty="0" smtClean="0"/>
              <a:t>.</a:t>
            </a:r>
          </a:p>
          <a:p>
            <a:pPr marL="685800" lvl="1" indent="-228600">
              <a:buFont typeface="+mj-lt"/>
              <a:buAutoNum type="arabicPeriod"/>
            </a:pPr>
            <a:r>
              <a:rPr lang="en-US" baseline="0" dirty="0" smtClean="0"/>
              <a:t>In the </a:t>
            </a:r>
            <a:r>
              <a:rPr lang="en-US" b="1" baseline="0" dirty="0" smtClean="0"/>
              <a:t>Angle</a:t>
            </a:r>
            <a:r>
              <a:rPr lang="en-US" baseline="0" dirty="0" smtClean="0"/>
              <a:t> box, enter </a:t>
            </a:r>
            <a:r>
              <a:rPr lang="en-US" b="1" baseline="0" dirty="0" smtClean="0"/>
              <a:t>90</a:t>
            </a:r>
            <a:r>
              <a:rPr lang="en-US" sz="1200" b="1" kern="1200" baseline="0" dirty="0" smtClean="0">
                <a:solidFill>
                  <a:schemeClr val="tx1"/>
                </a:solidFill>
                <a:effectLst/>
                <a:latin typeface="+mn-lt"/>
                <a:ea typeface="+mn-ea"/>
                <a:cs typeface="+mn-cs"/>
              </a:rPr>
              <a:t>°</a:t>
            </a:r>
            <a:r>
              <a:rPr lang="en-US" sz="1200" b="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46%</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 </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Black, Text 1 </a:t>
            </a:r>
            <a:r>
              <a:rPr lang="en-US" sz="1200" kern="1200" dirty="0" smtClean="0">
                <a:solidFill>
                  <a:schemeClr val="tx1"/>
                </a:solidFill>
                <a:effectLst/>
                <a:latin typeface="+mn-lt"/>
                <a:ea typeface="+mn-ea"/>
                <a:cs typeface="+mn-cs"/>
              </a:rPr>
              <a:t>(first row).</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 </a:t>
            </a:r>
          </a:p>
          <a:p>
            <a:pPr marL="228600" lvl="0" indent="-228600">
              <a:buFont typeface="+mj-lt"/>
              <a:buAutoNum type="arabicPeriod"/>
            </a:pPr>
            <a:r>
              <a:rPr lang="en-US" baseline="0" dirty="0" smtClean="0"/>
              <a:t>Press and hold CTRL, and then select all three pictures.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Shapes </a:t>
            </a:r>
            <a:r>
              <a:rPr lang="en-US" baseline="0" dirty="0" smtClean="0"/>
              <a:t>group, click </a:t>
            </a:r>
            <a:r>
              <a:rPr lang="en-US" b="1" baseline="0" dirty="0" smtClean="0"/>
              <a:t>Change Shape</a:t>
            </a:r>
            <a:r>
              <a:rPr lang="en-US" baseline="0" dirty="0" smtClean="0"/>
              <a:t>, and then under </a:t>
            </a:r>
            <a:r>
              <a:rPr lang="en-US" b="1" baseline="0" dirty="0" smtClean="0"/>
              <a:t>Rectangles</a:t>
            </a:r>
            <a:r>
              <a:rPr lang="en-US" baseline="0" dirty="0" smtClean="0"/>
              <a:t>, click </a:t>
            </a:r>
            <a:r>
              <a:rPr lang="en-US" b="1" baseline="0" dirty="0" smtClean="0"/>
              <a:t>Round Single Corner Rectangle</a:t>
            </a:r>
            <a:r>
              <a:rPr lang="en-US" baseline="0" dirty="0" smtClean="0"/>
              <a:t>.</a:t>
            </a:r>
          </a:p>
          <a:p>
            <a:pPr marL="228600" lvl="0" indent="-228600">
              <a:buFont typeface="+mj-lt"/>
              <a:buAutoNum type="arabicPeriod"/>
            </a:pPr>
            <a:r>
              <a:rPr lang="en-US" baseline="0" dirty="0" smtClean="0"/>
              <a:t>Under </a:t>
            </a:r>
            <a:r>
              <a:rPr lang="en-US" b="1" baseline="0" dirty="0" smtClean="0"/>
              <a:t>Picture 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Effects</a:t>
            </a:r>
            <a:r>
              <a:rPr lang="en-US" baseline="0" dirty="0" smtClean="0"/>
              <a:t>, point to </a:t>
            </a:r>
            <a:r>
              <a:rPr lang="en-US" b="1" baseline="0" dirty="0" smtClean="0"/>
              <a:t>Shadow</a:t>
            </a:r>
            <a:r>
              <a:rPr lang="en-US" baseline="0" dirty="0" smtClean="0"/>
              <a:t>, and then under </a:t>
            </a:r>
            <a:r>
              <a:rPr lang="en-US" b="1" baseline="0" dirty="0" smtClean="0"/>
              <a:t>Inner</a:t>
            </a:r>
            <a:r>
              <a:rPr lang="en-US" baseline="0" dirty="0" smtClean="0"/>
              <a:t>, click </a:t>
            </a:r>
            <a:r>
              <a:rPr lang="en-US" b="1" baseline="0" dirty="0" smtClean="0"/>
              <a:t>Inside Diagonal Top Right</a:t>
            </a:r>
            <a:r>
              <a:rPr lang="en-US" baseline="0" dirty="0" smtClean="0"/>
              <a:t>.</a:t>
            </a:r>
          </a:p>
          <a:p>
            <a:pPr marL="228600" lvl="0" indent="-228600">
              <a:buFont typeface="+mj-lt"/>
              <a:buAutoNum type="arabicPeriod"/>
            </a:pPr>
            <a:r>
              <a:rPr lang="en-US" baseline="0" dirty="0" smtClean="0"/>
              <a:t>Also under </a:t>
            </a:r>
            <a:r>
              <a:rPr lang="en-US" b="1" baseline="0" dirty="0" smtClean="0"/>
              <a:t>Picture</a:t>
            </a:r>
            <a:r>
              <a:rPr lang="en-US" baseline="0" dirty="0" smtClean="0"/>
              <a:t> </a:t>
            </a:r>
            <a:r>
              <a:rPr lang="en-US" b="1" baseline="0" dirty="0" smtClean="0"/>
              <a:t>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Border</a:t>
            </a:r>
            <a:r>
              <a:rPr lang="en-US" baseline="0" dirty="0" smtClean="0"/>
              <a:t>, and then click </a:t>
            </a:r>
            <a:r>
              <a:rPr lang="en-US" b="1" baseline="0" dirty="0" smtClean="0"/>
              <a:t>No Outline</a:t>
            </a:r>
            <a:r>
              <a:rPr lang="en-US" baseline="0" dirty="0" smtClean="0"/>
              <a:t>.</a:t>
            </a:r>
          </a:p>
          <a:p>
            <a:endParaRPr lang="en-US" dirty="0" smtClean="0"/>
          </a:p>
          <a:p>
            <a:endParaRPr lang="en-US" dirty="0" smtClean="0"/>
          </a:p>
          <a:p>
            <a:r>
              <a:rPr lang="en-US" dirty="0" smtClean="0"/>
              <a:t>To reproduce the background</a:t>
            </a:r>
            <a:r>
              <a:rPr lang="en-US" baseline="0" dirty="0" smtClean="0"/>
              <a:t> effects on this slide, do the following:</a:t>
            </a:r>
          </a:p>
          <a:p>
            <a:pPr marL="228600" indent="-228600">
              <a:buFont typeface="+mj-lt"/>
              <a:buAutoNum type="arabicPeriod"/>
            </a:pPr>
            <a:r>
              <a:rPr lang="en-US" dirty="0" smtClean="0"/>
              <a:t>On the </a:t>
            </a:r>
            <a:r>
              <a:rPr lang="en-US" b="1" dirty="0" smtClean="0"/>
              <a:t>Design</a:t>
            </a:r>
            <a:r>
              <a:rPr lang="en-US" dirty="0" smtClean="0"/>
              <a:t> tab, in the </a:t>
            </a:r>
            <a:r>
              <a:rPr lang="en-US" b="1" dirty="0" smtClean="0"/>
              <a:t>Background</a:t>
            </a:r>
            <a:r>
              <a:rPr lang="en-US" baseline="0" dirty="0" smtClean="0"/>
              <a:t> group, click </a:t>
            </a:r>
            <a:r>
              <a:rPr lang="en-US" b="1" baseline="0" dirty="0" smtClean="0"/>
              <a:t>Background</a:t>
            </a:r>
            <a:r>
              <a:rPr lang="en-US" baseline="0" dirty="0" smtClean="0"/>
              <a:t> </a:t>
            </a:r>
            <a:r>
              <a:rPr lang="en-US" b="1" baseline="0" dirty="0" smtClean="0"/>
              <a:t>Styles</a:t>
            </a:r>
            <a:r>
              <a:rPr lang="en-US" baseline="0" dirty="0" smtClean="0"/>
              <a:t>, and then click </a:t>
            </a:r>
            <a:r>
              <a:rPr lang="en-US" b="1" baseline="0" dirty="0" smtClean="0"/>
              <a:t>Format Background</a:t>
            </a:r>
            <a:r>
              <a:rPr lang="en-US" baseline="0" dirty="0" smtClean="0"/>
              <a:t>. In the </a:t>
            </a:r>
            <a:r>
              <a:rPr lang="en-US" b="1" baseline="0" dirty="0" smtClean="0"/>
              <a:t>Format</a:t>
            </a:r>
            <a:r>
              <a:rPr lang="en-US" baseline="0" dirty="0" smtClean="0"/>
              <a:t> </a:t>
            </a:r>
            <a:r>
              <a:rPr lang="en-US" b="1" baseline="0" dirty="0" smtClean="0"/>
              <a:t>Background</a:t>
            </a:r>
            <a:r>
              <a:rPr lang="en-US" baseline="0" dirty="0" smtClean="0"/>
              <a:t> dialog box, click </a:t>
            </a:r>
            <a:r>
              <a:rPr lang="en-US" b="1" baseline="0" dirty="0" smtClean="0"/>
              <a:t>Gradient fill</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Radial</a:t>
            </a:r>
            <a:r>
              <a:rPr lang="en-US" baseline="0" dirty="0" smtClean="0"/>
              <a:t>.</a:t>
            </a:r>
          </a:p>
          <a:p>
            <a:pPr marL="685800" lvl="1" indent="-228600">
              <a:buFont typeface="+mj-lt"/>
              <a:buAutoNum type="arabicPeriod"/>
            </a:pPr>
            <a:r>
              <a:rPr lang="en-US" baseline="0" dirty="0" smtClean="0"/>
              <a:t>In the </a:t>
            </a:r>
            <a:r>
              <a:rPr lang="en-US" b="1" baseline="0" dirty="0" smtClean="0"/>
              <a:t>Direction</a:t>
            </a:r>
            <a:r>
              <a:rPr lang="en-US" baseline="0" dirty="0" smtClean="0"/>
              <a:t> list, click </a:t>
            </a:r>
            <a:r>
              <a:rPr lang="en-US" b="1" baseline="0" dirty="0" smtClean="0"/>
              <a:t>From Center</a:t>
            </a:r>
            <a:r>
              <a:rPr lang="en-US" baseline="0" dirty="0" smtClean="0"/>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Remove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until three stops appear in </a:t>
            </a:r>
            <a:r>
              <a:rPr lang="en-US" sz="1200" kern="1200" smtClean="0">
                <a:solidFill>
                  <a:schemeClr val="tx1"/>
                </a:solidFill>
                <a:effectLst/>
                <a:latin typeface="+mn-lt"/>
                <a:ea typeface="+mn-ea"/>
                <a:cs typeface="+mn-cs"/>
              </a:rPr>
              <a:t>the slider.</a:t>
            </a:r>
            <a:endParaRPr lang="en-US" baseline="0" dirty="0" smtClean="0"/>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153</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57</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55</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114</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42</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095DBE89-0D3A-4930-9130-5796A18168FD}"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xmlns="" val="679900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SmartArt graphic </a:t>
            </a:r>
            <a:r>
              <a:rPr lang="en-US" sz="1400" b="1" baseline="0" dirty="0" smtClean="0"/>
              <a:t>with pictures on red background</a:t>
            </a:r>
          </a:p>
          <a:p>
            <a:r>
              <a:rPr lang="en-US" sz="1400" baseline="0" dirty="0" smtClean="0"/>
              <a:t>(Intermediate)</a:t>
            </a:r>
          </a:p>
          <a:p>
            <a:endParaRPr lang="en-US" baseline="0" dirty="0" smtClean="0"/>
          </a:p>
          <a:p>
            <a:endParaRPr lang="en-US" baseline="0" dirty="0" smtClean="0"/>
          </a:p>
          <a:p>
            <a:r>
              <a:rPr lang="en-US" baseline="0" dirty="0" smtClean="0"/>
              <a:t>To reproduce the SmartArt graphic on this slide, do the following:</a:t>
            </a:r>
          </a:p>
          <a:p>
            <a:pPr marL="228600" indent="-228600">
              <a:buFont typeface="+mj-lt"/>
              <a:buAutoNum type="arabicPeriod"/>
            </a:pPr>
            <a:r>
              <a:rPr lang="en-US" baseline="0" dirty="0" smtClean="0"/>
              <a:t>On the </a:t>
            </a:r>
            <a:r>
              <a:rPr lang="en-US" b="1" baseline="0" dirty="0" smtClean="0"/>
              <a:t>Home</a:t>
            </a:r>
            <a:r>
              <a:rPr lang="en-US" baseline="0" dirty="0" smtClean="0"/>
              <a:t> tab, in the </a:t>
            </a:r>
            <a:r>
              <a:rPr lang="en-US" b="1" baseline="0" dirty="0" smtClean="0"/>
              <a:t>Slides</a:t>
            </a:r>
            <a:r>
              <a:rPr lang="en-US" baseline="0" dirty="0" smtClean="0"/>
              <a:t> group, click </a:t>
            </a:r>
            <a:r>
              <a:rPr lang="en-US" b="1" baseline="0" dirty="0" smtClean="0"/>
              <a:t>Layout</a:t>
            </a:r>
            <a:r>
              <a:rPr lang="en-US" baseline="0" dirty="0" smtClean="0"/>
              <a:t>, and then click </a:t>
            </a:r>
            <a:r>
              <a:rPr lang="en-US" b="1" baseline="0" dirty="0" smtClean="0"/>
              <a:t>Blank</a:t>
            </a:r>
            <a:r>
              <a:rPr lang="en-US" baseline="0" dirty="0" smtClean="0"/>
              <a:t>.</a:t>
            </a:r>
          </a:p>
          <a:p>
            <a:pPr marL="228600" lvl="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Insert tab</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Illustrations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SmartArt</a:t>
            </a:r>
            <a:r>
              <a:rPr lang="en-US" sz="1200" kern="1200" dirty="0" smtClean="0">
                <a:solidFill>
                  <a:schemeClr val="tx1"/>
                </a:solidFill>
                <a:effectLst/>
                <a:latin typeface="+mn-lt"/>
                <a:ea typeface="+mn-ea"/>
                <a:cs typeface="+mn-cs"/>
              </a:rPr>
              <a:t>.</a:t>
            </a:r>
          </a:p>
          <a:p>
            <a:pPr marL="228600" indent="-228600">
              <a:buFont typeface="+mj-lt"/>
              <a:buAutoNum type="arabicPeriod"/>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Choose a SmartArt Graphic </a:t>
            </a:r>
            <a:r>
              <a:rPr lang="en-US" sz="1200" kern="1200" dirty="0" smtClean="0">
                <a:solidFill>
                  <a:schemeClr val="tx1"/>
                </a:solidFill>
                <a:effectLst/>
                <a:latin typeface="+mn-lt"/>
                <a:ea typeface="+mn-ea"/>
                <a:cs typeface="+mn-cs"/>
              </a:rPr>
              <a:t>dialog box, in the left pane, click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Picture </a:t>
            </a:r>
            <a:r>
              <a:rPr lang="en-US" sz="1200" kern="1200" dirty="0" smtClean="0">
                <a:solidFill>
                  <a:schemeClr val="tx1"/>
                </a:solidFill>
                <a:effectLst/>
                <a:latin typeface="+mn-lt"/>
                <a:ea typeface="+mn-ea"/>
                <a:cs typeface="+mn-cs"/>
              </a:rPr>
              <a:t>pane, double-click </a:t>
            </a:r>
            <a:r>
              <a:rPr lang="en-US" sz="1200" b="1" kern="1200" dirty="0" smtClean="0">
                <a:solidFill>
                  <a:schemeClr val="tx1"/>
                </a:solidFill>
                <a:effectLst/>
                <a:latin typeface="+mn-lt"/>
                <a:ea typeface="+mn-ea"/>
                <a:cs typeface="+mn-cs"/>
              </a:rPr>
              <a:t>Title Picture Lineup </a:t>
            </a:r>
            <a:r>
              <a:rPr lang="en-US" sz="1200" kern="1200" dirty="0" smtClean="0">
                <a:solidFill>
                  <a:schemeClr val="tx1"/>
                </a:solidFill>
                <a:effectLst/>
                <a:latin typeface="+mn-lt"/>
                <a:ea typeface="+mn-ea"/>
                <a:cs typeface="+mn-cs"/>
              </a:rPr>
              <a:t>(fifth</a:t>
            </a:r>
            <a:r>
              <a:rPr lang="en-US" sz="1200" kern="1200" baseline="0" dirty="0" smtClean="0">
                <a:solidFill>
                  <a:schemeClr val="tx1"/>
                </a:solidFill>
                <a:effectLst/>
                <a:latin typeface="+mn-lt"/>
                <a:ea typeface="+mn-ea"/>
                <a:cs typeface="+mn-cs"/>
              </a:rPr>
              <a:t> row</a:t>
            </a:r>
            <a:r>
              <a:rPr lang="en-US" sz="1200" kern="1200" dirty="0" smtClean="0">
                <a:solidFill>
                  <a:schemeClr val="tx1"/>
                </a:solidFill>
                <a:effectLst/>
                <a:latin typeface="+mn-lt"/>
                <a:ea typeface="+mn-ea"/>
                <a:cs typeface="+mn-cs"/>
              </a:rPr>
              <a:t>) to insert the graphic into the slide.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Click each of the four picture placeholders in the SmartArt graphic, select a picture, and then click </a:t>
            </a:r>
            <a:r>
              <a:rPr lang="en-US" sz="1200" b="1" kern="1200" dirty="0" smtClean="0">
                <a:solidFill>
                  <a:schemeClr val="tx1"/>
                </a:solidFill>
                <a:effectLst/>
                <a:latin typeface="+mn-lt"/>
                <a:ea typeface="+mn-ea"/>
                <a:cs typeface="+mn-cs"/>
              </a:rPr>
              <a:t>Insert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Select the graphic. Under </a:t>
            </a:r>
            <a:r>
              <a:rPr lang="en-US" sz="1200" b="1" u="none"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enter </a:t>
            </a:r>
            <a:r>
              <a:rPr lang="en-US" sz="1200" b="1" kern="1200" dirty="0" smtClean="0">
                <a:solidFill>
                  <a:schemeClr val="tx1"/>
                </a:solidFill>
                <a:effectLst/>
                <a:latin typeface="+mn-lt"/>
                <a:ea typeface="+mn-ea"/>
                <a:cs typeface="+mn-cs"/>
              </a:rPr>
              <a:t>5.92”</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Height</a:t>
            </a:r>
            <a:r>
              <a:rPr lang="en-US" sz="1200" kern="1200" baseline="0" dirty="0" smtClean="0">
                <a:solidFill>
                  <a:schemeClr val="tx1"/>
                </a:solidFill>
                <a:effectLst/>
                <a:latin typeface="+mn-lt"/>
                <a:ea typeface="+mn-ea"/>
                <a:cs typeface="+mn-cs"/>
              </a:rPr>
              <a:t> box and </a:t>
            </a:r>
            <a:r>
              <a:rPr lang="en-US" sz="1200" b="1" kern="1200" baseline="0" dirty="0" smtClean="0">
                <a:solidFill>
                  <a:schemeClr val="tx1"/>
                </a:solidFill>
                <a:effectLst/>
                <a:latin typeface="+mn-lt"/>
                <a:ea typeface="+mn-ea"/>
                <a:cs typeface="+mn-cs"/>
              </a:rPr>
              <a:t>8.75”</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Width</a:t>
            </a:r>
            <a:r>
              <a:rPr lang="en-US" sz="1200" kern="1200" baseline="0" dirty="0" smtClean="0">
                <a:solidFill>
                  <a:schemeClr val="tx1"/>
                </a:solidFill>
                <a:effectLst/>
                <a:latin typeface="+mn-lt"/>
                <a:ea typeface="+mn-ea"/>
                <a:cs typeface="+mn-cs"/>
              </a:rPr>
              <a: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Arrange</a:t>
            </a:r>
            <a:r>
              <a:rPr lang="en-US" sz="1200" kern="1200" baseline="0" dirty="0" smtClean="0">
                <a:solidFill>
                  <a:schemeClr val="tx1"/>
                </a:solidFill>
                <a:effectLst/>
                <a:latin typeface="+mn-lt"/>
                <a:ea typeface="+mn-ea"/>
                <a:cs typeface="+mn-cs"/>
              </a:rPr>
              <a:t> group, click </a:t>
            </a:r>
            <a:r>
              <a:rPr lang="en-US" sz="1200" b="1" kern="1200" baseline="0" dirty="0" smtClean="0">
                <a:solidFill>
                  <a:schemeClr val="tx1"/>
                </a:solidFill>
                <a:effectLst/>
                <a:latin typeface="+mn-lt"/>
                <a:ea typeface="+mn-ea"/>
                <a:cs typeface="+mn-cs"/>
              </a:rPr>
              <a:t>Align</a:t>
            </a:r>
            <a:r>
              <a:rPr lang="en-US" sz="1200" kern="1200" baseline="0" dirty="0" smtClean="0">
                <a:solidFill>
                  <a:schemeClr val="tx1"/>
                </a:solidFill>
                <a:effectLst/>
                <a:latin typeface="+mn-lt"/>
                <a:ea typeface="+mn-ea"/>
                <a:cs typeface="+mn-cs"/>
              </a:rPr>
              <a:t>, and then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to Slide</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Center</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Middle</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228600" lvl="0" indent="-228600">
              <a:buFont typeface="+mj-lt"/>
              <a:buAutoNum type="arabicPeriod"/>
            </a:pPr>
            <a:r>
              <a:rPr lang="en-US" sz="1200" kern="1200" dirty="0" smtClean="0">
                <a:solidFill>
                  <a:schemeClr val="tx1"/>
                </a:solidFill>
                <a:effectLst/>
                <a:latin typeface="+mn-lt"/>
                <a:ea typeface="+mn-ea"/>
                <a:cs typeface="+mn-cs"/>
              </a:rPr>
              <a:t>Select the graphic, and then click one of the arrows on the left border. In the </a:t>
            </a:r>
            <a:r>
              <a:rPr lang="en-US" sz="1200" b="1" kern="1200" dirty="0" smtClean="0">
                <a:solidFill>
                  <a:schemeClr val="tx1"/>
                </a:solidFill>
                <a:effectLst/>
                <a:latin typeface="+mn-lt"/>
                <a:ea typeface="+mn-ea"/>
                <a:cs typeface="+mn-cs"/>
              </a:rPr>
              <a:t>Type your text here </a:t>
            </a:r>
            <a:r>
              <a:rPr lang="en-US" sz="1200" kern="1200" dirty="0" smtClean="0">
                <a:solidFill>
                  <a:schemeClr val="tx1"/>
                </a:solidFill>
                <a:effectLst/>
                <a:latin typeface="+mn-lt"/>
                <a:ea typeface="+mn-ea"/>
                <a:cs typeface="+mn-cs"/>
              </a:rPr>
              <a:t>dialog box, enter text.</a:t>
            </a:r>
          </a:p>
          <a:p>
            <a:pPr marL="228600" lvl="0" indent="-228600">
              <a:buFont typeface="+mj-lt"/>
              <a:buAutoNum type="arabicPeriod"/>
            </a:pPr>
            <a:r>
              <a:rPr lang="en-US" sz="1200" baseline="0" dirty="0" smtClean="0"/>
              <a:t>Press and hold CTRL, and then select all of the text boxes above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list, and then select </a:t>
            </a:r>
            <a:r>
              <a:rPr lang="en-US" sz="1200" b="1" kern="1200" dirty="0" smtClean="0">
                <a:solidFill>
                  <a:schemeClr val="tx1"/>
                </a:solidFill>
                <a:effectLst/>
                <a:latin typeface="+mn-lt"/>
                <a:ea typeface="+mn-ea"/>
                <a:cs typeface="+mn-cs"/>
              </a:rPr>
              <a:t>26 pt.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list. </a:t>
            </a:r>
            <a:r>
              <a:rPr lang="en-US" sz="1200" b="0" baseline="0" dirty="0" smtClean="0"/>
              <a:t>Click </a:t>
            </a:r>
            <a:r>
              <a:rPr lang="en-US" sz="1200" b="1" baseline="0" dirty="0" smtClean="0"/>
              <a:t>Font Color </a:t>
            </a:r>
            <a:r>
              <a:rPr lang="en-US" sz="1200" b="0" baseline="0" dirty="0" smtClean="0"/>
              <a:t>and select </a:t>
            </a:r>
            <a:r>
              <a:rPr lang="en-US" sz="1200" b="1" baseline="0" dirty="0" smtClean="0"/>
              <a:t>White, Background 1</a:t>
            </a:r>
            <a:r>
              <a:rPr lang="en-US" sz="1200" baseline="0" dirty="0" smtClean="0"/>
              <a:t>.</a:t>
            </a:r>
            <a:endParaRPr lang="en-US" b="1" dirty="0" smtClean="0"/>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all of the text boxes above the pictures.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Shapes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Change</a:t>
            </a:r>
            <a:r>
              <a:rPr lang="en-US" sz="1200" b="1" kern="1200" baseline="0" dirty="0" smtClean="0">
                <a:solidFill>
                  <a:schemeClr val="tx1"/>
                </a:solidFill>
                <a:effectLst/>
                <a:latin typeface="+mn-lt"/>
                <a:ea typeface="+mn-ea"/>
                <a:cs typeface="+mn-cs"/>
              </a:rPr>
              <a:t> Shape</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Rectangles</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Round Diagonal Corner Rectangle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Shape Styles </a:t>
            </a:r>
            <a:r>
              <a:rPr lang="en-US" sz="1200" kern="1200" baseline="0" dirty="0" smtClean="0">
                <a:solidFill>
                  <a:schemeClr val="tx1"/>
                </a:solidFill>
                <a:effectLst/>
                <a:latin typeface="+mn-lt"/>
                <a:ea typeface="+mn-ea"/>
                <a:cs typeface="+mn-cs"/>
              </a:rPr>
              <a:t>group, click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launcher.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pane, click </a:t>
            </a:r>
            <a:r>
              <a:rPr lang="en-US" sz="1200" b="1" kern="1200" baseline="0" dirty="0" smtClean="0">
                <a:solidFill>
                  <a:schemeClr val="tx1"/>
                </a:solidFill>
                <a:effectLst/>
                <a:latin typeface="+mn-lt"/>
                <a:ea typeface="+mn-ea"/>
                <a:cs typeface="+mn-cs"/>
              </a:rPr>
              <a:t>Gradient fill</a:t>
            </a:r>
            <a:r>
              <a:rPr lang="en-US" sz="1200" kern="1200" baseline="0" dirty="0" smtClean="0">
                <a:solidFill>
                  <a:schemeClr val="tx1"/>
                </a:solidFill>
                <a:effectLst/>
                <a:latin typeface="+mn-lt"/>
                <a:ea typeface="+mn-ea"/>
                <a:cs typeface="+mn-cs"/>
              </a:rPr>
              <a:t>, and then do the following:</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Type</a:t>
            </a:r>
            <a:r>
              <a:rPr lang="en-US" sz="1200" kern="1200" baseline="0" dirty="0" smtClean="0">
                <a:solidFill>
                  <a:schemeClr val="tx1"/>
                </a:solidFill>
                <a:effectLst/>
                <a:latin typeface="+mn-lt"/>
                <a:ea typeface="+mn-ea"/>
                <a:cs typeface="+mn-cs"/>
              </a:rPr>
              <a:t> list, select </a:t>
            </a:r>
            <a:r>
              <a:rPr lang="en-US" sz="1200" b="1" kern="1200" baseline="0" dirty="0" smtClean="0">
                <a:solidFill>
                  <a:schemeClr val="tx1"/>
                </a:solidFill>
                <a:effectLst/>
                <a:latin typeface="+mn-lt"/>
                <a:ea typeface="+mn-ea"/>
                <a:cs typeface="+mn-cs"/>
              </a:rPr>
              <a:t>Linear</a:t>
            </a:r>
            <a:r>
              <a:rPr lang="en-US" sz="120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Angle</a:t>
            </a:r>
            <a:r>
              <a:rPr lang="en-US" sz="1200" kern="1200" baseline="0" dirty="0" smtClean="0">
                <a:solidFill>
                  <a:schemeClr val="tx1"/>
                </a:solidFill>
                <a:effectLst/>
                <a:latin typeface="+mn-lt"/>
                <a:ea typeface="+mn-ea"/>
                <a:cs typeface="+mn-cs"/>
              </a:rPr>
              <a:t> box, enter </a:t>
            </a:r>
            <a:r>
              <a:rPr lang="en-US" sz="1200" b="1" kern="1200" baseline="0" dirty="0" smtClean="0">
                <a:solidFill>
                  <a:schemeClr val="tx1"/>
                </a:solidFill>
                <a:effectLst/>
                <a:latin typeface="+mn-lt"/>
                <a:ea typeface="+mn-ea"/>
                <a:cs typeface="+mn-cs"/>
              </a:rPr>
              <a:t>0.3°</a:t>
            </a:r>
            <a:r>
              <a:rPr lang="en-US" sz="1200" b="0" kern="1200" baseline="0" dirty="0" smtClean="0">
                <a:solidFill>
                  <a:schemeClr val="tx1"/>
                </a:solidFill>
                <a:effectLst/>
                <a:latin typeface="+mn-lt"/>
                <a:ea typeface="+mn-ea"/>
                <a:cs typeface="+mn-cs"/>
              </a:rPr>
              <a:t>.</a:t>
            </a:r>
            <a:endParaRPr lang="en-US" sz="1200" b="1" kern="1200" baseline="0" dirty="0" smtClean="0">
              <a:solidFill>
                <a:schemeClr val="tx1"/>
              </a:solidFill>
              <a:effectLst/>
              <a:latin typeface="+mn-lt"/>
              <a:ea typeface="+mn-ea"/>
              <a:cs typeface="+mn-cs"/>
            </a:endParaRP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three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r>
              <a:rPr lang="en-US" sz="1200" b="0" kern="1200" dirty="0" smtClean="0">
                <a:solidFill>
                  <a:schemeClr val="tx1"/>
                </a:solidFill>
                <a:effectLst/>
                <a:latin typeface="+mn-lt"/>
                <a:ea typeface="+mn-ea"/>
                <a:cs typeface="+mn-cs"/>
              </a:rPr>
              <a:t>.</a:t>
            </a:r>
            <a:endParaRPr lang="en-US" sz="1200" b="1" kern="1200" dirty="0" smtClean="0">
              <a:solidFill>
                <a:schemeClr val="tx1"/>
              </a:solidFill>
              <a:effectLst/>
              <a:latin typeface="+mn-lt"/>
              <a:ea typeface="+mn-ea"/>
              <a:cs typeface="+mn-cs"/>
            </a:endParaRP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136</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48</a:t>
            </a:r>
            <a:r>
              <a:rPr lang="en-US" sz="1200" b="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p>
          <a:p>
            <a:pPr marL="228600" lvl="0" indent="-228600">
              <a:buFont typeface="+mj-lt"/>
              <a:buAutoNum type="arabicPeriod"/>
            </a:pPr>
            <a:r>
              <a:rPr lang="en-US" sz="1200" kern="1200" dirty="0" smtClean="0">
                <a:solidFill>
                  <a:schemeClr val="tx1"/>
                </a:solidFill>
                <a:effectLst/>
                <a:latin typeface="+mn-lt"/>
                <a:ea typeface="+mn-ea"/>
                <a:cs typeface="+mn-cs"/>
              </a:rPr>
              <a:t>Also in</a:t>
            </a:r>
            <a:r>
              <a:rPr lang="en-US" sz="1200" kern="1200" baseline="0" dirty="0" smtClean="0">
                <a:solidFill>
                  <a:schemeClr val="tx1"/>
                </a:solidFill>
                <a:effectLst/>
                <a:latin typeface="+mn-lt"/>
                <a:ea typeface="+mn-ea"/>
                <a:cs typeface="+mn-cs"/>
              </a:rPr>
              <a:t>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in the left pane, in the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pane, click </a:t>
            </a:r>
            <a:r>
              <a:rPr lang="en-US" sz="1200" b="1" kern="1200" baseline="0" dirty="0" smtClean="0">
                <a:solidFill>
                  <a:schemeClr val="tx1"/>
                </a:solidFill>
                <a:effectLst/>
                <a:latin typeface="+mn-lt"/>
                <a:ea typeface="+mn-ea"/>
                <a:cs typeface="+mn-cs"/>
              </a:rPr>
              <a:t>No line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pane, click the button next to </a:t>
            </a:r>
            <a:r>
              <a:rPr lang="en-US" sz="1200" b="1" kern="1200" baseline="0" dirty="0" smtClean="0">
                <a:solidFill>
                  <a:schemeClr val="tx1"/>
                </a:solidFill>
                <a:effectLst/>
                <a:latin typeface="+mn-lt"/>
                <a:ea typeface="+mn-ea"/>
                <a:cs typeface="+mn-cs"/>
              </a:rPr>
              <a:t>Presets</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Outer</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Offset Diagonal Bottom Left </a:t>
            </a:r>
            <a:r>
              <a:rPr lang="en-US" sz="1200" kern="1200" baseline="0" dirty="0" smtClean="0">
                <a:solidFill>
                  <a:schemeClr val="tx1"/>
                </a:solidFill>
                <a:effectLst/>
                <a:latin typeface="+mn-lt"/>
                <a:ea typeface="+mn-ea"/>
                <a:cs typeface="+mn-cs"/>
              </a:rPr>
              <a:t>(first row).</a:t>
            </a:r>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the three text boxes</a:t>
            </a:r>
            <a:r>
              <a:rPr lang="en-US" sz="1200" kern="1200" baseline="0" dirty="0" smtClean="0">
                <a:solidFill>
                  <a:schemeClr val="tx1"/>
                </a:solidFill>
                <a:effectLst/>
                <a:latin typeface="+mn-lt"/>
                <a:ea typeface="+mn-ea"/>
                <a:cs typeface="+mn-cs"/>
              </a:rPr>
              <a:t> below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 </a:t>
            </a:r>
            <a:r>
              <a:rPr lang="en-US" sz="1200" kern="1200" dirty="0" smtClean="0">
                <a:solidFill>
                  <a:schemeClr val="tx1"/>
                </a:solidFill>
                <a:effectLst/>
                <a:latin typeface="+mn-lt"/>
                <a:ea typeface="+mn-ea"/>
                <a:cs typeface="+mn-cs"/>
              </a:rPr>
              <a:t>list,</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select </a:t>
            </a:r>
            <a:r>
              <a:rPr lang="en-US" sz="1200" b="1" kern="1200" dirty="0" smtClean="0">
                <a:solidFill>
                  <a:schemeClr val="tx1"/>
                </a:solidFill>
                <a:effectLst/>
                <a:latin typeface="+mn-lt"/>
                <a:ea typeface="+mn-ea"/>
                <a:cs typeface="+mn-cs"/>
              </a:rPr>
              <a:t>24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Font Size </a:t>
            </a:r>
            <a:r>
              <a:rPr lang="en-US" sz="1200" kern="1200" dirty="0" smtClean="0">
                <a:solidFill>
                  <a:schemeClr val="tx1"/>
                </a:solidFill>
                <a:effectLst/>
                <a:latin typeface="+mn-lt"/>
                <a:ea typeface="+mn-ea"/>
                <a:cs typeface="+mn-cs"/>
              </a:rPr>
              <a:t>box, and then click </a:t>
            </a:r>
            <a:r>
              <a:rPr lang="en-US" sz="1200" b="1" kern="1200" dirty="0" smtClean="0">
                <a:solidFill>
                  <a:schemeClr val="tx1"/>
                </a:solidFill>
                <a:effectLst/>
                <a:latin typeface="+mn-lt"/>
                <a:ea typeface="+mn-ea"/>
                <a:cs typeface="+mn-cs"/>
              </a:rPr>
              <a:t>Font Color </a:t>
            </a:r>
            <a:r>
              <a:rPr lang="en-US" sz="1200" kern="1200" dirty="0" smtClean="0">
                <a:solidFill>
                  <a:schemeClr val="tx1"/>
                </a:solidFill>
                <a:effectLst/>
                <a:latin typeface="+mn-lt"/>
                <a:ea typeface="+mn-ea"/>
                <a:cs typeface="+mn-cs"/>
              </a:rPr>
              <a:t>and select </a:t>
            </a:r>
            <a:r>
              <a:rPr lang="en-US" sz="1200" b="1" kern="1200" dirty="0" smtClean="0">
                <a:solidFill>
                  <a:schemeClr val="tx1"/>
                </a:solidFill>
                <a:effectLst/>
                <a:latin typeface="+mn-lt"/>
                <a:ea typeface="+mn-ea"/>
                <a:cs typeface="+mn-cs"/>
              </a:rPr>
              <a:t>White, Background 1</a:t>
            </a:r>
            <a:r>
              <a:rPr lang="en-US" sz="1200" kern="1200" dirty="0" smtClean="0">
                <a:solidFill>
                  <a:schemeClr val="tx1"/>
                </a:solidFill>
                <a:effectLst/>
                <a:latin typeface="+mn-lt"/>
                <a:ea typeface="+mn-ea"/>
                <a:cs typeface="+mn-cs"/>
              </a:rPr>
              <a:t>.</a:t>
            </a:r>
          </a:p>
          <a:p>
            <a:pPr marL="228600" lvl="0" indent="-228600">
              <a:buFont typeface="+mj-lt"/>
              <a:buAutoNum type="arabicPeriod"/>
            </a:pPr>
            <a:r>
              <a:rPr lang="en-US" baseline="0" dirty="0" smtClean="0"/>
              <a:t>Also on the </a:t>
            </a:r>
            <a:r>
              <a:rPr lang="en-US" b="1" baseline="0" dirty="0" smtClean="0"/>
              <a:t>Home</a:t>
            </a:r>
            <a:r>
              <a:rPr lang="en-US" baseline="0" dirty="0" smtClean="0"/>
              <a:t> tab, in the </a:t>
            </a:r>
            <a:r>
              <a:rPr lang="en-US" b="1" baseline="0" dirty="0" smtClean="0"/>
              <a:t>Paragraph</a:t>
            </a:r>
            <a:r>
              <a:rPr lang="en-US" baseline="0" dirty="0" smtClean="0"/>
              <a:t> group, click </a:t>
            </a:r>
            <a:r>
              <a:rPr lang="en-US" b="1" baseline="0" dirty="0" smtClean="0"/>
              <a:t>Align Text Left</a:t>
            </a:r>
            <a:r>
              <a:rPr lang="en-US" baseline="0" dirty="0" smtClean="0"/>
              <a:t>. </a:t>
            </a:r>
          </a:p>
          <a:p>
            <a:pPr marL="228600" lvl="0" indent="-228600">
              <a:buFont typeface="+mj-lt"/>
              <a:buAutoNum type="arabicPeriod"/>
            </a:pPr>
            <a:r>
              <a:rPr lang="en-US" baseline="0" dirty="0" smtClean="0"/>
              <a:t>Press and hold CTRL, and then select the three vertical lines in the SmartArt graphic.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 Styles </a:t>
            </a:r>
            <a:r>
              <a:rPr lang="en-US" baseline="0" dirty="0" smtClean="0"/>
              <a:t>group, click the </a:t>
            </a:r>
            <a:r>
              <a:rPr lang="en-US" b="1" baseline="0" dirty="0" smtClean="0"/>
              <a:t>Format Shape </a:t>
            </a:r>
            <a:r>
              <a:rPr lang="en-US" baseline="0" dirty="0" smtClean="0"/>
              <a:t>dialog box launcher. In the </a:t>
            </a:r>
            <a:r>
              <a:rPr lang="en-US" b="1" baseline="0" dirty="0" smtClean="0"/>
              <a:t>Format Shape </a:t>
            </a:r>
            <a:r>
              <a:rPr lang="en-US" baseline="0" dirty="0" smtClean="0"/>
              <a:t>dialog box, click </a:t>
            </a:r>
            <a:r>
              <a:rPr lang="en-US" b="1" baseline="0" dirty="0" smtClean="0"/>
              <a:t>Line Color </a:t>
            </a:r>
            <a:r>
              <a:rPr lang="en-US" baseline="0" dirty="0" smtClean="0"/>
              <a:t>in the left pane, in the </a:t>
            </a:r>
            <a:r>
              <a:rPr lang="en-US" b="1" baseline="0" dirty="0" smtClean="0"/>
              <a:t>Line Color </a:t>
            </a:r>
            <a:r>
              <a:rPr lang="en-US" baseline="0" dirty="0" smtClean="0"/>
              <a:t>pane, click </a:t>
            </a:r>
            <a:r>
              <a:rPr lang="en-US" b="1" baseline="0" dirty="0" smtClean="0"/>
              <a:t>Gradient line</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Linear</a:t>
            </a:r>
            <a:r>
              <a:rPr lang="en-US" baseline="0" dirty="0" smtClean="0"/>
              <a:t>.</a:t>
            </a:r>
          </a:p>
          <a:p>
            <a:pPr marL="685800" lvl="1" indent="-228600">
              <a:buFont typeface="+mj-lt"/>
              <a:buAutoNum type="arabicPeriod"/>
            </a:pPr>
            <a:r>
              <a:rPr lang="en-US" baseline="0" dirty="0" smtClean="0"/>
              <a:t>In the </a:t>
            </a:r>
            <a:r>
              <a:rPr lang="en-US" b="1" baseline="0" dirty="0" smtClean="0"/>
              <a:t>Angle</a:t>
            </a:r>
            <a:r>
              <a:rPr lang="en-US" baseline="0" dirty="0" smtClean="0"/>
              <a:t> box, enter </a:t>
            </a:r>
            <a:r>
              <a:rPr lang="en-US" b="1" baseline="0" dirty="0" smtClean="0"/>
              <a:t>90</a:t>
            </a:r>
            <a:r>
              <a:rPr lang="en-US" sz="1200" b="1" kern="1200" baseline="0" dirty="0" smtClean="0">
                <a:solidFill>
                  <a:schemeClr val="tx1"/>
                </a:solidFill>
                <a:effectLst/>
                <a:latin typeface="+mn-lt"/>
                <a:ea typeface="+mn-ea"/>
                <a:cs typeface="+mn-cs"/>
              </a:rPr>
              <a:t>°</a:t>
            </a:r>
            <a:r>
              <a:rPr lang="en-US" sz="1200" b="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46%</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 </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Black, Text 1 </a:t>
            </a:r>
            <a:r>
              <a:rPr lang="en-US" sz="1200" kern="1200" dirty="0" smtClean="0">
                <a:solidFill>
                  <a:schemeClr val="tx1"/>
                </a:solidFill>
                <a:effectLst/>
                <a:latin typeface="+mn-lt"/>
                <a:ea typeface="+mn-ea"/>
                <a:cs typeface="+mn-cs"/>
              </a:rPr>
              <a:t>(first row).</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 </a:t>
            </a:r>
          </a:p>
          <a:p>
            <a:pPr marL="228600" lvl="0" indent="-228600">
              <a:buFont typeface="+mj-lt"/>
              <a:buAutoNum type="arabicPeriod"/>
            </a:pPr>
            <a:r>
              <a:rPr lang="en-US" baseline="0" dirty="0" smtClean="0"/>
              <a:t>Press and hold CTRL, and then select all three pictures.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Shapes </a:t>
            </a:r>
            <a:r>
              <a:rPr lang="en-US" baseline="0" dirty="0" smtClean="0"/>
              <a:t>group, click </a:t>
            </a:r>
            <a:r>
              <a:rPr lang="en-US" b="1" baseline="0" dirty="0" smtClean="0"/>
              <a:t>Change Shape</a:t>
            </a:r>
            <a:r>
              <a:rPr lang="en-US" baseline="0" dirty="0" smtClean="0"/>
              <a:t>, and then under </a:t>
            </a:r>
            <a:r>
              <a:rPr lang="en-US" b="1" baseline="0" dirty="0" smtClean="0"/>
              <a:t>Rectangles</a:t>
            </a:r>
            <a:r>
              <a:rPr lang="en-US" baseline="0" dirty="0" smtClean="0"/>
              <a:t>, click </a:t>
            </a:r>
            <a:r>
              <a:rPr lang="en-US" b="1" baseline="0" dirty="0" smtClean="0"/>
              <a:t>Round Single Corner Rectangle</a:t>
            </a:r>
            <a:r>
              <a:rPr lang="en-US" baseline="0" dirty="0" smtClean="0"/>
              <a:t>.</a:t>
            </a:r>
          </a:p>
          <a:p>
            <a:pPr marL="228600" lvl="0" indent="-228600">
              <a:buFont typeface="+mj-lt"/>
              <a:buAutoNum type="arabicPeriod"/>
            </a:pPr>
            <a:r>
              <a:rPr lang="en-US" baseline="0" dirty="0" smtClean="0"/>
              <a:t>Under </a:t>
            </a:r>
            <a:r>
              <a:rPr lang="en-US" b="1" baseline="0" dirty="0" smtClean="0"/>
              <a:t>Picture 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Effects</a:t>
            </a:r>
            <a:r>
              <a:rPr lang="en-US" baseline="0" dirty="0" smtClean="0"/>
              <a:t>, point to </a:t>
            </a:r>
            <a:r>
              <a:rPr lang="en-US" b="1" baseline="0" dirty="0" smtClean="0"/>
              <a:t>Shadow</a:t>
            </a:r>
            <a:r>
              <a:rPr lang="en-US" baseline="0" dirty="0" smtClean="0"/>
              <a:t>, and then under </a:t>
            </a:r>
            <a:r>
              <a:rPr lang="en-US" b="1" baseline="0" dirty="0" smtClean="0"/>
              <a:t>Inner</a:t>
            </a:r>
            <a:r>
              <a:rPr lang="en-US" baseline="0" dirty="0" smtClean="0"/>
              <a:t>, click </a:t>
            </a:r>
            <a:r>
              <a:rPr lang="en-US" b="1" baseline="0" dirty="0" smtClean="0"/>
              <a:t>Inside Diagonal Top Right</a:t>
            </a:r>
            <a:r>
              <a:rPr lang="en-US" baseline="0" dirty="0" smtClean="0"/>
              <a:t>.</a:t>
            </a:r>
          </a:p>
          <a:p>
            <a:pPr marL="228600" lvl="0" indent="-228600">
              <a:buFont typeface="+mj-lt"/>
              <a:buAutoNum type="arabicPeriod"/>
            </a:pPr>
            <a:r>
              <a:rPr lang="en-US" baseline="0" dirty="0" smtClean="0"/>
              <a:t>Also under </a:t>
            </a:r>
            <a:r>
              <a:rPr lang="en-US" b="1" baseline="0" dirty="0" smtClean="0"/>
              <a:t>Picture</a:t>
            </a:r>
            <a:r>
              <a:rPr lang="en-US" baseline="0" dirty="0" smtClean="0"/>
              <a:t> </a:t>
            </a:r>
            <a:r>
              <a:rPr lang="en-US" b="1" baseline="0" dirty="0" smtClean="0"/>
              <a:t>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Border</a:t>
            </a:r>
            <a:r>
              <a:rPr lang="en-US" baseline="0" dirty="0" smtClean="0"/>
              <a:t>, and then click </a:t>
            </a:r>
            <a:r>
              <a:rPr lang="en-US" b="1" baseline="0" dirty="0" smtClean="0"/>
              <a:t>No Outline</a:t>
            </a:r>
            <a:r>
              <a:rPr lang="en-US" baseline="0" dirty="0" smtClean="0"/>
              <a:t>.</a:t>
            </a:r>
          </a:p>
          <a:p>
            <a:endParaRPr lang="en-US" dirty="0" smtClean="0"/>
          </a:p>
          <a:p>
            <a:endParaRPr lang="en-US" dirty="0" smtClean="0"/>
          </a:p>
          <a:p>
            <a:r>
              <a:rPr lang="en-US" dirty="0" smtClean="0"/>
              <a:t>To reproduce the background</a:t>
            </a:r>
            <a:r>
              <a:rPr lang="en-US" baseline="0" dirty="0" smtClean="0"/>
              <a:t> effects on this slide, do the following:</a:t>
            </a:r>
          </a:p>
          <a:p>
            <a:pPr marL="228600" indent="-228600">
              <a:buFont typeface="+mj-lt"/>
              <a:buAutoNum type="arabicPeriod"/>
            </a:pPr>
            <a:r>
              <a:rPr lang="en-US" dirty="0" smtClean="0"/>
              <a:t>On the </a:t>
            </a:r>
            <a:r>
              <a:rPr lang="en-US" b="1" dirty="0" smtClean="0"/>
              <a:t>Design</a:t>
            </a:r>
            <a:r>
              <a:rPr lang="en-US" dirty="0" smtClean="0"/>
              <a:t> tab, in the </a:t>
            </a:r>
            <a:r>
              <a:rPr lang="en-US" b="1" dirty="0" smtClean="0"/>
              <a:t>Background</a:t>
            </a:r>
            <a:r>
              <a:rPr lang="en-US" baseline="0" dirty="0" smtClean="0"/>
              <a:t> group, click </a:t>
            </a:r>
            <a:r>
              <a:rPr lang="en-US" b="1" baseline="0" dirty="0" smtClean="0"/>
              <a:t>Background</a:t>
            </a:r>
            <a:r>
              <a:rPr lang="en-US" baseline="0" dirty="0" smtClean="0"/>
              <a:t> </a:t>
            </a:r>
            <a:r>
              <a:rPr lang="en-US" b="1" baseline="0" dirty="0" smtClean="0"/>
              <a:t>Styles</a:t>
            </a:r>
            <a:r>
              <a:rPr lang="en-US" baseline="0" dirty="0" smtClean="0"/>
              <a:t>, and then click </a:t>
            </a:r>
            <a:r>
              <a:rPr lang="en-US" b="1" baseline="0" dirty="0" smtClean="0"/>
              <a:t>Format Background</a:t>
            </a:r>
            <a:r>
              <a:rPr lang="en-US" baseline="0" dirty="0" smtClean="0"/>
              <a:t>. In the </a:t>
            </a:r>
            <a:r>
              <a:rPr lang="en-US" b="1" baseline="0" dirty="0" smtClean="0"/>
              <a:t>Format</a:t>
            </a:r>
            <a:r>
              <a:rPr lang="en-US" baseline="0" dirty="0" smtClean="0"/>
              <a:t> </a:t>
            </a:r>
            <a:r>
              <a:rPr lang="en-US" b="1" baseline="0" dirty="0" smtClean="0"/>
              <a:t>Background</a:t>
            </a:r>
            <a:r>
              <a:rPr lang="en-US" baseline="0" dirty="0" smtClean="0"/>
              <a:t> dialog box, click </a:t>
            </a:r>
            <a:r>
              <a:rPr lang="en-US" b="1" baseline="0" dirty="0" smtClean="0"/>
              <a:t>Gradient fill</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Radial</a:t>
            </a:r>
            <a:r>
              <a:rPr lang="en-US" baseline="0" dirty="0" smtClean="0"/>
              <a:t>.</a:t>
            </a:r>
          </a:p>
          <a:p>
            <a:pPr marL="685800" lvl="1" indent="-228600">
              <a:buFont typeface="+mj-lt"/>
              <a:buAutoNum type="arabicPeriod"/>
            </a:pPr>
            <a:r>
              <a:rPr lang="en-US" baseline="0" dirty="0" smtClean="0"/>
              <a:t>In the </a:t>
            </a:r>
            <a:r>
              <a:rPr lang="en-US" b="1" baseline="0" dirty="0" smtClean="0"/>
              <a:t>Direction</a:t>
            </a:r>
            <a:r>
              <a:rPr lang="en-US" baseline="0" dirty="0" smtClean="0"/>
              <a:t> list, click </a:t>
            </a:r>
            <a:r>
              <a:rPr lang="en-US" b="1" baseline="0" dirty="0" smtClean="0"/>
              <a:t>From Center</a:t>
            </a:r>
            <a:r>
              <a:rPr lang="en-US" baseline="0" dirty="0" smtClean="0"/>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Remove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until three stops appear in </a:t>
            </a:r>
            <a:r>
              <a:rPr lang="en-US" sz="1200" kern="1200" smtClean="0">
                <a:solidFill>
                  <a:schemeClr val="tx1"/>
                </a:solidFill>
                <a:effectLst/>
                <a:latin typeface="+mn-lt"/>
                <a:ea typeface="+mn-ea"/>
                <a:cs typeface="+mn-cs"/>
              </a:rPr>
              <a:t>the slider.</a:t>
            </a:r>
            <a:endParaRPr lang="en-US" baseline="0" dirty="0" smtClean="0"/>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153</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57</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55</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114</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42</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095DBE89-0D3A-4930-9130-5796A18168FD}"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xmlns="" val="679900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SmartArt graphic </a:t>
            </a:r>
            <a:r>
              <a:rPr lang="en-US" sz="1400" b="1" baseline="0" dirty="0" smtClean="0"/>
              <a:t>with pictures on red background</a:t>
            </a:r>
          </a:p>
          <a:p>
            <a:r>
              <a:rPr lang="en-US" sz="1400" baseline="0" dirty="0" smtClean="0"/>
              <a:t>(Intermediate)</a:t>
            </a:r>
          </a:p>
          <a:p>
            <a:endParaRPr lang="en-US" baseline="0" dirty="0" smtClean="0"/>
          </a:p>
          <a:p>
            <a:endParaRPr lang="en-US" baseline="0" dirty="0" smtClean="0"/>
          </a:p>
          <a:p>
            <a:r>
              <a:rPr lang="en-US" baseline="0" dirty="0" smtClean="0"/>
              <a:t>To reproduce the SmartArt graphic on this slide, do the following:</a:t>
            </a:r>
          </a:p>
          <a:p>
            <a:pPr marL="228600" indent="-228600">
              <a:buFont typeface="+mj-lt"/>
              <a:buAutoNum type="arabicPeriod"/>
            </a:pPr>
            <a:r>
              <a:rPr lang="en-US" baseline="0" dirty="0" smtClean="0"/>
              <a:t>On the </a:t>
            </a:r>
            <a:r>
              <a:rPr lang="en-US" b="1" baseline="0" dirty="0" smtClean="0"/>
              <a:t>Home</a:t>
            </a:r>
            <a:r>
              <a:rPr lang="en-US" baseline="0" dirty="0" smtClean="0"/>
              <a:t> tab, in the </a:t>
            </a:r>
            <a:r>
              <a:rPr lang="en-US" b="1" baseline="0" dirty="0" smtClean="0"/>
              <a:t>Slides</a:t>
            </a:r>
            <a:r>
              <a:rPr lang="en-US" baseline="0" dirty="0" smtClean="0"/>
              <a:t> group, click </a:t>
            </a:r>
            <a:r>
              <a:rPr lang="en-US" b="1" baseline="0" dirty="0" smtClean="0"/>
              <a:t>Layout</a:t>
            </a:r>
            <a:r>
              <a:rPr lang="en-US" baseline="0" dirty="0" smtClean="0"/>
              <a:t>, and then click </a:t>
            </a:r>
            <a:r>
              <a:rPr lang="en-US" b="1" baseline="0" dirty="0" smtClean="0"/>
              <a:t>Blank</a:t>
            </a:r>
            <a:r>
              <a:rPr lang="en-US" baseline="0" dirty="0" smtClean="0"/>
              <a:t>.</a:t>
            </a:r>
          </a:p>
          <a:p>
            <a:pPr marL="228600" lvl="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Insert tab</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Illustrations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SmartArt</a:t>
            </a:r>
            <a:r>
              <a:rPr lang="en-US" sz="1200" kern="1200" dirty="0" smtClean="0">
                <a:solidFill>
                  <a:schemeClr val="tx1"/>
                </a:solidFill>
                <a:effectLst/>
                <a:latin typeface="+mn-lt"/>
                <a:ea typeface="+mn-ea"/>
                <a:cs typeface="+mn-cs"/>
              </a:rPr>
              <a:t>.</a:t>
            </a:r>
          </a:p>
          <a:p>
            <a:pPr marL="228600" indent="-228600">
              <a:buFont typeface="+mj-lt"/>
              <a:buAutoNum type="arabicPeriod"/>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Choose a SmartArt Graphic </a:t>
            </a:r>
            <a:r>
              <a:rPr lang="en-US" sz="1200" kern="1200" dirty="0" smtClean="0">
                <a:solidFill>
                  <a:schemeClr val="tx1"/>
                </a:solidFill>
                <a:effectLst/>
                <a:latin typeface="+mn-lt"/>
                <a:ea typeface="+mn-ea"/>
                <a:cs typeface="+mn-cs"/>
              </a:rPr>
              <a:t>dialog box, in the left pane, click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Picture </a:t>
            </a:r>
            <a:r>
              <a:rPr lang="en-US" sz="1200" kern="1200" dirty="0" smtClean="0">
                <a:solidFill>
                  <a:schemeClr val="tx1"/>
                </a:solidFill>
                <a:effectLst/>
                <a:latin typeface="+mn-lt"/>
                <a:ea typeface="+mn-ea"/>
                <a:cs typeface="+mn-cs"/>
              </a:rPr>
              <a:t>pane, double-click </a:t>
            </a:r>
            <a:r>
              <a:rPr lang="en-US" sz="1200" b="1" kern="1200" dirty="0" smtClean="0">
                <a:solidFill>
                  <a:schemeClr val="tx1"/>
                </a:solidFill>
                <a:effectLst/>
                <a:latin typeface="+mn-lt"/>
                <a:ea typeface="+mn-ea"/>
                <a:cs typeface="+mn-cs"/>
              </a:rPr>
              <a:t>Title Picture Lineup </a:t>
            </a:r>
            <a:r>
              <a:rPr lang="en-US" sz="1200" kern="1200" dirty="0" smtClean="0">
                <a:solidFill>
                  <a:schemeClr val="tx1"/>
                </a:solidFill>
                <a:effectLst/>
                <a:latin typeface="+mn-lt"/>
                <a:ea typeface="+mn-ea"/>
                <a:cs typeface="+mn-cs"/>
              </a:rPr>
              <a:t>(fifth</a:t>
            </a:r>
            <a:r>
              <a:rPr lang="en-US" sz="1200" kern="1200" baseline="0" dirty="0" smtClean="0">
                <a:solidFill>
                  <a:schemeClr val="tx1"/>
                </a:solidFill>
                <a:effectLst/>
                <a:latin typeface="+mn-lt"/>
                <a:ea typeface="+mn-ea"/>
                <a:cs typeface="+mn-cs"/>
              </a:rPr>
              <a:t> row</a:t>
            </a:r>
            <a:r>
              <a:rPr lang="en-US" sz="1200" kern="1200" dirty="0" smtClean="0">
                <a:solidFill>
                  <a:schemeClr val="tx1"/>
                </a:solidFill>
                <a:effectLst/>
                <a:latin typeface="+mn-lt"/>
                <a:ea typeface="+mn-ea"/>
                <a:cs typeface="+mn-cs"/>
              </a:rPr>
              <a:t>) to insert the graphic into the slide.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Click each of the four picture placeholders in the SmartArt graphic, select a picture, and then click </a:t>
            </a:r>
            <a:r>
              <a:rPr lang="en-US" sz="1200" b="1" kern="1200" dirty="0" smtClean="0">
                <a:solidFill>
                  <a:schemeClr val="tx1"/>
                </a:solidFill>
                <a:effectLst/>
                <a:latin typeface="+mn-lt"/>
                <a:ea typeface="+mn-ea"/>
                <a:cs typeface="+mn-cs"/>
              </a:rPr>
              <a:t>Insert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Select the graphic. Under </a:t>
            </a:r>
            <a:r>
              <a:rPr lang="en-US" sz="1200" b="1" u="none"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enter </a:t>
            </a:r>
            <a:r>
              <a:rPr lang="en-US" sz="1200" b="1" kern="1200" dirty="0" smtClean="0">
                <a:solidFill>
                  <a:schemeClr val="tx1"/>
                </a:solidFill>
                <a:effectLst/>
                <a:latin typeface="+mn-lt"/>
                <a:ea typeface="+mn-ea"/>
                <a:cs typeface="+mn-cs"/>
              </a:rPr>
              <a:t>5.92”</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Height</a:t>
            </a:r>
            <a:r>
              <a:rPr lang="en-US" sz="1200" kern="1200" baseline="0" dirty="0" smtClean="0">
                <a:solidFill>
                  <a:schemeClr val="tx1"/>
                </a:solidFill>
                <a:effectLst/>
                <a:latin typeface="+mn-lt"/>
                <a:ea typeface="+mn-ea"/>
                <a:cs typeface="+mn-cs"/>
              </a:rPr>
              <a:t> box and </a:t>
            </a:r>
            <a:r>
              <a:rPr lang="en-US" sz="1200" b="1" kern="1200" baseline="0" dirty="0" smtClean="0">
                <a:solidFill>
                  <a:schemeClr val="tx1"/>
                </a:solidFill>
                <a:effectLst/>
                <a:latin typeface="+mn-lt"/>
                <a:ea typeface="+mn-ea"/>
                <a:cs typeface="+mn-cs"/>
              </a:rPr>
              <a:t>8.75”</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Width</a:t>
            </a:r>
            <a:r>
              <a:rPr lang="en-US" sz="1200" kern="1200" baseline="0" dirty="0" smtClean="0">
                <a:solidFill>
                  <a:schemeClr val="tx1"/>
                </a:solidFill>
                <a:effectLst/>
                <a:latin typeface="+mn-lt"/>
                <a:ea typeface="+mn-ea"/>
                <a:cs typeface="+mn-cs"/>
              </a:rPr>
              <a: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Arrange</a:t>
            </a:r>
            <a:r>
              <a:rPr lang="en-US" sz="1200" kern="1200" baseline="0" dirty="0" smtClean="0">
                <a:solidFill>
                  <a:schemeClr val="tx1"/>
                </a:solidFill>
                <a:effectLst/>
                <a:latin typeface="+mn-lt"/>
                <a:ea typeface="+mn-ea"/>
                <a:cs typeface="+mn-cs"/>
              </a:rPr>
              <a:t> group, click </a:t>
            </a:r>
            <a:r>
              <a:rPr lang="en-US" sz="1200" b="1" kern="1200" baseline="0" dirty="0" smtClean="0">
                <a:solidFill>
                  <a:schemeClr val="tx1"/>
                </a:solidFill>
                <a:effectLst/>
                <a:latin typeface="+mn-lt"/>
                <a:ea typeface="+mn-ea"/>
                <a:cs typeface="+mn-cs"/>
              </a:rPr>
              <a:t>Align</a:t>
            </a:r>
            <a:r>
              <a:rPr lang="en-US" sz="1200" kern="1200" baseline="0" dirty="0" smtClean="0">
                <a:solidFill>
                  <a:schemeClr val="tx1"/>
                </a:solidFill>
                <a:effectLst/>
                <a:latin typeface="+mn-lt"/>
                <a:ea typeface="+mn-ea"/>
                <a:cs typeface="+mn-cs"/>
              </a:rPr>
              <a:t>, and then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to Slide</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Center</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Middle</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228600" lvl="0" indent="-228600">
              <a:buFont typeface="+mj-lt"/>
              <a:buAutoNum type="arabicPeriod"/>
            </a:pPr>
            <a:r>
              <a:rPr lang="en-US" sz="1200" kern="1200" dirty="0" smtClean="0">
                <a:solidFill>
                  <a:schemeClr val="tx1"/>
                </a:solidFill>
                <a:effectLst/>
                <a:latin typeface="+mn-lt"/>
                <a:ea typeface="+mn-ea"/>
                <a:cs typeface="+mn-cs"/>
              </a:rPr>
              <a:t>Select the graphic, and then click one of the arrows on the left border. In the </a:t>
            </a:r>
            <a:r>
              <a:rPr lang="en-US" sz="1200" b="1" kern="1200" dirty="0" smtClean="0">
                <a:solidFill>
                  <a:schemeClr val="tx1"/>
                </a:solidFill>
                <a:effectLst/>
                <a:latin typeface="+mn-lt"/>
                <a:ea typeface="+mn-ea"/>
                <a:cs typeface="+mn-cs"/>
              </a:rPr>
              <a:t>Type your text here </a:t>
            </a:r>
            <a:r>
              <a:rPr lang="en-US" sz="1200" kern="1200" dirty="0" smtClean="0">
                <a:solidFill>
                  <a:schemeClr val="tx1"/>
                </a:solidFill>
                <a:effectLst/>
                <a:latin typeface="+mn-lt"/>
                <a:ea typeface="+mn-ea"/>
                <a:cs typeface="+mn-cs"/>
              </a:rPr>
              <a:t>dialog box, enter text.</a:t>
            </a:r>
          </a:p>
          <a:p>
            <a:pPr marL="228600" lvl="0" indent="-228600">
              <a:buFont typeface="+mj-lt"/>
              <a:buAutoNum type="arabicPeriod"/>
            </a:pPr>
            <a:r>
              <a:rPr lang="en-US" sz="1200" baseline="0" dirty="0" smtClean="0"/>
              <a:t>Press and hold CTRL, and then select all of the text boxes above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list, and then select </a:t>
            </a:r>
            <a:r>
              <a:rPr lang="en-US" sz="1200" b="1" kern="1200" dirty="0" smtClean="0">
                <a:solidFill>
                  <a:schemeClr val="tx1"/>
                </a:solidFill>
                <a:effectLst/>
                <a:latin typeface="+mn-lt"/>
                <a:ea typeface="+mn-ea"/>
                <a:cs typeface="+mn-cs"/>
              </a:rPr>
              <a:t>26 pt.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list. </a:t>
            </a:r>
            <a:r>
              <a:rPr lang="en-US" sz="1200" b="0" baseline="0" dirty="0" smtClean="0"/>
              <a:t>Click </a:t>
            </a:r>
            <a:r>
              <a:rPr lang="en-US" sz="1200" b="1" baseline="0" dirty="0" smtClean="0"/>
              <a:t>Font Color </a:t>
            </a:r>
            <a:r>
              <a:rPr lang="en-US" sz="1200" b="0" baseline="0" dirty="0" smtClean="0"/>
              <a:t>and select </a:t>
            </a:r>
            <a:r>
              <a:rPr lang="en-US" sz="1200" b="1" baseline="0" dirty="0" smtClean="0"/>
              <a:t>White, Background 1</a:t>
            </a:r>
            <a:r>
              <a:rPr lang="en-US" sz="1200" baseline="0" dirty="0" smtClean="0"/>
              <a:t>.</a:t>
            </a:r>
            <a:endParaRPr lang="en-US" b="1" dirty="0" smtClean="0"/>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all of the text boxes above the pictures.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Shapes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Change</a:t>
            </a:r>
            <a:r>
              <a:rPr lang="en-US" sz="1200" b="1" kern="1200" baseline="0" dirty="0" smtClean="0">
                <a:solidFill>
                  <a:schemeClr val="tx1"/>
                </a:solidFill>
                <a:effectLst/>
                <a:latin typeface="+mn-lt"/>
                <a:ea typeface="+mn-ea"/>
                <a:cs typeface="+mn-cs"/>
              </a:rPr>
              <a:t> Shape</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Rectangles</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Round Diagonal Corner Rectangle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Shape Styles </a:t>
            </a:r>
            <a:r>
              <a:rPr lang="en-US" sz="1200" kern="1200" baseline="0" dirty="0" smtClean="0">
                <a:solidFill>
                  <a:schemeClr val="tx1"/>
                </a:solidFill>
                <a:effectLst/>
                <a:latin typeface="+mn-lt"/>
                <a:ea typeface="+mn-ea"/>
                <a:cs typeface="+mn-cs"/>
              </a:rPr>
              <a:t>group, click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launcher.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pane, click </a:t>
            </a:r>
            <a:r>
              <a:rPr lang="en-US" sz="1200" b="1" kern="1200" baseline="0" dirty="0" smtClean="0">
                <a:solidFill>
                  <a:schemeClr val="tx1"/>
                </a:solidFill>
                <a:effectLst/>
                <a:latin typeface="+mn-lt"/>
                <a:ea typeface="+mn-ea"/>
                <a:cs typeface="+mn-cs"/>
              </a:rPr>
              <a:t>Gradient fill</a:t>
            </a:r>
            <a:r>
              <a:rPr lang="en-US" sz="1200" kern="1200" baseline="0" dirty="0" smtClean="0">
                <a:solidFill>
                  <a:schemeClr val="tx1"/>
                </a:solidFill>
                <a:effectLst/>
                <a:latin typeface="+mn-lt"/>
                <a:ea typeface="+mn-ea"/>
                <a:cs typeface="+mn-cs"/>
              </a:rPr>
              <a:t>, and then do the following:</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Type</a:t>
            </a:r>
            <a:r>
              <a:rPr lang="en-US" sz="1200" kern="1200" baseline="0" dirty="0" smtClean="0">
                <a:solidFill>
                  <a:schemeClr val="tx1"/>
                </a:solidFill>
                <a:effectLst/>
                <a:latin typeface="+mn-lt"/>
                <a:ea typeface="+mn-ea"/>
                <a:cs typeface="+mn-cs"/>
              </a:rPr>
              <a:t> list, select </a:t>
            </a:r>
            <a:r>
              <a:rPr lang="en-US" sz="1200" b="1" kern="1200" baseline="0" dirty="0" smtClean="0">
                <a:solidFill>
                  <a:schemeClr val="tx1"/>
                </a:solidFill>
                <a:effectLst/>
                <a:latin typeface="+mn-lt"/>
                <a:ea typeface="+mn-ea"/>
                <a:cs typeface="+mn-cs"/>
              </a:rPr>
              <a:t>Linear</a:t>
            </a:r>
            <a:r>
              <a:rPr lang="en-US" sz="120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Angle</a:t>
            </a:r>
            <a:r>
              <a:rPr lang="en-US" sz="1200" kern="1200" baseline="0" dirty="0" smtClean="0">
                <a:solidFill>
                  <a:schemeClr val="tx1"/>
                </a:solidFill>
                <a:effectLst/>
                <a:latin typeface="+mn-lt"/>
                <a:ea typeface="+mn-ea"/>
                <a:cs typeface="+mn-cs"/>
              </a:rPr>
              <a:t> box, enter </a:t>
            </a:r>
            <a:r>
              <a:rPr lang="en-US" sz="1200" b="1" kern="1200" baseline="0" dirty="0" smtClean="0">
                <a:solidFill>
                  <a:schemeClr val="tx1"/>
                </a:solidFill>
                <a:effectLst/>
                <a:latin typeface="+mn-lt"/>
                <a:ea typeface="+mn-ea"/>
                <a:cs typeface="+mn-cs"/>
              </a:rPr>
              <a:t>0.3°</a:t>
            </a:r>
            <a:r>
              <a:rPr lang="en-US" sz="1200" b="0" kern="1200" baseline="0" dirty="0" smtClean="0">
                <a:solidFill>
                  <a:schemeClr val="tx1"/>
                </a:solidFill>
                <a:effectLst/>
                <a:latin typeface="+mn-lt"/>
                <a:ea typeface="+mn-ea"/>
                <a:cs typeface="+mn-cs"/>
              </a:rPr>
              <a:t>.</a:t>
            </a:r>
            <a:endParaRPr lang="en-US" sz="1200" b="1" kern="1200" baseline="0" dirty="0" smtClean="0">
              <a:solidFill>
                <a:schemeClr val="tx1"/>
              </a:solidFill>
              <a:effectLst/>
              <a:latin typeface="+mn-lt"/>
              <a:ea typeface="+mn-ea"/>
              <a:cs typeface="+mn-cs"/>
            </a:endParaRP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three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r>
              <a:rPr lang="en-US" sz="1200" b="0" kern="1200" dirty="0" smtClean="0">
                <a:solidFill>
                  <a:schemeClr val="tx1"/>
                </a:solidFill>
                <a:effectLst/>
                <a:latin typeface="+mn-lt"/>
                <a:ea typeface="+mn-ea"/>
                <a:cs typeface="+mn-cs"/>
              </a:rPr>
              <a:t>.</a:t>
            </a:r>
            <a:endParaRPr lang="en-US" sz="1200" b="1" kern="1200" dirty="0" smtClean="0">
              <a:solidFill>
                <a:schemeClr val="tx1"/>
              </a:solidFill>
              <a:effectLst/>
              <a:latin typeface="+mn-lt"/>
              <a:ea typeface="+mn-ea"/>
              <a:cs typeface="+mn-cs"/>
            </a:endParaRP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136</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48</a:t>
            </a:r>
            <a:r>
              <a:rPr lang="en-US" sz="1200" b="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p>
          <a:p>
            <a:pPr marL="228600" lvl="0" indent="-228600">
              <a:buFont typeface="+mj-lt"/>
              <a:buAutoNum type="arabicPeriod"/>
            </a:pPr>
            <a:r>
              <a:rPr lang="en-US" sz="1200" kern="1200" dirty="0" smtClean="0">
                <a:solidFill>
                  <a:schemeClr val="tx1"/>
                </a:solidFill>
                <a:effectLst/>
                <a:latin typeface="+mn-lt"/>
                <a:ea typeface="+mn-ea"/>
                <a:cs typeface="+mn-cs"/>
              </a:rPr>
              <a:t>Also in</a:t>
            </a:r>
            <a:r>
              <a:rPr lang="en-US" sz="1200" kern="1200" baseline="0" dirty="0" smtClean="0">
                <a:solidFill>
                  <a:schemeClr val="tx1"/>
                </a:solidFill>
                <a:effectLst/>
                <a:latin typeface="+mn-lt"/>
                <a:ea typeface="+mn-ea"/>
                <a:cs typeface="+mn-cs"/>
              </a:rPr>
              <a:t>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in the left pane, in the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pane, click </a:t>
            </a:r>
            <a:r>
              <a:rPr lang="en-US" sz="1200" b="1" kern="1200" baseline="0" dirty="0" smtClean="0">
                <a:solidFill>
                  <a:schemeClr val="tx1"/>
                </a:solidFill>
                <a:effectLst/>
                <a:latin typeface="+mn-lt"/>
                <a:ea typeface="+mn-ea"/>
                <a:cs typeface="+mn-cs"/>
              </a:rPr>
              <a:t>No line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pane, click the button next to </a:t>
            </a:r>
            <a:r>
              <a:rPr lang="en-US" sz="1200" b="1" kern="1200" baseline="0" dirty="0" smtClean="0">
                <a:solidFill>
                  <a:schemeClr val="tx1"/>
                </a:solidFill>
                <a:effectLst/>
                <a:latin typeface="+mn-lt"/>
                <a:ea typeface="+mn-ea"/>
                <a:cs typeface="+mn-cs"/>
              </a:rPr>
              <a:t>Presets</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Outer</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Offset Diagonal Bottom Left </a:t>
            </a:r>
            <a:r>
              <a:rPr lang="en-US" sz="1200" kern="1200" baseline="0" dirty="0" smtClean="0">
                <a:solidFill>
                  <a:schemeClr val="tx1"/>
                </a:solidFill>
                <a:effectLst/>
                <a:latin typeface="+mn-lt"/>
                <a:ea typeface="+mn-ea"/>
                <a:cs typeface="+mn-cs"/>
              </a:rPr>
              <a:t>(first row).</a:t>
            </a:r>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the three text boxes</a:t>
            </a:r>
            <a:r>
              <a:rPr lang="en-US" sz="1200" kern="1200" baseline="0" dirty="0" smtClean="0">
                <a:solidFill>
                  <a:schemeClr val="tx1"/>
                </a:solidFill>
                <a:effectLst/>
                <a:latin typeface="+mn-lt"/>
                <a:ea typeface="+mn-ea"/>
                <a:cs typeface="+mn-cs"/>
              </a:rPr>
              <a:t> below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 </a:t>
            </a:r>
            <a:r>
              <a:rPr lang="en-US" sz="1200" kern="1200" dirty="0" smtClean="0">
                <a:solidFill>
                  <a:schemeClr val="tx1"/>
                </a:solidFill>
                <a:effectLst/>
                <a:latin typeface="+mn-lt"/>
                <a:ea typeface="+mn-ea"/>
                <a:cs typeface="+mn-cs"/>
              </a:rPr>
              <a:t>list,</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select </a:t>
            </a:r>
            <a:r>
              <a:rPr lang="en-US" sz="1200" b="1" kern="1200" dirty="0" smtClean="0">
                <a:solidFill>
                  <a:schemeClr val="tx1"/>
                </a:solidFill>
                <a:effectLst/>
                <a:latin typeface="+mn-lt"/>
                <a:ea typeface="+mn-ea"/>
                <a:cs typeface="+mn-cs"/>
              </a:rPr>
              <a:t>24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Font Size </a:t>
            </a:r>
            <a:r>
              <a:rPr lang="en-US" sz="1200" kern="1200" dirty="0" smtClean="0">
                <a:solidFill>
                  <a:schemeClr val="tx1"/>
                </a:solidFill>
                <a:effectLst/>
                <a:latin typeface="+mn-lt"/>
                <a:ea typeface="+mn-ea"/>
                <a:cs typeface="+mn-cs"/>
              </a:rPr>
              <a:t>box, and then click </a:t>
            </a:r>
            <a:r>
              <a:rPr lang="en-US" sz="1200" b="1" kern="1200" dirty="0" smtClean="0">
                <a:solidFill>
                  <a:schemeClr val="tx1"/>
                </a:solidFill>
                <a:effectLst/>
                <a:latin typeface="+mn-lt"/>
                <a:ea typeface="+mn-ea"/>
                <a:cs typeface="+mn-cs"/>
              </a:rPr>
              <a:t>Font Color </a:t>
            </a:r>
            <a:r>
              <a:rPr lang="en-US" sz="1200" kern="1200" dirty="0" smtClean="0">
                <a:solidFill>
                  <a:schemeClr val="tx1"/>
                </a:solidFill>
                <a:effectLst/>
                <a:latin typeface="+mn-lt"/>
                <a:ea typeface="+mn-ea"/>
                <a:cs typeface="+mn-cs"/>
              </a:rPr>
              <a:t>and select </a:t>
            </a:r>
            <a:r>
              <a:rPr lang="en-US" sz="1200" b="1" kern="1200" dirty="0" smtClean="0">
                <a:solidFill>
                  <a:schemeClr val="tx1"/>
                </a:solidFill>
                <a:effectLst/>
                <a:latin typeface="+mn-lt"/>
                <a:ea typeface="+mn-ea"/>
                <a:cs typeface="+mn-cs"/>
              </a:rPr>
              <a:t>White, Background 1</a:t>
            </a:r>
            <a:r>
              <a:rPr lang="en-US" sz="1200" kern="1200" dirty="0" smtClean="0">
                <a:solidFill>
                  <a:schemeClr val="tx1"/>
                </a:solidFill>
                <a:effectLst/>
                <a:latin typeface="+mn-lt"/>
                <a:ea typeface="+mn-ea"/>
                <a:cs typeface="+mn-cs"/>
              </a:rPr>
              <a:t>.</a:t>
            </a:r>
          </a:p>
          <a:p>
            <a:pPr marL="228600" lvl="0" indent="-228600">
              <a:buFont typeface="+mj-lt"/>
              <a:buAutoNum type="arabicPeriod"/>
            </a:pPr>
            <a:r>
              <a:rPr lang="en-US" baseline="0" dirty="0" smtClean="0"/>
              <a:t>Also on the </a:t>
            </a:r>
            <a:r>
              <a:rPr lang="en-US" b="1" baseline="0" dirty="0" smtClean="0"/>
              <a:t>Home</a:t>
            </a:r>
            <a:r>
              <a:rPr lang="en-US" baseline="0" dirty="0" smtClean="0"/>
              <a:t> tab, in the </a:t>
            </a:r>
            <a:r>
              <a:rPr lang="en-US" b="1" baseline="0" dirty="0" smtClean="0"/>
              <a:t>Paragraph</a:t>
            </a:r>
            <a:r>
              <a:rPr lang="en-US" baseline="0" dirty="0" smtClean="0"/>
              <a:t> group, click </a:t>
            </a:r>
            <a:r>
              <a:rPr lang="en-US" b="1" baseline="0" dirty="0" smtClean="0"/>
              <a:t>Align Text Left</a:t>
            </a:r>
            <a:r>
              <a:rPr lang="en-US" baseline="0" dirty="0" smtClean="0"/>
              <a:t>. </a:t>
            </a:r>
          </a:p>
          <a:p>
            <a:pPr marL="228600" lvl="0" indent="-228600">
              <a:buFont typeface="+mj-lt"/>
              <a:buAutoNum type="arabicPeriod"/>
            </a:pPr>
            <a:r>
              <a:rPr lang="en-US" baseline="0" dirty="0" smtClean="0"/>
              <a:t>Press and hold CTRL, and then select the three vertical lines in the SmartArt graphic.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 Styles </a:t>
            </a:r>
            <a:r>
              <a:rPr lang="en-US" baseline="0" dirty="0" smtClean="0"/>
              <a:t>group, click the </a:t>
            </a:r>
            <a:r>
              <a:rPr lang="en-US" b="1" baseline="0" dirty="0" smtClean="0"/>
              <a:t>Format Shape </a:t>
            </a:r>
            <a:r>
              <a:rPr lang="en-US" baseline="0" dirty="0" smtClean="0"/>
              <a:t>dialog box launcher. In the </a:t>
            </a:r>
            <a:r>
              <a:rPr lang="en-US" b="1" baseline="0" dirty="0" smtClean="0"/>
              <a:t>Format Shape </a:t>
            </a:r>
            <a:r>
              <a:rPr lang="en-US" baseline="0" dirty="0" smtClean="0"/>
              <a:t>dialog box, click </a:t>
            </a:r>
            <a:r>
              <a:rPr lang="en-US" b="1" baseline="0" dirty="0" smtClean="0"/>
              <a:t>Line Color </a:t>
            </a:r>
            <a:r>
              <a:rPr lang="en-US" baseline="0" dirty="0" smtClean="0"/>
              <a:t>in the left pane, in the </a:t>
            </a:r>
            <a:r>
              <a:rPr lang="en-US" b="1" baseline="0" dirty="0" smtClean="0"/>
              <a:t>Line Color </a:t>
            </a:r>
            <a:r>
              <a:rPr lang="en-US" baseline="0" dirty="0" smtClean="0"/>
              <a:t>pane, click </a:t>
            </a:r>
            <a:r>
              <a:rPr lang="en-US" b="1" baseline="0" dirty="0" smtClean="0"/>
              <a:t>Gradient line</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Linear</a:t>
            </a:r>
            <a:r>
              <a:rPr lang="en-US" baseline="0" dirty="0" smtClean="0"/>
              <a:t>.</a:t>
            </a:r>
          </a:p>
          <a:p>
            <a:pPr marL="685800" lvl="1" indent="-228600">
              <a:buFont typeface="+mj-lt"/>
              <a:buAutoNum type="arabicPeriod"/>
            </a:pPr>
            <a:r>
              <a:rPr lang="en-US" baseline="0" dirty="0" smtClean="0"/>
              <a:t>In the </a:t>
            </a:r>
            <a:r>
              <a:rPr lang="en-US" b="1" baseline="0" dirty="0" smtClean="0"/>
              <a:t>Angle</a:t>
            </a:r>
            <a:r>
              <a:rPr lang="en-US" baseline="0" dirty="0" smtClean="0"/>
              <a:t> box, enter </a:t>
            </a:r>
            <a:r>
              <a:rPr lang="en-US" b="1" baseline="0" dirty="0" smtClean="0"/>
              <a:t>90</a:t>
            </a:r>
            <a:r>
              <a:rPr lang="en-US" sz="1200" b="1" kern="1200" baseline="0" dirty="0" smtClean="0">
                <a:solidFill>
                  <a:schemeClr val="tx1"/>
                </a:solidFill>
                <a:effectLst/>
                <a:latin typeface="+mn-lt"/>
                <a:ea typeface="+mn-ea"/>
                <a:cs typeface="+mn-cs"/>
              </a:rPr>
              <a:t>°</a:t>
            </a:r>
            <a:r>
              <a:rPr lang="en-US" sz="1200" b="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46%</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 </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Black, Text 1 </a:t>
            </a:r>
            <a:r>
              <a:rPr lang="en-US" sz="1200" kern="1200" dirty="0" smtClean="0">
                <a:solidFill>
                  <a:schemeClr val="tx1"/>
                </a:solidFill>
                <a:effectLst/>
                <a:latin typeface="+mn-lt"/>
                <a:ea typeface="+mn-ea"/>
                <a:cs typeface="+mn-cs"/>
              </a:rPr>
              <a:t>(first row).</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 </a:t>
            </a:r>
          </a:p>
          <a:p>
            <a:pPr marL="228600" lvl="0" indent="-228600">
              <a:buFont typeface="+mj-lt"/>
              <a:buAutoNum type="arabicPeriod"/>
            </a:pPr>
            <a:r>
              <a:rPr lang="en-US" baseline="0" dirty="0" smtClean="0"/>
              <a:t>Press and hold CTRL, and then select all three pictures.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Shapes </a:t>
            </a:r>
            <a:r>
              <a:rPr lang="en-US" baseline="0" dirty="0" smtClean="0"/>
              <a:t>group, click </a:t>
            </a:r>
            <a:r>
              <a:rPr lang="en-US" b="1" baseline="0" dirty="0" smtClean="0"/>
              <a:t>Change Shape</a:t>
            </a:r>
            <a:r>
              <a:rPr lang="en-US" baseline="0" dirty="0" smtClean="0"/>
              <a:t>, and then under </a:t>
            </a:r>
            <a:r>
              <a:rPr lang="en-US" b="1" baseline="0" dirty="0" smtClean="0"/>
              <a:t>Rectangles</a:t>
            </a:r>
            <a:r>
              <a:rPr lang="en-US" baseline="0" dirty="0" smtClean="0"/>
              <a:t>, click </a:t>
            </a:r>
            <a:r>
              <a:rPr lang="en-US" b="1" baseline="0" dirty="0" smtClean="0"/>
              <a:t>Round Single Corner Rectangle</a:t>
            </a:r>
            <a:r>
              <a:rPr lang="en-US" baseline="0" dirty="0" smtClean="0"/>
              <a:t>.</a:t>
            </a:r>
          </a:p>
          <a:p>
            <a:pPr marL="228600" lvl="0" indent="-228600">
              <a:buFont typeface="+mj-lt"/>
              <a:buAutoNum type="arabicPeriod"/>
            </a:pPr>
            <a:r>
              <a:rPr lang="en-US" baseline="0" dirty="0" smtClean="0"/>
              <a:t>Under </a:t>
            </a:r>
            <a:r>
              <a:rPr lang="en-US" b="1" baseline="0" dirty="0" smtClean="0"/>
              <a:t>Picture 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Effects</a:t>
            </a:r>
            <a:r>
              <a:rPr lang="en-US" baseline="0" dirty="0" smtClean="0"/>
              <a:t>, point to </a:t>
            </a:r>
            <a:r>
              <a:rPr lang="en-US" b="1" baseline="0" dirty="0" smtClean="0"/>
              <a:t>Shadow</a:t>
            </a:r>
            <a:r>
              <a:rPr lang="en-US" baseline="0" dirty="0" smtClean="0"/>
              <a:t>, and then under </a:t>
            </a:r>
            <a:r>
              <a:rPr lang="en-US" b="1" baseline="0" dirty="0" smtClean="0"/>
              <a:t>Inner</a:t>
            </a:r>
            <a:r>
              <a:rPr lang="en-US" baseline="0" dirty="0" smtClean="0"/>
              <a:t>, click </a:t>
            </a:r>
            <a:r>
              <a:rPr lang="en-US" b="1" baseline="0" dirty="0" smtClean="0"/>
              <a:t>Inside Diagonal Top Right</a:t>
            </a:r>
            <a:r>
              <a:rPr lang="en-US" baseline="0" dirty="0" smtClean="0"/>
              <a:t>.</a:t>
            </a:r>
          </a:p>
          <a:p>
            <a:pPr marL="228600" lvl="0" indent="-228600">
              <a:buFont typeface="+mj-lt"/>
              <a:buAutoNum type="arabicPeriod"/>
            </a:pPr>
            <a:r>
              <a:rPr lang="en-US" baseline="0" dirty="0" smtClean="0"/>
              <a:t>Also under </a:t>
            </a:r>
            <a:r>
              <a:rPr lang="en-US" b="1" baseline="0" dirty="0" smtClean="0"/>
              <a:t>Picture</a:t>
            </a:r>
            <a:r>
              <a:rPr lang="en-US" baseline="0" dirty="0" smtClean="0"/>
              <a:t> </a:t>
            </a:r>
            <a:r>
              <a:rPr lang="en-US" b="1" baseline="0" dirty="0" smtClean="0"/>
              <a:t>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Border</a:t>
            </a:r>
            <a:r>
              <a:rPr lang="en-US" baseline="0" dirty="0" smtClean="0"/>
              <a:t>, and then click </a:t>
            </a:r>
            <a:r>
              <a:rPr lang="en-US" b="1" baseline="0" dirty="0" smtClean="0"/>
              <a:t>No Outline</a:t>
            </a:r>
            <a:r>
              <a:rPr lang="en-US" baseline="0" dirty="0" smtClean="0"/>
              <a:t>.</a:t>
            </a:r>
          </a:p>
          <a:p>
            <a:endParaRPr lang="en-US" dirty="0" smtClean="0"/>
          </a:p>
          <a:p>
            <a:endParaRPr lang="en-US" dirty="0" smtClean="0"/>
          </a:p>
          <a:p>
            <a:r>
              <a:rPr lang="en-US" dirty="0" smtClean="0"/>
              <a:t>To reproduce the background</a:t>
            </a:r>
            <a:r>
              <a:rPr lang="en-US" baseline="0" dirty="0" smtClean="0"/>
              <a:t> effects on this slide, do the following:</a:t>
            </a:r>
          </a:p>
          <a:p>
            <a:pPr marL="228600" indent="-228600">
              <a:buFont typeface="+mj-lt"/>
              <a:buAutoNum type="arabicPeriod"/>
            </a:pPr>
            <a:r>
              <a:rPr lang="en-US" dirty="0" smtClean="0"/>
              <a:t>On the </a:t>
            </a:r>
            <a:r>
              <a:rPr lang="en-US" b="1" dirty="0" smtClean="0"/>
              <a:t>Design</a:t>
            </a:r>
            <a:r>
              <a:rPr lang="en-US" dirty="0" smtClean="0"/>
              <a:t> tab, in the </a:t>
            </a:r>
            <a:r>
              <a:rPr lang="en-US" b="1" dirty="0" smtClean="0"/>
              <a:t>Background</a:t>
            </a:r>
            <a:r>
              <a:rPr lang="en-US" baseline="0" dirty="0" smtClean="0"/>
              <a:t> group, click </a:t>
            </a:r>
            <a:r>
              <a:rPr lang="en-US" b="1" baseline="0" dirty="0" smtClean="0"/>
              <a:t>Background</a:t>
            </a:r>
            <a:r>
              <a:rPr lang="en-US" baseline="0" dirty="0" smtClean="0"/>
              <a:t> </a:t>
            </a:r>
            <a:r>
              <a:rPr lang="en-US" b="1" baseline="0" dirty="0" smtClean="0"/>
              <a:t>Styles</a:t>
            </a:r>
            <a:r>
              <a:rPr lang="en-US" baseline="0" dirty="0" smtClean="0"/>
              <a:t>, and then click </a:t>
            </a:r>
            <a:r>
              <a:rPr lang="en-US" b="1" baseline="0" dirty="0" smtClean="0"/>
              <a:t>Format Background</a:t>
            </a:r>
            <a:r>
              <a:rPr lang="en-US" baseline="0" dirty="0" smtClean="0"/>
              <a:t>. In the </a:t>
            </a:r>
            <a:r>
              <a:rPr lang="en-US" b="1" baseline="0" dirty="0" smtClean="0"/>
              <a:t>Format</a:t>
            </a:r>
            <a:r>
              <a:rPr lang="en-US" baseline="0" dirty="0" smtClean="0"/>
              <a:t> </a:t>
            </a:r>
            <a:r>
              <a:rPr lang="en-US" b="1" baseline="0" dirty="0" smtClean="0"/>
              <a:t>Background</a:t>
            </a:r>
            <a:r>
              <a:rPr lang="en-US" baseline="0" dirty="0" smtClean="0"/>
              <a:t> dialog box, click </a:t>
            </a:r>
            <a:r>
              <a:rPr lang="en-US" b="1" baseline="0" dirty="0" smtClean="0"/>
              <a:t>Gradient fill</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Radial</a:t>
            </a:r>
            <a:r>
              <a:rPr lang="en-US" baseline="0" dirty="0" smtClean="0"/>
              <a:t>.</a:t>
            </a:r>
          </a:p>
          <a:p>
            <a:pPr marL="685800" lvl="1" indent="-228600">
              <a:buFont typeface="+mj-lt"/>
              <a:buAutoNum type="arabicPeriod"/>
            </a:pPr>
            <a:r>
              <a:rPr lang="en-US" baseline="0" dirty="0" smtClean="0"/>
              <a:t>In the </a:t>
            </a:r>
            <a:r>
              <a:rPr lang="en-US" b="1" baseline="0" dirty="0" smtClean="0"/>
              <a:t>Direction</a:t>
            </a:r>
            <a:r>
              <a:rPr lang="en-US" baseline="0" dirty="0" smtClean="0"/>
              <a:t> list, click </a:t>
            </a:r>
            <a:r>
              <a:rPr lang="en-US" b="1" baseline="0" dirty="0" smtClean="0"/>
              <a:t>From Center</a:t>
            </a:r>
            <a:r>
              <a:rPr lang="en-US" baseline="0" dirty="0" smtClean="0"/>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Remove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until three stops appear in </a:t>
            </a:r>
            <a:r>
              <a:rPr lang="en-US" sz="1200" kern="1200" smtClean="0">
                <a:solidFill>
                  <a:schemeClr val="tx1"/>
                </a:solidFill>
                <a:effectLst/>
                <a:latin typeface="+mn-lt"/>
                <a:ea typeface="+mn-ea"/>
                <a:cs typeface="+mn-cs"/>
              </a:rPr>
              <a:t>the slider.</a:t>
            </a:r>
            <a:endParaRPr lang="en-US" baseline="0" dirty="0" smtClean="0"/>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153</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57</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55</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114</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42</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095DBE89-0D3A-4930-9130-5796A18168FD}"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xmlns="" val="679900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SmartArt graphic </a:t>
            </a:r>
            <a:r>
              <a:rPr lang="en-US" sz="1400" b="1" baseline="0" dirty="0" smtClean="0"/>
              <a:t>with pictures on red background</a:t>
            </a:r>
          </a:p>
          <a:p>
            <a:r>
              <a:rPr lang="en-US" sz="1400" baseline="0" dirty="0" smtClean="0"/>
              <a:t>(Intermediate)</a:t>
            </a:r>
          </a:p>
          <a:p>
            <a:endParaRPr lang="en-US" baseline="0" dirty="0" smtClean="0"/>
          </a:p>
          <a:p>
            <a:endParaRPr lang="en-US" baseline="0" dirty="0" smtClean="0"/>
          </a:p>
          <a:p>
            <a:r>
              <a:rPr lang="en-US" baseline="0" dirty="0" smtClean="0"/>
              <a:t>To reproduce the SmartArt graphic on this slide, do the following:</a:t>
            </a:r>
          </a:p>
          <a:p>
            <a:pPr marL="228600" indent="-228600">
              <a:buFont typeface="+mj-lt"/>
              <a:buAutoNum type="arabicPeriod"/>
            </a:pPr>
            <a:r>
              <a:rPr lang="en-US" baseline="0" dirty="0" smtClean="0"/>
              <a:t>On the </a:t>
            </a:r>
            <a:r>
              <a:rPr lang="en-US" b="1" baseline="0" dirty="0" smtClean="0"/>
              <a:t>Home</a:t>
            </a:r>
            <a:r>
              <a:rPr lang="en-US" baseline="0" dirty="0" smtClean="0"/>
              <a:t> tab, in the </a:t>
            </a:r>
            <a:r>
              <a:rPr lang="en-US" b="1" baseline="0" dirty="0" smtClean="0"/>
              <a:t>Slides</a:t>
            </a:r>
            <a:r>
              <a:rPr lang="en-US" baseline="0" dirty="0" smtClean="0"/>
              <a:t> group, click </a:t>
            </a:r>
            <a:r>
              <a:rPr lang="en-US" b="1" baseline="0" dirty="0" smtClean="0"/>
              <a:t>Layout</a:t>
            </a:r>
            <a:r>
              <a:rPr lang="en-US" baseline="0" dirty="0" smtClean="0"/>
              <a:t>, and then click </a:t>
            </a:r>
            <a:r>
              <a:rPr lang="en-US" b="1" baseline="0" dirty="0" smtClean="0"/>
              <a:t>Blank</a:t>
            </a:r>
            <a:r>
              <a:rPr lang="en-US" baseline="0" dirty="0" smtClean="0"/>
              <a:t>.</a:t>
            </a:r>
          </a:p>
          <a:p>
            <a:pPr marL="228600" lvl="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Insert tab</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Illustrations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SmartArt</a:t>
            </a:r>
            <a:r>
              <a:rPr lang="en-US" sz="1200" kern="1200" dirty="0" smtClean="0">
                <a:solidFill>
                  <a:schemeClr val="tx1"/>
                </a:solidFill>
                <a:effectLst/>
                <a:latin typeface="+mn-lt"/>
                <a:ea typeface="+mn-ea"/>
                <a:cs typeface="+mn-cs"/>
              </a:rPr>
              <a:t>.</a:t>
            </a:r>
          </a:p>
          <a:p>
            <a:pPr marL="228600" indent="-228600">
              <a:buFont typeface="+mj-lt"/>
              <a:buAutoNum type="arabicPeriod"/>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Choose a SmartArt Graphic </a:t>
            </a:r>
            <a:r>
              <a:rPr lang="en-US" sz="1200" kern="1200" dirty="0" smtClean="0">
                <a:solidFill>
                  <a:schemeClr val="tx1"/>
                </a:solidFill>
                <a:effectLst/>
                <a:latin typeface="+mn-lt"/>
                <a:ea typeface="+mn-ea"/>
                <a:cs typeface="+mn-cs"/>
              </a:rPr>
              <a:t>dialog box, in the left pane, click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In the </a:t>
            </a:r>
            <a:r>
              <a:rPr lang="en-US" sz="1200" b="1" kern="1200" dirty="0" smtClean="0">
                <a:solidFill>
                  <a:schemeClr val="tx1"/>
                </a:solidFill>
                <a:effectLst/>
                <a:latin typeface="+mn-lt"/>
                <a:ea typeface="+mn-ea"/>
                <a:cs typeface="+mn-cs"/>
              </a:rPr>
              <a:t>Picture </a:t>
            </a:r>
            <a:r>
              <a:rPr lang="en-US" sz="1200" kern="1200" dirty="0" smtClean="0">
                <a:solidFill>
                  <a:schemeClr val="tx1"/>
                </a:solidFill>
                <a:effectLst/>
                <a:latin typeface="+mn-lt"/>
                <a:ea typeface="+mn-ea"/>
                <a:cs typeface="+mn-cs"/>
              </a:rPr>
              <a:t>pane, double-click </a:t>
            </a:r>
            <a:r>
              <a:rPr lang="en-US" sz="1200" b="1" kern="1200" dirty="0" smtClean="0">
                <a:solidFill>
                  <a:schemeClr val="tx1"/>
                </a:solidFill>
                <a:effectLst/>
                <a:latin typeface="+mn-lt"/>
                <a:ea typeface="+mn-ea"/>
                <a:cs typeface="+mn-cs"/>
              </a:rPr>
              <a:t>Title Picture Lineup </a:t>
            </a:r>
            <a:r>
              <a:rPr lang="en-US" sz="1200" kern="1200" dirty="0" smtClean="0">
                <a:solidFill>
                  <a:schemeClr val="tx1"/>
                </a:solidFill>
                <a:effectLst/>
                <a:latin typeface="+mn-lt"/>
                <a:ea typeface="+mn-ea"/>
                <a:cs typeface="+mn-cs"/>
              </a:rPr>
              <a:t>(fifth</a:t>
            </a:r>
            <a:r>
              <a:rPr lang="en-US" sz="1200" kern="1200" baseline="0" dirty="0" smtClean="0">
                <a:solidFill>
                  <a:schemeClr val="tx1"/>
                </a:solidFill>
                <a:effectLst/>
                <a:latin typeface="+mn-lt"/>
                <a:ea typeface="+mn-ea"/>
                <a:cs typeface="+mn-cs"/>
              </a:rPr>
              <a:t> row</a:t>
            </a:r>
            <a:r>
              <a:rPr lang="en-US" sz="1200" kern="1200" dirty="0" smtClean="0">
                <a:solidFill>
                  <a:schemeClr val="tx1"/>
                </a:solidFill>
                <a:effectLst/>
                <a:latin typeface="+mn-lt"/>
                <a:ea typeface="+mn-ea"/>
                <a:cs typeface="+mn-cs"/>
              </a:rPr>
              <a:t>) to insert the graphic into the slide.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Click each of the four picture placeholders in the SmartArt graphic, select a picture, and then click </a:t>
            </a:r>
            <a:r>
              <a:rPr lang="en-US" sz="1200" b="1" kern="1200" dirty="0" smtClean="0">
                <a:solidFill>
                  <a:schemeClr val="tx1"/>
                </a:solidFill>
                <a:effectLst/>
                <a:latin typeface="+mn-lt"/>
                <a:ea typeface="+mn-ea"/>
                <a:cs typeface="+mn-cs"/>
              </a:rPr>
              <a:t>Insert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Select the graphic. Under </a:t>
            </a:r>
            <a:r>
              <a:rPr lang="en-US" sz="1200" b="1" u="none"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enter </a:t>
            </a:r>
            <a:r>
              <a:rPr lang="en-US" sz="1200" b="1" kern="1200" dirty="0" smtClean="0">
                <a:solidFill>
                  <a:schemeClr val="tx1"/>
                </a:solidFill>
                <a:effectLst/>
                <a:latin typeface="+mn-lt"/>
                <a:ea typeface="+mn-ea"/>
                <a:cs typeface="+mn-cs"/>
              </a:rPr>
              <a:t>5.92”</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Height</a:t>
            </a:r>
            <a:r>
              <a:rPr lang="en-US" sz="1200" kern="1200" baseline="0" dirty="0" smtClean="0">
                <a:solidFill>
                  <a:schemeClr val="tx1"/>
                </a:solidFill>
                <a:effectLst/>
                <a:latin typeface="+mn-lt"/>
                <a:ea typeface="+mn-ea"/>
                <a:cs typeface="+mn-cs"/>
              </a:rPr>
              <a:t> box and </a:t>
            </a:r>
            <a:r>
              <a:rPr lang="en-US" sz="1200" b="1" kern="1200" baseline="0" dirty="0" smtClean="0">
                <a:solidFill>
                  <a:schemeClr val="tx1"/>
                </a:solidFill>
                <a:effectLst/>
                <a:latin typeface="+mn-lt"/>
                <a:ea typeface="+mn-ea"/>
                <a:cs typeface="+mn-cs"/>
              </a:rPr>
              <a:t>8.75”</a:t>
            </a:r>
            <a:r>
              <a:rPr lang="en-US" sz="1200" kern="1200" baseline="0" dirty="0" smtClean="0">
                <a:solidFill>
                  <a:schemeClr val="tx1"/>
                </a:solidFill>
                <a:effectLst/>
                <a:latin typeface="+mn-lt"/>
                <a:ea typeface="+mn-ea"/>
                <a:cs typeface="+mn-cs"/>
              </a:rPr>
              <a:t> in the </a:t>
            </a:r>
            <a:r>
              <a:rPr lang="en-US" sz="1200" b="1" kern="1200" baseline="0" dirty="0" smtClean="0">
                <a:solidFill>
                  <a:schemeClr val="tx1"/>
                </a:solidFill>
                <a:effectLst/>
                <a:latin typeface="+mn-lt"/>
                <a:ea typeface="+mn-ea"/>
                <a:cs typeface="+mn-cs"/>
              </a:rPr>
              <a:t>Width</a:t>
            </a:r>
            <a:r>
              <a:rPr lang="en-US" sz="1200" kern="1200" baseline="0" dirty="0" smtClean="0">
                <a:solidFill>
                  <a:schemeClr val="tx1"/>
                </a:solidFill>
                <a:effectLst/>
                <a:latin typeface="+mn-lt"/>
                <a:ea typeface="+mn-ea"/>
                <a:cs typeface="+mn-cs"/>
              </a:rPr>
              <a: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Arrange</a:t>
            </a:r>
            <a:r>
              <a:rPr lang="en-US" sz="1200" kern="1200" baseline="0" dirty="0" smtClean="0">
                <a:solidFill>
                  <a:schemeClr val="tx1"/>
                </a:solidFill>
                <a:effectLst/>
                <a:latin typeface="+mn-lt"/>
                <a:ea typeface="+mn-ea"/>
                <a:cs typeface="+mn-cs"/>
              </a:rPr>
              <a:t> group, click </a:t>
            </a:r>
            <a:r>
              <a:rPr lang="en-US" sz="1200" b="1" kern="1200" baseline="0" dirty="0" smtClean="0">
                <a:solidFill>
                  <a:schemeClr val="tx1"/>
                </a:solidFill>
                <a:effectLst/>
                <a:latin typeface="+mn-lt"/>
                <a:ea typeface="+mn-ea"/>
                <a:cs typeface="+mn-cs"/>
              </a:rPr>
              <a:t>Align</a:t>
            </a:r>
            <a:r>
              <a:rPr lang="en-US" sz="1200" kern="1200" baseline="0" dirty="0" smtClean="0">
                <a:solidFill>
                  <a:schemeClr val="tx1"/>
                </a:solidFill>
                <a:effectLst/>
                <a:latin typeface="+mn-lt"/>
                <a:ea typeface="+mn-ea"/>
                <a:cs typeface="+mn-cs"/>
              </a:rPr>
              <a:t>, and then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to Slide</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Center</a:t>
            </a:r>
            <a:r>
              <a:rPr lang="en-US" sz="1200" kern="1200" baseline="0" dirty="0" smtClean="0">
                <a:solidFill>
                  <a:schemeClr val="tx1"/>
                </a:solidFill>
                <a:effectLst/>
                <a:latin typeface="+mn-lt"/>
                <a:ea typeface="+mn-ea"/>
                <a:cs typeface="+mn-cs"/>
              </a:rPr>
              <a: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baseline="0" dirty="0" smtClean="0">
                <a:solidFill>
                  <a:schemeClr val="tx1"/>
                </a:solidFill>
                <a:effectLst/>
                <a:latin typeface="+mn-lt"/>
                <a:ea typeface="+mn-ea"/>
                <a:cs typeface="+mn-cs"/>
              </a:rPr>
              <a:t>Click </a:t>
            </a:r>
            <a:r>
              <a:rPr lang="en-US" sz="1200" b="1" kern="1200" baseline="0" dirty="0" smtClean="0">
                <a:solidFill>
                  <a:schemeClr val="tx1"/>
                </a:solidFill>
                <a:effectLst/>
                <a:latin typeface="+mn-lt"/>
                <a:ea typeface="+mn-ea"/>
                <a:cs typeface="+mn-cs"/>
              </a:rPr>
              <a:t>Align Middle</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228600" lvl="0" indent="-228600">
              <a:buFont typeface="+mj-lt"/>
              <a:buAutoNum type="arabicPeriod"/>
            </a:pPr>
            <a:r>
              <a:rPr lang="en-US" sz="1200" kern="1200" dirty="0" smtClean="0">
                <a:solidFill>
                  <a:schemeClr val="tx1"/>
                </a:solidFill>
                <a:effectLst/>
                <a:latin typeface="+mn-lt"/>
                <a:ea typeface="+mn-ea"/>
                <a:cs typeface="+mn-cs"/>
              </a:rPr>
              <a:t>Select the graphic, and then click one of the arrows on the left border. In the </a:t>
            </a:r>
            <a:r>
              <a:rPr lang="en-US" sz="1200" b="1" kern="1200" dirty="0" smtClean="0">
                <a:solidFill>
                  <a:schemeClr val="tx1"/>
                </a:solidFill>
                <a:effectLst/>
                <a:latin typeface="+mn-lt"/>
                <a:ea typeface="+mn-ea"/>
                <a:cs typeface="+mn-cs"/>
              </a:rPr>
              <a:t>Type your text here </a:t>
            </a:r>
            <a:r>
              <a:rPr lang="en-US" sz="1200" kern="1200" dirty="0" smtClean="0">
                <a:solidFill>
                  <a:schemeClr val="tx1"/>
                </a:solidFill>
                <a:effectLst/>
                <a:latin typeface="+mn-lt"/>
                <a:ea typeface="+mn-ea"/>
                <a:cs typeface="+mn-cs"/>
              </a:rPr>
              <a:t>dialog box, enter text.</a:t>
            </a:r>
          </a:p>
          <a:p>
            <a:pPr marL="228600" lvl="0" indent="-228600">
              <a:buFont typeface="+mj-lt"/>
              <a:buAutoNum type="arabicPeriod"/>
            </a:pPr>
            <a:r>
              <a:rPr lang="en-US" sz="1200" baseline="0" dirty="0" smtClean="0"/>
              <a:t>Press and hold CTRL, and then select all of the text boxes above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list, and then select </a:t>
            </a:r>
            <a:r>
              <a:rPr lang="en-US" sz="1200" b="1" kern="1200" dirty="0" smtClean="0">
                <a:solidFill>
                  <a:schemeClr val="tx1"/>
                </a:solidFill>
                <a:effectLst/>
                <a:latin typeface="+mn-lt"/>
                <a:ea typeface="+mn-ea"/>
                <a:cs typeface="+mn-cs"/>
              </a:rPr>
              <a:t>26 pt.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list. </a:t>
            </a:r>
            <a:r>
              <a:rPr lang="en-US" sz="1200" b="0" baseline="0" dirty="0" smtClean="0"/>
              <a:t>Click </a:t>
            </a:r>
            <a:r>
              <a:rPr lang="en-US" sz="1200" b="1" baseline="0" dirty="0" smtClean="0"/>
              <a:t>Font Color </a:t>
            </a:r>
            <a:r>
              <a:rPr lang="en-US" sz="1200" b="0" baseline="0" dirty="0" smtClean="0"/>
              <a:t>and select </a:t>
            </a:r>
            <a:r>
              <a:rPr lang="en-US" sz="1200" b="1" baseline="0" dirty="0" smtClean="0"/>
              <a:t>White, Background 1</a:t>
            </a:r>
            <a:r>
              <a:rPr lang="en-US" sz="1200" baseline="0" dirty="0" smtClean="0"/>
              <a:t>.</a:t>
            </a:r>
            <a:endParaRPr lang="en-US" b="1" dirty="0" smtClean="0"/>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all of the text boxes above the pictures.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SmartArt 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Shapes</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Change</a:t>
            </a:r>
            <a:r>
              <a:rPr lang="en-US" sz="1200" b="1" kern="1200" baseline="0" dirty="0" smtClean="0">
                <a:solidFill>
                  <a:schemeClr val="tx1"/>
                </a:solidFill>
                <a:effectLst/>
                <a:latin typeface="+mn-lt"/>
                <a:ea typeface="+mn-ea"/>
                <a:cs typeface="+mn-cs"/>
              </a:rPr>
              <a:t> Shape</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Rectangles</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Round Diagonal Corner Rectangle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under </a:t>
            </a:r>
            <a:r>
              <a:rPr lang="en-US" sz="1200" b="1" kern="1200" baseline="0" dirty="0" smtClean="0">
                <a:solidFill>
                  <a:schemeClr val="tx1"/>
                </a:solidFill>
                <a:effectLst/>
                <a:latin typeface="+mn-lt"/>
                <a:ea typeface="+mn-ea"/>
                <a:cs typeface="+mn-cs"/>
              </a:rPr>
              <a:t>SmartArt Tools</a:t>
            </a:r>
            <a:r>
              <a:rPr lang="en-US" sz="1200" kern="1200" baseline="0" dirty="0" smtClean="0">
                <a:solidFill>
                  <a:schemeClr val="tx1"/>
                </a:solidFill>
                <a:effectLst/>
                <a:latin typeface="+mn-lt"/>
                <a:ea typeface="+mn-ea"/>
                <a:cs typeface="+mn-cs"/>
              </a:rPr>
              <a:t>, on the </a:t>
            </a:r>
            <a:r>
              <a:rPr lang="en-US" sz="1200" b="1" kern="1200" baseline="0" dirty="0" smtClean="0">
                <a:solidFill>
                  <a:schemeClr val="tx1"/>
                </a:solidFill>
                <a:effectLst/>
                <a:latin typeface="+mn-lt"/>
                <a:ea typeface="+mn-ea"/>
                <a:cs typeface="+mn-cs"/>
              </a:rPr>
              <a:t>Format</a:t>
            </a:r>
            <a:r>
              <a:rPr lang="en-US" sz="1200" kern="1200" baseline="0" dirty="0" smtClean="0">
                <a:solidFill>
                  <a:schemeClr val="tx1"/>
                </a:solidFill>
                <a:effectLst/>
                <a:latin typeface="+mn-lt"/>
                <a:ea typeface="+mn-ea"/>
                <a:cs typeface="+mn-cs"/>
              </a:rPr>
              <a:t> tab, in the </a:t>
            </a:r>
            <a:r>
              <a:rPr lang="en-US" sz="1200" b="1" kern="1200" baseline="0" dirty="0" smtClean="0">
                <a:solidFill>
                  <a:schemeClr val="tx1"/>
                </a:solidFill>
                <a:effectLst/>
                <a:latin typeface="+mn-lt"/>
                <a:ea typeface="+mn-ea"/>
                <a:cs typeface="+mn-cs"/>
              </a:rPr>
              <a:t>Shape Styles </a:t>
            </a:r>
            <a:r>
              <a:rPr lang="en-US" sz="1200" kern="1200" baseline="0" dirty="0" smtClean="0">
                <a:solidFill>
                  <a:schemeClr val="tx1"/>
                </a:solidFill>
                <a:effectLst/>
                <a:latin typeface="+mn-lt"/>
                <a:ea typeface="+mn-ea"/>
                <a:cs typeface="+mn-cs"/>
              </a:rPr>
              <a:t>group, click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launcher.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Fill</a:t>
            </a:r>
            <a:r>
              <a:rPr lang="en-US" sz="1200" kern="1200" baseline="0" dirty="0" smtClean="0">
                <a:solidFill>
                  <a:schemeClr val="tx1"/>
                </a:solidFill>
                <a:effectLst/>
                <a:latin typeface="+mn-lt"/>
                <a:ea typeface="+mn-ea"/>
                <a:cs typeface="+mn-cs"/>
              </a:rPr>
              <a:t> pane, click </a:t>
            </a:r>
            <a:r>
              <a:rPr lang="en-US" sz="1200" b="1" kern="1200" baseline="0" dirty="0" smtClean="0">
                <a:solidFill>
                  <a:schemeClr val="tx1"/>
                </a:solidFill>
                <a:effectLst/>
                <a:latin typeface="+mn-lt"/>
                <a:ea typeface="+mn-ea"/>
                <a:cs typeface="+mn-cs"/>
              </a:rPr>
              <a:t>Gradient fill</a:t>
            </a:r>
            <a:r>
              <a:rPr lang="en-US" sz="1200" kern="1200" baseline="0" dirty="0" smtClean="0">
                <a:solidFill>
                  <a:schemeClr val="tx1"/>
                </a:solidFill>
                <a:effectLst/>
                <a:latin typeface="+mn-lt"/>
                <a:ea typeface="+mn-ea"/>
                <a:cs typeface="+mn-cs"/>
              </a:rPr>
              <a:t>, and then do the following:</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Type</a:t>
            </a:r>
            <a:r>
              <a:rPr lang="en-US" sz="1200" kern="1200" baseline="0" dirty="0" smtClean="0">
                <a:solidFill>
                  <a:schemeClr val="tx1"/>
                </a:solidFill>
                <a:effectLst/>
                <a:latin typeface="+mn-lt"/>
                <a:ea typeface="+mn-ea"/>
                <a:cs typeface="+mn-cs"/>
              </a:rPr>
              <a:t> list, select </a:t>
            </a:r>
            <a:r>
              <a:rPr lang="en-US" sz="1200" b="1" kern="1200" baseline="0" dirty="0" smtClean="0">
                <a:solidFill>
                  <a:schemeClr val="tx1"/>
                </a:solidFill>
                <a:effectLst/>
                <a:latin typeface="+mn-lt"/>
                <a:ea typeface="+mn-ea"/>
                <a:cs typeface="+mn-cs"/>
              </a:rPr>
              <a:t>Linear</a:t>
            </a:r>
            <a:r>
              <a:rPr lang="en-US" sz="120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baseline="0" dirty="0" smtClean="0">
                <a:solidFill>
                  <a:schemeClr val="tx1"/>
                </a:solidFill>
                <a:effectLst/>
                <a:latin typeface="+mn-lt"/>
                <a:ea typeface="+mn-ea"/>
                <a:cs typeface="+mn-cs"/>
              </a:rPr>
              <a:t>In the </a:t>
            </a:r>
            <a:r>
              <a:rPr lang="en-US" sz="1200" b="1" kern="1200" baseline="0" dirty="0" smtClean="0">
                <a:solidFill>
                  <a:schemeClr val="tx1"/>
                </a:solidFill>
                <a:effectLst/>
                <a:latin typeface="+mn-lt"/>
                <a:ea typeface="+mn-ea"/>
                <a:cs typeface="+mn-cs"/>
              </a:rPr>
              <a:t>Angle</a:t>
            </a:r>
            <a:r>
              <a:rPr lang="en-US" sz="1200" kern="1200" baseline="0" dirty="0" smtClean="0">
                <a:solidFill>
                  <a:schemeClr val="tx1"/>
                </a:solidFill>
                <a:effectLst/>
                <a:latin typeface="+mn-lt"/>
                <a:ea typeface="+mn-ea"/>
                <a:cs typeface="+mn-cs"/>
              </a:rPr>
              <a:t> box, enter </a:t>
            </a:r>
            <a:r>
              <a:rPr lang="en-US" sz="1200" b="1" kern="1200" baseline="0" dirty="0" smtClean="0">
                <a:solidFill>
                  <a:schemeClr val="tx1"/>
                </a:solidFill>
                <a:effectLst/>
                <a:latin typeface="+mn-lt"/>
                <a:ea typeface="+mn-ea"/>
                <a:cs typeface="+mn-cs"/>
              </a:rPr>
              <a:t>0.3°</a:t>
            </a:r>
            <a:r>
              <a:rPr lang="en-US" sz="1200" b="0" kern="1200" baseline="0" dirty="0" smtClean="0">
                <a:solidFill>
                  <a:schemeClr val="tx1"/>
                </a:solidFill>
                <a:effectLst/>
                <a:latin typeface="+mn-lt"/>
                <a:ea typeface="+mn-ea"/>
                <a:cs typeface="+mn-cs"/>
              </a:rPr>
              <a:t>.</a:t>
            </a:r>
            <a:endParaRPr lang="en-US" sz="1200" b="1" kern="1200" baseline="0" dirty="0" smtClean="0">
              <a:solidFill>
                <a:schemeClr val="tx1"/>
              </a:solidFill>
              <a:effectLst/>
              <a:latin typeface="+mn-lt"/>
              <a:ea typeface="+mn-ea"/>
              <a:cs typeface="+mn-cs"/>
            </a:endParaRP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three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r>
              <a:rPr lang="en-US" sz="1200" b="0" kern="1200" dirty="0" smtClean="0">
                <a:solidFill>
                  <a:schemeClr val="tx1"/>
                </a:solidFill>
                <a:effectLst/>
                <a:latin typeface="+mn-lt"/>
                <a:ea typeface="+mn-ea"/>
                <a:cs typeface="+mn-cs"/>
              </a:rPr>
              <a:t>.</a:t>
            </a:r>
            <a:endParaRPr lang="en-US" sz="1200" b="1" kern="1200" dirty="0" smtClean="0">
              <a:solidFill>
                <a:schemeClr val="tx1"/>
              </a:solidFill>
              <a:effectLst/>
              <a:latin typeface="+mn-lt"/>
              <a:ea typeface="+mn-ea"/>
              <a:cs typeface="+mn-cs"/>
            </a:endParaRP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136</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48</a:t>
            </a:r>
            <a:r>
              <a:rPr lang="en-US" sz="1200" b="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77</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28</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27</a:t>
            </a:r>
          </a:p>
          <a:p>
            <a:pPr marL="228600" lvl="0" indent="-228600">
              <a:buFont typeface="+mj-lt"/>
              <a:buAutoNum type="arabicPeriod"/>
            </a:pPr>
            <a:r>
              <a:rPr lang="en-US" sz="1200" kern="1200" dirty="0" smtClean="0">
                <a:solidFill>
                  <a:schemeClr val="tx1"/>
                </a:solidFill>
                <a:effectLst/>
                <a:latin typeface="+mn-lt"/>
                <a:ea typeface="+mn-ea"/>
                <a:cs typeface="+mn-cs"/>
              </a:rPr>
              <a:t>Also in</a:t>
            </a:r>
            <a:r>
              <a:rPr lang="en-US" sz="1200" kern="1200" baseline="0" dirty="0" smtClean="0">
                <a:solidFill>
                  <a:schemeClr val="tx1"/>
                </a:solidFill>
                <a:effectLst/>
                <a:latin typeface="+mn-lt"/>
                <a:ea typeface="+mn-ea"/>
                <a:cs typeface="+mn-cs"/>
              </a:rPr>
              <a:t>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in the left pane, in the </a:t>
            </a:r>
            <a:r>
              <a:rPr lang="en-US" sz="1200" b="1" kern="1200" baseline="0" dirty="0" smtClean="0">
                <a:solidFill>
                  <a:schemeClr val="tx1"/>
                </a:solidFill>
                <a:effectLst/>
                <a:latin typeface="+mn-lt"/>
                <a:ea typeface="+mn-ea"/>
                <a:cs typeface="+mn-cs"/>
              </a:rPr>
              <a:t>Line Color </a:t>
            </a:r>
            <a:r>
              <a:rPr lang="en-US" sz="1200" kern="1200" baseline="0" dirty="0" smtClean="0">
                <a:solidFill>
                  <a:schemeClr val="tx1"/>
                </a:solidFill>
                <a:effectLst/>
                <a:latin typeface="+mn-lt"/>
                <a:ea typeface="+mn-ea"/>
                <a:cs typeface="+mn-cs"/>
              </a:rPr>
              <a:t>pane, click </a:t>
            </a:r>
            <a:r>
              <a:rPr lang="en-US" sz="1200" b="1" kern="1200" baseline="0" dirty="0" smtClean="0">
                <a:solidFill>
                  <a:schemeClr val="tx1"/>
                </a:solidFill>
                <a:effectLst/>
                <a:latin typeface="+mn-lt"/>
                <a:ea typeface="+mn-ea"/>
                <a:cs typeface="+mn-cs"/>
              </a:rPr>
              <a:t>No line</a:t>
            </a:r>
            <a:r>
              <a:rPr lang="en-US" sz="1200" kern="1200" baseline="0" dirty="0" smtClean="0">
                <a:solidFill>
                  <a:schemeClr val="tx1"/>
                </a:solidFill>
                <a:effectLst/>
                <a:latin typeface="+mn-lt"/>
                <a:ea typeface="+mn-ea"/>
                <a:cs typeface="+mn-cs"/>
              </a:rPr>
              <a:t>.</a:t>
            </a:r>
          </a:p>
          <a:p>
            <a:pPr marL="228600" lvl="0" indent="-228600">
              <a:buFont typeface="+mj-lt"/>
              <a:buAutoNum type="arabicPeriod"/>
            </a:pPr>
            <a:r>
              <a:rPr lang="en-US" sz="1200" kern="1200" baseline="0" dirty="0" smtClean="0">
                <a:solidFill>
                  <a:schemeClr val="tx1"/>
                </a:solidFill>
                <a:effectLst/>
                <a:latin typeface="+mn-lt"/>
                <a:ea typeface="+mn-ea"/>
                <a:cs typeface="+mn-cs"/>
              </a:rPr>
              <a:t>Also in the </a:t>
            </a:r>
            <a:r>
              <a:rPr lang="en-US" sz="1200" b="1" kern="1200" baseline="0" dirty="0" smtClean="0">
                <a:solidFill>
                  <a:schemeClr val="tx1"/>
                </a:solidFill>
                <a:effectLst/>
                <a:latin typeface="+mn-lt"/>
                <a:ea typeface="+mn-ea"/>
                <a:cs typeface="+mn-cs"/>
              </a:rPr>
              <a:t>Format Shape </a:t>
            </a:r>
            <a:r>
              <a:rPr lang="en-US" sz="1200" kern="1200" baseline="0" dirty="0" smtClean="0">
                <a:solidFill>
                  <a:schemeClr val="tx1"/>
                </a:solidFill>
                <a:effectLst/>
                <a:latin typeface="+mn-lt"/>
                <a:ea typeface="+mn-ea"/>
                <a:cs typeface="+mn-cs"/>
              </a:rPr>
              <a:t>dialog box, click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in the left pane, in the </a:t>
            </a:r>
            <a:r>
              <a:rPr lang="en-US" sz="1200" b="1" kern="1200" baseline="0" dirty="0" smtClean="0">
                <a:solidFill>
                  <a:schemeClr val="tx1"/>
                </a:solidFill>
                <a:effectLst/>
                <a:latin typeface="+mn-lt"/>
                <a:ea typeface="+mn-ea"/>
                <a:cs typeface="+mn-cs"/>
              </a:rPr>
              <a:t>Shadow</a:t>
            </a:r>
            <a:r>
              <a:rPr lang="en-US" sz="1200" kern="1200" baseline="0" dirty="0" smtClean="0">
                <a:solidFill>
                  <a:schemeClr val="tx1"/>
                </a:solidFill>
                <a:effectLst/>
                <a:latin typeface="+mn-lt"/>
                <a:ea typeface="+mn-ea"/>
                <a:cs typeface="+mn-cs"/>
              </a:rPr>
              <a:t> pane, click the button next to </a:t>
            </a:r>
            <a:r>
              <a:rPr lang="en-US" sz="1200" b="1" kern="1200" baseline="0" dirty="0" smtClean="0">
                <a:solidFill>
                  <a:schemeClr val="tx1"/>
                </a:solidFill>
                <a:effectLst/>
                <a:latin typeface="+mn-lt"/>
                <a:ea typeface="+mn-ea"/>
                <a:cs typeface="+mn-cs"/>
              </a:rPr>
              <a:t>Presets</a:t>
            </a:r>
            <a:r>
              <a:rPr lang="en-US" sz="1200" kern="1200" baseline="0" dirty="0" smtClean="0">
                <a:solidFill>
                  <a:schemeClr val="tx1"/>
                </a:solidFill>
                <a:effectLst/>
                <a:latin typeface="+mn-lt"/>
                <a:ea typeface="+mn-ea"/>
                <a:cs typeface="+mn-cs"/>
              </a:rPr>
              <a:t>, and then under </a:t>
            </a:r>
            <a:r>
              <a:rPr lang="en-US" sz="1200" b="1" kern="1200" baseline="0" dirty="0" smtClean="0">
                <a:solidFill>
                  <a:schemeClr val="tx1"/>
                </a:solidFill>
                <a:effectLst/>
                <a:latin typeface="+mn-lt"/>
                <a:ea typeface="+mn-ea"/>
                <a:cs typeface="+mn-cs"/>
              </a:rPr>
              <a:t>Outer</a:t>
            </a:r>
            <a:r>
              <a:rPr lang="en-US" sz="1200" kern="1200" baseline="0" dirty="0" smtClean="0">
                <a:solidFill>
                  <a:schemeClr val="tx1"/>
                </a:solidFill>
                <a:effectLst/>
                <a:latin typeface="+mn-lt"/>
                <a:ea typeface="+mn-ea"/>
                <a:cs typeface="+mn-cs"/>
              </a:rPr>
              <a:t>, click </a:t>
            </a:r>
            <a:r>
              <a:rPr lang="en-US" sz="1200" b="1" kern="1200" baseline="0" dirty="0" smtClean="0">
                <a:solidFill>
                  <a:schemeClr val="tx1"/>
                </a:solidFill>
                <a:effectLst/>
                <a:latin typeface="+mn-lt"/>
                <a:ea typeface="+mn-ea"/>
                <a:cs typeface="+mn-cs"/>
              </a:rPr>
              <a:t>Offset Diagonal Bottom Left </a:t>
            </a:r>
            <a:r>
              <a:rPr lang="en-US" sz="1200" kern="1200" baseline="0" dirty="0" smtClean="0">
                <a:solidFill>
                  <a:schemeClr val="tx1"/>
                </a:solidFill>
                <a:effectLst/>
                <a:latin typeface="+mn-lt"/>
                <a:ea typeface="+mn-ea"/>
                <a:cs typeface="+mn-cs"/>
              </a:rPr>
              <a:t>(first row).</a:t>
            </a:r>
          </a:p>
          <a:p>
            <a:pPr marL="228600" lvl="0" indent="-228600">
              <a:buFont typeface="+mj-lt"/>
              <a:buAutoNum type="arabicPeriod"/>
            </a:pPr>
            <a:r>
              <a:rPr lang="en-US" sz="1200" kern="1200" dirty="0" smtClean="0">
                <a:solidFill>
                  <a:schemeClr val="tx1"/>
                </a:solidFill>
                <a:effectLst/>
                <a:latin typeface="+mn-lt"/>
                <a:ea typeface="+mn-ea"/>
                <a:cs typeface="+mn-cs"/>
              </a:rPr>
              <a:t>Press and hold CTRL, and then select the three text boxes</a:t>
            </a:r>
            <a:r>
              <a:rPr lang="en-US" sz="1200" kern="1200" baseline="0" dirty="0" smtClean="0">
                <a:solidFill>
                  <a:schemeClr val="tx1"/>
                </a:solidFill>
                <a:effectLst/>
                <a:latin typeface="+mn-lt"/>
                <a:ea typeface="+mn-ea"/>
                <a:cs typeface="+mn-cs"/>
              </a:rPr>
              <a:t> below the pictures.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Font</a:t>
            </a:r>
            <a:r>
              <a:rPr lang="en-US" sz="1200" kern="1200" dirty="0" smtClean="0">
                <a:solidFill>
                  <a:schemeClr val="tx1"/>
                </a:solidFill>
                <a:effectLst/>
                <a:latin typeface="+mn-lt"/>
                <a:ea typeface="+mn-ea"/>
                <a:cs typeface="+mn-cs"/>
              </a:rPr>
              <a:t> group, select </a:t>
            </a:r>
            <a:r>
              <a:rPr lang="en-US" sz="1200" b="1" kern="1200" dirty="0" smtClean="0">
                <a:solidFill>
                  <a:schemeClr val="tx1"/>
                </a:solidFill>
                <a:effectLst/>
                <a:latin typeface="+mn-lt"/>
                <a:ea typeface="+mn-ea"/>
                <a:cs typeface="+mn-cs"/>
              </a:rPr>
              <a:t>Gill Sans MT </a:t>
            </a:r>
            <a:r>
              <a:rPr lang="en-US" sz="1200" kern="1200" dirty="0" smtClean="0">
                <a:solidFill>
                  <a:schemeClr val="tx1"/>
                </a:solidFill>
                <a:effectLst/>
                <a:latin typeface="+mn-lt"/>
                <a:ea typeface="+mn-ea"/>
                <a:cs typeface="+mn-cs"/>
              </a:rPr>
              <a:t>from the </a:t>
            </a:r>
            <a:r>
              <a:rPr lang="en-US" sz="1200" b="1" kern="1200" dirty="0" smtClean="0">
                <a:solidFill>
                  <a:schemeClr val="tx1"/>
                </a:solidFill>
                <a:effectLst/>
                <a:latin typeface="+mn-lt"/>
                <a:ea typeface="+mn-ea"/>
                <a:cs typeface="+mn-cs"/>
              </a:rPr>
              <a:t>Font </a:t>
            </a:r>
            <a:r>
              <a:rPr lang="en-US" sz="1200" kern="1200" dirty="0" smtClean="0">
                <a:solidFill>
                  <a:schemeClr val="tx1"/>
                </a:solidFill>
                <a:effectLst/>
                <a:latin typeface="+mn-lt"/>
                <a:ea typeface="+mn-ea"/>
                <a:cs typeface="+mn-cs"/>
              </a:rPr>
              <a:t>list,</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select </a:t>
            </a:r>
            <a:r>
              <a:rPr lang="en-US" sz="1200" b="1" kern="1200" dirty="0" smtClean="0">
                <a:solidFill>
                  <a:schemeClr val="tx1"/>
                </a:solidFill>
                <a:effectLst/>
                <a:latin typeface="+mn-lt"/>
                <a:ea typeface="+mn-ea"/>
                <a:cs typeface="+mn-cs"/>
              </a:rPr>
              <a:t>24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Font Size </a:t>
            </a:r>
            <a:r>
              <a:rPr lang="en-US" sz="1200" kern="1200" dirty="0" smtClean="0">
                <a:solidFill>
                  <a:schemeClr val="tx1"/>
                </a:solidFill>
                <a:effectLst/>
                <a:latin typeface="+mn-lt"/>
                <a:ea typeface="+mn-ea"/>
                <a:cs typeface="+mn-cs"/>
              </a:rPr>
              <a:t>box, and then click </a:t>
            </a:r>
            <a:r>
              <a:rPr lang="en-US" sz="1200" b="1" kern="1200" dirty="0" smtClean="0">
                <a:solidFill>
                  <a:schemeClr val="tx1"/>
                </a:solidFill>
                <a:effectLst/>
                <a:latin typeface="+mn-lt"/>
                <a:ea typeface="+mn-ea"/>
                <a:cs typeface="+mn-cs"/>
              </a:rPr>
              <a:t>Font Color </a:t>
            </a:r>
            <a:r>
              <a:rPr lang="en-US" sz="1200" kern="1200" dirty="0" smtClean="0">
                <a:solidFill>
                  <a:schemeClr val="tx1"/>
                </a:solidFill>
                <a:effectLst/>
                <a:latin typeface="+mn-lt"/>
                <a:ea typeface="+mn-ea"/>
                <a:cs typeface="+mn-cs"/>
              </a:rPr>
              <a:t>and select </a:t>
            </a:r>
            <a:r>
              <a:rPr lang="en-US" sz="1200" b="1" kern="1200" dirty="0" smtClean="0">
                <a:solidFill>
                  <a:schemeClr val="tx1"/>
                </a:solidFill>
                <a:effectLst/>
                <a:latin typeface="+mn-lt"/>
                <a:ea typeface="+mn-ea"/>
                <a:cs typeface="+mn-cs"/>
              </a:rPr>
              <a:t>White, Background 1</a:t>
            </a:r>
            <a:r>
              <a:rPr lang="en-US" sz="1200" kern="1200" dirty="0" smtClean="0">
                <a:solidFill>
                  <a:schemeClr val="tx1"/>
                </a:solidFill>
                <a:effectLst/>
                <a:latin typeface="+mn-lt"/>
                <a:ea typeface="+mn-ea"/>
                <a:cs typeface="+mn-cs"/>
              </a:rPr>
              <a:t>.</a:t>
            </a:r>
          </a:p>
          <a:p>
            <a:pPr marL="228600" lvl="0" indent="-228600">
              <a:buFont typeface="+mj-lt"/>
              <a:buAutoNum type="arabicPeriod"/>
            </a:pPr>
            <a:r>
              <a:rPr lang="en-US" baseline="0" dirty="0" smtClean="0"/>
              <a:t>Also on the </a:t>
            </a:r>
            <a:r>
              <a:rPr lang="en-US" b="1" baseline="0" dirty="0" smtClean="0"/>
              <a:t>Home</a:t>
            </a:r>
            <a:r>
              <a:rPr lang="en-US" baseline="0" dirty="0" smtClean="0"/>
              <a:t> tab, in the </a:t>
            </a:r>
            <a:r>
              <a:rPr lang="en-US" b="1" baseline="0" dirty="0" smtClean="0"/>
              <a:t>Paragraph</a:t>
            </a:r>
            <a:r>
              <a:rPr lang="en-US" baseline="0" dirty="0" smtClean="0"/>
              <a:t> group, click </a:t>
            </a:r>
            <a:r>
              <a:rPr lang="en-US" b="1" baseline="0" dirty="0" smtClean="0"/>
              <a:t>Align Text Left</a:t>
            </a:r>
            <a:r>
              <a:rPr lang="en-US" baseline="0" dirty="0" smtClean="0"/>
              <a:t>. </a:t>
            </a:r>
          </a:p>
          <a:p>
            <a:pPr marL="228600" lvl="0" indent="-228600">
              <a:buFont typeface="+mj-lt"/>
              <a:buAutoNum type="arabicPeriod"/>
            </a:pPr>
            <a:r>
              <a:rPr lang="en-US" baseline="0" dirty="0" smtClean="0"/>
              <a:t>Press and hold CTRL, and then select the three vertical lines in the SmartArt graphic.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 Styles </a:t>
            </a:r>
            <a:r>
              <a:rPr lang="en-US" baseline="0" dirty="0" smtClean="0"/>
              <a:t>group, click the </a:t>
            </a:r>
            <a:r>
              <a:rPr lang="en-US" b="1" baseline="0" dirty="0" smtClean="0"/>
              <a:t>Format Shape </a:t>
            </a:r>
            <a:r>
              <a:rPr lang="en-US" baseline="0" dirty="0" smtClean="0"/>
              <a:t>dialog box launcher. In the </a:t>
            </a:r>
            <a:r>
              <a:rPr lang="en-US" b="1" baseline="0" dirty="0" smtClean="0"/>
              <a:t>Format Shape </a:t>
            </a:r>
            <a:r>
              <a:rPr lang="en-US" baseline="0" dirty="0" smtClean="0"/>
              <a:t>dialog box, click </a:t>
            </a:r>
            <a:r>
              <a:rPr lang="en-US" b="1" baseline="0" dirty="0" smtClean="0"/>
              <a:t>Line Color </a:t>
            </a:r>
            <a:r>
              <a:rPr lang="en-US" baseline="0" dirty="0" smtClean="0"/>
              <a:t>in the left pane, in the </a:t>
            </a:r>
            <a:r>
              <a:rPr lang="en-US" b="1" baseline="0" dirty="0" smtClean="0"/>
              <a:t>Line Color </a:t>
            </a:r>
            <a:r>
              <a:rPr lang="en-US" baseline="0" dirty="0" smtClean="0"/>
              <a:t>pane, click </a:t>
            </a:r>
            <a:r>
              <a:rPr lang="en-US" b="1" baseline="0" dirty="0" smtClean="0"/>
              <a:t>Gradient line</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Linear</a:t>
            </a:r>
            <a:r>
              <a:rPr lang="en-US" baseline="0" dirty="0" smtClean="0"/>
              <a:t>.</a:t>
            </a:r>
          </a:p>
          <a:p>
            <a:pPr marL="685800" lvl="1" indent="-228600">
              <a:buFont typeface="+mj-lt"/>
              <a:buAutoNum type="arabicPeriod"/>
            </a:pPr>
            <a:r>
              <a:rPr lang="en-US" baseline="0" dirty="0" smtClean="0"/>
              <a:t>In the </a:t>
            </a:r>
            <a:r>
              <a:rPr lang="en-US" b="1" baseline="0" dirty="0" smtClean="0"/>
              <a:t>Angle</a:t>
            </a:r>
            <a:r>
              <a:rPr lang="en-US" baseline="0" dirty="0" smtClean="0"/>
              <a:t> box, enter </a:t>
            </a:r>
            <a:r>
              <a:rPr lang="en-US" b="1" baseline="0" dirty="0" smtClean="0"/>
              <a:t>90</a:t>
            </a:r>
            <a:r>
              <a:rPr lang="en-US" sz="1200" b="1" kern="1200" baseline="0" dirty="0" smtClean="0">
                <a:solidFill>
                  <a:schemeClr val="tx1"/>
                </a:solidFill>
                <a:effectLst/>
                <a:latin typeface="+mn-lt"/>
                <a:ea typeface="+mn-ea"/>
                <a:cs typeface="+mn-cs"/>
              </a:rPr>
              <a:t>°</a:t>
            </a:r>
            <a:r>
              <a:rPr lang="en-US" sz="1200" b="0" kern="1200" baseline="0" dirty="0" smtClean="0">
                <a:solidFill>
                  <a:schemeClr val="tx1"/>
                </a:solidFill>
                <a:effectLst/>
                <a:latin typeface="+mn-lt"/>
                <a:ea typeface="+mn-ea"/>
                <a:cs typeface="+mn-cs"/>
              </a:rPr>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46%</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 </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Black, Text 1 </a:t>
            </a:r>
            <a:r>
              <a:rPr lang="en-US" sz="1200" kern="1200" dirty="0" smtClean="0">
                <a:solidFill>
                  <a:schemeClr val="tx1"/>
                </a:solidFill>
                <a:effectLst/>
                <a:latin typeface="+mn-lt"/>
                <a:ea typeface="+mn-ea"/>
                <a:cs typeface="+mn-cs"/>
              </a:rPr>
              <a:t>(first row).</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 </a:t>
            </a:r>
          </a:p>
          <a:p>
            <a:pPr marL="228600" lvl="0" indent="-228600">
              <a:buFont typeface="+mj-lt"/>
              <a:buAutoNum type="arabicPeriod"/>
            </a:pPr>
            <a:r>
              <a:rPr lang="en-US" baseline="0" dirty="0" smtClean="0"/>
              <a:t>Press and hold CTRL, and then select all three pictures. Under </a:t>
            </a:r>
            <a:r>
              <a:rPr lang="en-US" b="1" baseline="0" dirty="0" smtClean="0"/>
              <a:t>SmartArt Tools</a:t>
            </a:r>
            <a:r>
              <a:rPr lang="en-US" baseline="0" dirty="0" smtClean="0"/>
              <a:t>, on the </a:t>
            </a:r>
            <a:r>
              <a:rPr lang="en-US" b="1" baseline="0" dirty="0" smtClean="0"/>
              <a:t>Format</a:t>
            </a:r>
            <a:r>
              <a:rPr lang="en-US" baseline="0" dirty="0" smtClean="0"/>
              <a:t> tab, in the </a:t>
            </a:r>
            <a:r>
              <a:rPr lang="en-US" b="1" baseline="0" dirty="0" smtClean="0"/>
              <a:t>Shapes </a:t>
            </a:r>
            <a:r>
              <a:rPr lang="en-US" baseline="0" dirty="0" smtClean="0"/>
              <a:t>group, click </a:t>
            </a:r>
            <a:r>
              <a:rPr lang="en-US" b="1" baseline="0" dirty="0" smtClean="0"/>
              <a:t>Change Shape</a:t>
            </a:r>
            <a:r>
              <a:rPr lang="en-US" baseline="0" dirty="0" smtClean="0"/>
              <a:t>, and then under </a:t>
            </a:r>
            <a:r>
              <a:rPr lang="en-US" b="1" baseline="0" dirty="0" smtClean="0"/>
              <a:t>Rectangles</a:t>
            </a:r>
            <a:r>
              <a:rPr lang="en-US" baseline="0" dirty="0" smtClean="0"/>
              <a:t>, click </a:t>
            </a:r>
            <a:r>
              <a:rPr lang="en-US" b="1" baseline="0" dirty="0" smtClean="0"/>
              <a:t>Round Single Corner Rectangle</a:t>
            </a:r>
            <a:r>
              <a:rPr lang="en-US" baseline="0" dirty="0" smtClean="0"/>
              <a:t>.</a:t>
            </a:r>
          </a:p>
          <a:p>
            <a:pPr marL="228600" lvl="0" indent="-228600">
              <a:buFont typeface="+mj-lt"/>
              <a:buAutoNum type="arabicPeriod"/>
            </a:pPr>
            <a:r>
              <a:rPr lang="en-US" baseline="0" dirty="0" smtClean="0"/>
              <a:t>Under </a:t>
            </a:r>
            <a:r>
              <a:rPr lang="en-US" b="1" baseline="0" dirty="0" smtClean="0"/>
              <a:t>Picture 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Effects</a:t>
            </a:r>
            <a:r>
              <a:rPr lang="en-US" baseline="0" dirty="0" smtClean="0"/>
              <a:t>, point to </a:t>
            </a:r>
            <a:r>
              <a:rPr lang="en-US" b="1" baseline="0" dirty="0" smtClean="0"/>
              <a:t>Shadow</a:t>
            </a:r>
            <a:r>
              <a:rPr lang="en-US" baseline="0" dirty="0" smtClean="0"/>
              <a:t>, and then under </a:t>
            </a:r>
            <a:r>
              <a:rPr lang="en-US" b="1" baseline="0" dirty="0" smtClean="0"/>
              <a:t>Inner</a:t>
            </a:r>
            <a:r>
              <a:rPr lang="en-US" baseline="0" dirty="0" smtClean="0"/>
              <a:t>, click </a:t>
            </a:r>
            <a:r>
              <a:rPr lang="en-US" b="1" baseline="0" dirty="0" smtClean="0"/>
              <a:t>Inside Diagonal Top Right</a:t>
            </a:r>
            <a:r>
              <a:rPr lang="en-US" baseline="0" dirty="0" smtClean="0"/>
              <a:t>.</a:t>
            </a:r>
          </a:p>
          <a:p>
            <a:pPr marL="228600" lvl="0" indent="-228600">
              <a:buFont typeface="+mj-lt"/>
              <a:buAutoNum type="arabicPeriod"/>
            </a:pPr>
            <a:r>
              <a:rPr lang="en-US" baseline="0" dirty="0" smtClean="0"/>
              <a:t>Also under </a:t>
            </a:r>
            <a:r>
              <a:rPr lang="en-US" b="1" baseline="0" dirty="0" smtClean="0"/>
              <a:t>Picture</a:t>
            </a:r>
            <a:r>
              <a:rPr lang="en-US" baseline="0" dirty="0" smtClean="0"/>
              <a:t> </a:t>
            </a:r>
            <a:r>
              <a:rPr lang="en-US" b="1" baseline="0" dirty="0" smtClean="0"/>
              <a:t>Tools</a:t>
            </a:r>
            <a:r>
              <a:rPr lang="en-US" baseline="0" dirty="0" smtClean="0"/>
              <a:t>, on the </a:t>
            </a:r>
            <a:r>
              <a:rPr lang="en-US" b="1" baseline="0" dirty="0" smtClean="0"/>
              <a:t>Format</a:t>
            </a:r>
            <a:r>
              <a:rPr lang="en-US" baseline="0" dirty="0" smtClean="0"/>
              <a:t> tab, in the </a:t>
            </a:r>
            <a:r>
              <a:rPr lang="en-US" b="1" baseline="0" dirty="0" smtClean="0"/>
              <a:t>Picture Styles </a:t>
            </a:r>
            <a:r>
              <a:rPr lang="en-US" baseline="0" dirty="0" smtClean="0"/>
              <a:t>group, click </a:t>
            </a:r>
            <a:r>
              <a:rPr lang="en-US" b="1" baseline="0" dirty="0" smtClean="0"/>
              <a:t>Picture Border</a:t>
            </a:r>
            <a:r>
              <a:rPr lang="en-US" baseline="0" dirty="0" smtClean="0"/>
              <a:t>, and then click </a:t>
            </a:r>
            <a:r>
              <a:rPr lang="en-US" b="1" baseline="0" dirty="0" smtClean="0"/>
              <a:t>No Outline</a:t>
            </a:r>
            <a:r>
              <a:rPr lang="en-US" baseline="0" dirty="0" smtClean="0"/>
              <a:t>.</a:t>
            </a:r>
          </a:p>
          <a:p>
            <a:endParaRPr lang="en-US" dirty="0" smtClean="0"/>
          </a:p>
          <a:p>
            <a:endParaRPr lang="en-US" dirty="0" smtClean="0"/>
          </a:p>
          <a:p>
            <a:r>
              <a:rPr lang="en-US" dirty="0" smtClean="0"/>
              <a:t>To reproduce the background</a:t>
            </a:r>
            <a:r>
              <a:rPr lang="en-US" baseline="0" dirty="0" smtClean="0"/>
              <a:t> effects on this slide, do the following:</a:t>
            </a:r>
          </a:p>
          <a:p>
            <a:pPr marL="228600" indent="-228600">
              <a:buFont typeface="+mj-lt"/>
              <a:buAutoNum type="arabicPeriod"/>
            </a:pPr>
            <a:r>
              <a:rPr lang="en-US" dirty="0" smtClean="0"/>
              <a:t>On the </a:t>
            </a:r>
            <a:r>
              <a:rPr lang="en-US" b="1" dirty="0" smtClean="0"/>
              <a:t>Design</a:t>
            </a:r>
            <a:r>
              <a:rPr lang="en-US" dirty="0" smtClean="0"/>
              <a:t> tab, in the </a:t>
            </a:r>
            <a:r>
              <a:rPr lang="en-US" b="1" dirty="0" smtClean="0"/>
              <a:t>Background</a:t>
            </a:r>
            <a:r>
              <a:rPr lang="en-US" baseline="0" dirty="0" smtClean="0"/>
              <a:t> group, click </a:t>
            </a:r>
            <a:r>
              <a:rPr lang="en-US" b="1" baseline="0" dirty="0" smtClean="0"/>
              <a:t>Background</a:t>
            </a:r>
            <a:r>
              <a:rPr lang="en-US" baseline="0" dirty="0" smtClean="0"/>
              <a:t> </a:t>
            </a:r>
            <a:r>
              <a:rPr lang="en-US" b="1" baseline="0" dirty="0" smtClean="0"/>
              <a:t>Styles</a:t>
            </a:r>
            <a:r>
              <a:rPr lang="en-US" baseline="0" dirty="0" smtClean="0"/>
              <a:t>, and then click </a:t>
            </a:r>
            <a:r>
              <a:rPr lang="en-US" b="1" baseline="0" dirty="0" smtClean="0"/>
              <a:t>Format Background</a:t>
            </a:r>
            <a:r>
              <a:rPr lang="en-US" baseline="0" dirty="0" smtClean="0"/>
              <a:t>. In the </a:t>
            </a:r>
            <a:r>
              <a:rPr lang="en-US" b="1" baseline="0" dirty="0" smtClean="0"/>
              <a:t>Format</a:t>
            </a:r>
            <a:r>
              <a:rPr lang="en-US" baseline="0" dirty="0" smtClean="0"/>
              <a:t> </a:t>
            </a:r>
            <a:r>
              <a:rPr lang="en-US" b="1" baseline="0" dirty="0" smtClean="0"/>
              <a:t>Background</a:t>
            </a:r>
            <a:r>
              <a:rPr lang="en-US" baseline="0" dirty="0" smtClean="0"/>
              <a:t> dialog box, click </a:t>
            </a:r>
            <a:r>
              <a:rPr lang="en-US" b="1" baseline="0" dirty="0" smtClean="0"/>
              <a:t>Gradient fill</a:t>
            </a:r>
            <a:r>
              <a:rPr lang="en-US" baseline="0" dirty="0" smtClean="0"/>
              <a:t>, and then do the following:</a:t>
            </a:r>
          </a:p>
          <a:p>
            <a:pPr marL="685800" lvl="1" indent="-228600">
              <a:buFont typeface="+mj-lt"/>
              <a:buAutoNum type="arabicPeriod"/>
            </a:pPr>
            <a:r>
              <a:rPr lang="en-US" baseline="0" dirty="0" smtClean="0"/>
              <a:t>In the </a:t>
            </a:r>
            <a:r>
              <a:rPr lang="en-US" b="1" baseline="0" dirty="0" smtClean="0"/>
              <a:t>Type</a:t>
            </a:r>
            <a:r>
              <a:rPr lang="en-US" baseline="0" dirty="0" smtClean="0"/>
              <a:t> list, click </a:t>
            </a:r>
            <a:r>
              <a:rPr lang="en-US" b="1" baseline="0" dirty="0" smtClean="0"/>
              <a:t>Radial</a:t>
            </a:r>
            <a:r>
              <a:rPr lang="en-US" baseline="0" dirty="0" smtClean="0"/>
              <a:t>.</a:t>
            </a:r>
          </a:p>
          <a:p>
            <a:pPr marL="685800" lvl="1" indent="-228600">
              <a:buFont typeface="+mj-lt"/>
              <a:buAutoNum type="arabicPeriod"/>
            </a:pPr>
            <a:r>
              <a:rPr lang="en-US" baseline="0" dirty="0" smtClean="0"/>
              <a:t>In the </a:t>
            </a:r>
            <a:r>
              <a:rPr lang="en-US" b="1" baseline="0" dirty="0" smtClean="0"/>
              <a:t>Direction</a:t>
            </a:r>
            <a:r>
              <a:rPr lang="en-US" baseline="0" dirty="0" smtClean="0"/>
              <a:t> list, click </a:t>
            </a:r>
            <a:r>
              <a:rPr lang="en-US" b="1" baseline="0" dirty="0" smtClean="0"/>
              <a:t>From Center</a:t>
            </a:r>
            <a:r>
              <a:rPr lang="en-US" baseline="0" dirty="0" smtClean="0"/>
              <a:t>.</a:t>
            </a:r>
          </a:p>
          <a:p>
            <a:pPr marL="685800" lvl="1" indent="-228600">
              <a:buFont typeface="+mj-lt"/>
              <a:buAutoNum type="arabicPeriod"/>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or </a:t>
            </a:r>
            <a:r>
              <a:rPr lang="en-US" sz="1200" b="1" kern="1200" dirty="0" smtClean="0">
                <a:solidFill>
                  <a:schemeClr val="tx1"/>
                </a:solidFill>
                <a:effectLst/>
                <a:latin typeface="+mn-lt"/>
                <a:ea typeface="+mn-ea"/>
                <a:cs typeface="+mn-cs"/>
              </a:rPr>
              <a:t>Remove </a:t>
            </a:r>
            <a:r>
              <a:rPr lang="en-US" sz="1200" b="1" kern="1200" smtClean="0">
                <a:solidFill>
                  <a:schemeClr val="tx1"/>
                </a:solidFill>
                <a:effectLst/>
                <a:latin typeface="+mn-lt"/>
                <a:ea typeface="+mn-ea"/>
                <a:cs typeface="+mn-cs"/>
              </a:rPr>
              <a:t>gradient stop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until three stops appear in </a:t>
            </a:r>
            <a:r>
              <a:rPr lang="en-US" sz="1200" kern="1200" smtClean="0">
                <a:solidFill>
                  <a:schemeClr val="tx1"/>
                </a:solidFill>
                <a:effectLst/>
                <a:latin typeface="+mn-lt"/>
                <a:ea typeface="+mn-ea"/>
                <a:cs typeface="+mn-cs"/>
              </a:rPr>
              <a:t>the slider.</a:t>
            </a:r>
            <a:endParaRPr lang="en-US" baseline="0" dirty="0" smtClean="0"/>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153</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57</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55</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next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50%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114</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42</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a:t>
            </a:r>
          </a:p>
          <a:p>
            <a:pPr marL="628650" lvl="1" indent="-171450">
              <a:buFont typeface="Arial" pitchFamily="34" charset="0"/>
              <a:buChar char="•"/>
            </a:pPr>
            <a:r>
              <a:rPr lang="en-US" sz="1200" kern="1200" dirty="0" smtClean="0">
                <a:solidFill>
                  <a:schemeClr val="tx1"/>
                </a:solidFill>
                <a:effectLst/>
                <a:latin typeface="+mn-lt"/>
                <a:ea typeface="+mn-ea"/>
                <a:cs typeface="+mn-cs"/>
              </a:rPr>
              <a:t>Select the last stop in the slider, and then do the following: </a:t>
            </a:r>
          </a:p>
          <a:p>
            <a:pPr marL="1085850" lvl="2" indent="-17145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085850" lvl="2" indent="-17145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More Colors</a:t>
            </a:r>
            <a:r>
              <a:rPr lang="en-US" sz="1200" kern="1200" dirty="0" smtClean="0">
                <a:solidFill>
                  <a:schemeClr val="tx1"/>
                </a:solidFill>
                <a:effectLst/>
                <a:latin typeface="+mn-lt"/>
                <a:ea typeface="+mn-ea"/>
                <a:cs typeface="+mn-cs"/>
              </a:rPr>
              <a:t>, and then in the </a:t>
            </a:r>
            <a:r>
              <a:rPr lang="en-US" sz="1200" b="1" kern="1200" dirty="0" smtClean="0">
                <a:solidFill>
                  <a:schemeClr val="tx1"/>
                </a:solidFill>
                <a:effectLst/>
                <a:latin typeface="+mn-lt"/>
                <a:ea typeface="+mn-ea"/>
                <a:cs typeface="+mn-cs"/>
              </a:rPr>
              <a:t>Colors</a:t>
            </a:r>
            <a:r>
              <a:rPr lang="en-US" sz="1200" kern="1200" dirty="0" smtClean="0">
                <a:solidFill>
                  <a:schemeClr val="tx1"/>
                </a:solidFill>
                <a:effectLst/>
                <a:latin typeface="+mn-lt"/>
                <a:ea typeface="+mn-ea"/>
                <a:cs typeface="+mn-cs"/>
              </a:rPr>
              <a:t> dialog box, on the </a:t>
            </a:r>
            <a:r>
              <a:rPr lang="en-US" sz="1200" b="1" kern="1200" dirty="0" smtClean="0">
                <a:solidFill>
                  <a:schemeClr val="tx1"/>
                </a:solidFill>
                <a:effectLst/>
                <a:latin typeface="+mn-lt"/>
                <a:ea typeface="+mn-ea"/>
                <a:cs typeface="+mn-cs"/>
              </a:rPr>
              <a:t>Custom</a:t>
            </a:r>
            <a:r>
              <a:rPr lang="en-US" sz="1200" kern="1200" dirty="0" smtClean="0">
                <a:solidFill>
                  <a:schemeClr val="tx1"/>
                </a:solidFill>
                <a:effectLst/>
                <a:latin typeface="+mn-lt"/>
                <a:ea typeface="+mn-ea"/>
                <a:cs typeface="+mn-cs"/>
              </a:rPr>
              <a:t> tab, enter values for Red: </a:t>
            </a:r>
            <a:r>
              <a:rPr lang="en-US" sz="1200" b="1" kern="1200" dirty="0" smtClean="0">
                <a:solidFill>
                  <a:schemeClr val="tx1"/>
                </a:solidFill>
                <a:effectLst/>
                <a:latin typeface="+mn-lt"/>
                <a:ea typeface="+mn-ea"/>
                <a:cs typeface="+mn-cs"/>
              </a:rPr>
              <a:t>40</a:t>
            </a:r>
            <a:r>
              <a:rPr lang="en-US" sz="1200" kern="1200" dirty="0" smtClean="0">
                <a:solidFill>
                  <a:schemeClr val="tx1"/>
                </a:solidFill>
                <a:effectLst/>
                <a:latin typeface="+mn-lt"/>
                <a:ea typeface="+mn-ea"/>
                <a:cs typeface="+mn-cs"/>
              </a:rPr>
              <a:t>, Green: </a:t>
            </a:r>
            <a:r>
              <a:rPr lang="en-US" sz="1200" b="1" kern="1200" dirty="0" smtClean="0">
                <a:solidFill>
                  <a:schemeClr val="tx1"/>
                </a:solidFill>
                <a:effectLst/>
                <a:latin typeface="+mn-lt"/>
                <a:ea typeface="+mn-ea"/>
                <a:cs typeface="+mn-cs"/>
              </a:rPr>
              <a:t>15</a:t>
            </a:r>
            <a:r>
              <a:rPr lang="en-US" sz="1200" kern="1200" dirty="0" smtClean="0">
                <a:solidFill>
                  <a:schemeClr val="tx1"/>
                </a:solidFill>
                <a:effectLst/>
                <a:latin typeface="+mn-lt"/>
                <a:ea typeface="+mn-ea"/>
                <a:cs typeface="+mn-cs"/>
              </a:rPr>
              <a:t>, and Blue: </a:t>
            </a:r>
            <a:r>
              <a:rPr lang="en-US" sz="1200" b="1" kern="1200" dirty="0" smtClean="0">
                <a:solidFill>
                  <a:schemeClr val="tx1"/>
                </a:solidFill>
                <a:effectLst/>
                <a:latin typeface="+mn-lt"/>
                <a:ea typeface="+mn-ea"/>
                <a:cs typeface="+mn-cs"/>
              </a:rPr>
              <a:t>14</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095DBE89-0D3A-4930-9130-5796A18168FD}"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xmlns="" val="679900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036600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081767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53899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12A1D1-EA26-4269-BCC3-3E0143099B3B}" type="datetimeFigureOut">
              <a:rPr lang="en-US" smtClean="0">
                <a:solidFill>
                  <a:prstClr val="black">
                    <a:tint val="75000"/>
                  </a:prstClr>
                </a:solidFill>
              </a:rPr>
              <a:pPr/>
              <a:t>2/17/2012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BA83351-E094-480A-B18A-191CF5EA3BC0}"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A4B51-94A5-4CBE-9638-EDCEB0EBD2D7}" type="datetimeFigureOut">
              <a:rPr lang="en-US" smtClean="0">
                <a:solidFill>
                  <a:prstClr val="black">
                    <a:tint val="75000"/>
                  </a:prstClr>
                </a:solidFill>
              </a:rPr>
              <a:pPr/>
              <a:t>2/17/2012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2469139-0691-482E-B61E-EEAAFED6E1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626809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941677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452084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518156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300414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726160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294707306"/>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9339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64922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4C7614-15A9-43A8-9E98-106A33ED6C41}" type="datetimeFigureOut">
              <a:rPr lang="en-US" smtClean="0">
                <a:solidFill>
                  <a:prstClr val="black">
                    <a:tint val="75000"/>
                  </a:prstClr>
                </a:solidFill>
              </a:rPr>
              <a:pPr/>
              <a:t>2/17/2012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545651506"/>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9200" y="1295400"/>
            <a:ext cx="6781800" cy="16002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81200" y="3352800"/>
            <a:ext cx="5181600" cy="28496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12A1D1-EA26-4269-BCC3-3E0143099B3B}" type="datetimeFigureOut">
              <a:rPr lang="en-US" smtClean="0">
                <a:solidFill>
                  <a:prstClr val="black">
                    <a:tint val="75000"/>
                  </a:prstClr>
                </a:solidFill>
              </a:rPr>
              <a:pPr/>
              <a:t>2/17/2012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A83351-E094-480A-B18A-191CF5EA3BC0}"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4">
            <a:lumMod val="60000"/>
            <a:lumOff val="40000"/>
          </a:schemeClr>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3">
            <a:lumMod val="60000"/>
            <a:lumOff val="40000"/>
          </a:schemeClr>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tx2">
            <a:lumMod val="60000"/>
            <a:lumOff val="40000"/>
          </a:schemeClr>
        </a:buClr>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accent5">
            <a:lumMod val="75000"/>
          </a:schemeClr>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bg1">
            <a:lumMod val="50000"/>
          </a:schemeClr>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2A4B51-94A5-4CBE-9638-EDCEB0EBD2D7}" type="datetimeFigureOut">
              <a:rPr lang="en-US" smtClean="0">
                <a:solidFill>
                  <a:prstClr val="black">
                    <a:tint val="75000"/>
                  </a:prstClr>
                </a:solidFill>
              </a:rPr>
              <a:pPr/>
              <a:t>2/17/2012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469139-0691-482E-B61E-EEAAFED6E1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769716511"/>
      </p:ext>
    </p:extLst>
  </p:cSld>
  <p:clrMap bg1="lt1" tx1="dk1" bg2="lt2" tx2="dk2" accent1="accent1" accent2="accent2" accent3="accent3" accent4="accent4" accent5="accent5" accent6="accent6" hlink="hlink" folHlink="folHlink"/>
  <p:sldLayoutIdLst>
    <p:sldLayoutId id="214748366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dex-Sinaiticus-picture-2.jpg"/>
          <p:cNvPicPr>
            <a:picLocks noChangeAspect="1"/>
          </p:cNvPicPr>
          <p:nvPr/>
        </p:nvPicPr>
        <p:blipFill>
          <a:blip r:embed="rId2" cstate="print"/>
          <a:srcRect l="35778" r="30829"/>
          <a:stretch>
            <a:fillRect/>
          </a:stretch>
        </p:blipFill>
        <p:spPr>
          <a:xfrm>
            <a:off x="7010400" y="0"/>
            <a:ext cx="2133600" cy="6858000"/>
          </a:xfrm>
          <a:prstGeom prst="rect">
            <a:avLst/>
          </a:prstGeom>
          <a:effectLst>
            <a:innerShdw blurRad="63500" dist="50800" dir="13500000">
              <a:prstClr val="black">
                <a:alpha val="50000"/>
              </a:prstClr>
            </a:innerShdw>
          </a:effectLst>
        </p:spPr>
      </p:pic>
      <p:sp>
        <p:nvSpPr>
          <p:cNvPr id="3" name="Content Placeholder 2"/>
          <p:cNvSpPr>
            <a:spLocks noGrp="1"/>
          </p:cNvSpPr>
          <p:nvPr>
            <p:ph idx="1"/>
          </p:nvPr>
        </p:nvSpPr>
        <p:spPr>
          <a:xfrm>
            <a:off x="457200" y="2133600"/>
            <a:ext cx="6172200" cy="4419600"/>
          </a:xfrm>
        </p:spPr>
        <p:txBody>
          <a:bodyPr>
            <a:normAutofit/>
          </a:bodyPr>
          <a:lstStyle/>
          <a:p>
            <a:pPr marL="0" indent="0">
              <a:buNone/>
            </a:pPr>
            <a:r>
              <a:rPr lang="en-US" sz="4200" b="1" dirty="0" smtClean="0">
                <a:solidFill>
                  <a:schemeClr val="bg1"/>
                </a:solidFill>
                <a:effectLst>
                  <a:outerShdw blurRad="50800" dist="38100" dir="8100000" algn="tr" rotWithShape="0">
                    <a:prstClr val="black">
                      <a:alpha val="40000"/>
                    </a:prstClr>
                  </a:outerShdw>
                </a:effectLst>
                <a:latin typeface="Franklin Gothic Medium" pitchFamily="34" charset="0"/>
              </a:rPr>
              <a:t>“…Many will be offended, will betray one another, and will hate one another. Then many false prophets will rise up and deceive many.”</a:t>
            </a:r>
          </a:p>
        </p:txBody>
      </p:sp>
      <p:sp>
        <p:nvSpPr>
          <p:cNvPr id="2" name="Title 1"/>
          <p:cNvSpPr>
            <a:spLocks noGrp="1"/>
          </p:cNvSpPr>
          <p:nvPr>
            <p:ph type="title"/>
          </p:nvPr>
        </p:nvSpPr>
        <p:spPr>
          <a:xfrm>
            <a:off x="0" y="0"/>
            <a:ext cx="7010400" cy="1600200"/>
          </a:xfrm>
          <a:blipFill dpi="0" rotWithShape="1">
            <a:blip r:embed="rId3" cstate="print">
              <a:alphaModFix amt="45000"/>
            </a:blip>
            <a:srcRect/>
            <a:tile tx="0" ty="0" sx="40000" sy="40000" flip="none" algn="ctr"/>
          </a:blipFill>
          <a:ln w="0">
            <a:solidFill>
              <a:schemeClr val="tx1"/>
            </a:solidFill>
          </a:ln>
          <a:effectLst>
            <a:outerShdw blurRad="50800" dist="38100" dir="8100000" algn="tr" rotWithShape="0">
              <a:prstClr val="black">
                <a:alpha val="40000"/>
              </a:prstClr>
            </a:outerShdw>
          </a:effectLst>
        </p:spPr>
        <p:txBody>
          <a:bodyPr rIns="91440">
            <a:normAutofit/>
          </a:bodyPr>
          <a:lstStyle/>
          <a:p>
            <a:r>
              <a:rPr lang="en-US" sz="5400" b="1" dirty="0" smtClean="0">
                <a:solidFill>
                  <a:schemeClr val="bg1"/>
                </a:solidFill>
                <a:effectLst>
                  <a:outerShdw blurRad="38100" dist="38100" dir="2700000" algn="tl">
                    <a:srgbClr val="000000">
                      <a:alpha val="43137"/>
                    </a:srgbClr>
                  </a:outerShdw>
                </a:effectLst>
                <a:latin typeface="Franklin Gothic Medium" pitchFamily="34" charset="0"/>
              </a:rPr>
              <a:t>Matthew 24:10-11</a:t>
            </a:r>
            <a:endParaRPr lang="en-US" sz="5400" b="1" dirty="0">
              <a:solidFill>
                <a:schemeClr val="bg1"/>
              </a:solidFill>
              <a:effectLst>
                <a:outerShdw blurRad="38100" dist="38100" dir="2700000" algn="tl">
                  <a:srgbClr val="000000">
                    <a:alpha val="43137"/>
                  </a:srgbClr>
                </a:outerShdw>
              </a:effectLst>
              <a:latin typeface="Franklin Gothic Medium"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993937"/>
            </a:gs>
            <a:gs pos="50000">
              <a:srgbClr val="722A28"/>
            </a:gs>
            <a:gs pos="100000">
              <a:srgbClr val="280F0E"/>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 name="TextBox 2"/>
          <p:cNvSpPr txBox="1"/>
          <p:nvPr/>
        </p:nvSpPr>
        <p:spPr>
          <a:xfrm>
            <a:off x="609600" y="1828800"/>
            <a:ext cx="8001000" cy="3139321"/>
          </a:xfrm>
          <a:prstGeom prst="rect">
            <a:avLst/>
          </a:prstGeom>
          <a:noFill/>
          <a:effectLst>
            <a:outerShdw dist="114300" dir="5400000" algn="ctr" rotWithShape="0">
              <a:srgbClr val="000000">
                <a:alpha val="43137"/>
              </a:srgbClr>
            </a:outerShdw>
          </a:effectLst>
        </p:spPr>
        <p:txBody>
          <a:bodyPr wrap="square" rtlCol="0">
            <a:spAutoFit/>
          </a:bodyPr>
          <a:lstStyle/>
          <a:p>
            <a:pPr algn="ctr"/>
            <a:r>
              <a:rPr lang="en-US" sz="6600" b="1" dirty="0" smtClean="0">
                <a:solidFill>
                  <a:schemeClr val="bg1"/>
                </a:solidFill>
                <a:effectLst>
                  <a:outerShdw blurRad="50800" dist="38100" dir="8100000" algn="tr" rotWithShape="0">
                    <a:prstClr val="black">
                      <a:alpha val="40000"/>
                    </a:prstClr>
                  </a:outerShdw>
                </a:effectLst>
              </a:rPr>
              <a:t>We Must Not Add or Take Away From the Teachings of Scripture</a:t>
            </a:r>
            <a:endParaRPr lang="en-US" sz="6600" b="1" dirty="0">
              <a:solidFill>
                <a:schemeClr val="bg1"/>
              </a:solidFill>
              <a:effectLst>
                <a:outerShdw blurRad="50800" dist="38100" dir="8100000" algn="tr" rotWithShape="0">
                  <a:prstClr val="black">
                    <a:alpha val="40000"/>
                  </a:prstClr>
                </a:outerShdw>
              </a:effectLst>
            </a:endParaRPr>
          </a:p>
        </p:txBody>
      </p:sp>
    </p:spTree>
    <p:extLst>
      <p:ext uri="{BB962C8B-B14F-4D97-AF65-F5344CB8AC3E}">
        <p14:creationId xmlns:p14="http://schemas.microsoft.com/office/powerpoint/2010/main" xmlns="" val="2937533647"/>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dex-Sinaiticus-picture-2.jpg"/>
          <p:cNvPicPr>
            <a:picLocks noChangeAspect="1"/>
          </p:cNvPicPr>
          <p:nvPr/>
        </p:nvPicPr>
        <p:blipFill>
          <a:blip r:embed="rId2" cstate="print"/>
          <a:srcRect l="35778" r="30829"/>
          <a:stretch>
            <a:fillRect/>
          </a:stretch>
        </p:blipFill>
        <p:spPr>
          <a:xfrm>
            <a:off x="0" y="0"/>
            <a:ext cx="2133600" cy="6858000"/>
          </a:xfrm>
          <a:prstGeom prst="rect">
            <a:avLst/>
          </a:prstGeom>
          <a:effectLst>
            <a:innerShdw blurRad="63500" dist="50800" dir="18900000">
              <a:prstClr val="black">
                <a:alpha val="50000"/>
              </a:prstClr>
            </a:innerShdw>
          </a:effectLst>
        </p:spPr>
      </p:pic>
      <p:sp>
        <p:nvSpPr>
          <p:cNvPr id="3" name="Content Placeholder 2"/>
          <p:cNvSpPr>
            <a:spLocks noGrp="1"/>
          </p:cNvSpPr>
          <p:nvPr>
            <p:ph idx="1"/>
          </p:nvPr>
        </p:nvSpPr>
        <p:spPr>
          <a:xfrm>
            <a:off x="2590800" y="2133600"/>
            <a:ext cx="6172200" cy="4419600"/>
          </a:xfrm>
        </p:spPr>
        <p:txBody>
          <a:bodyPr>
            <a:noAutofit/>
          </a:bodyPr>
          <a:lstStyle/>
          <a:p>
            <a:pPr marL="0" indent="0">
              <a:lnSpc>
                <a:spcPct val="90000"/>
              </a:lnSpc>
              <a:buNone/>
            </a:pPr>
            <a:r>
              <a:rPr lang="en-US" sz="5400" b="1" dirty="0" smtClean="0">
                <a:solidFill>
                  <a:schemeClr val="bg1"/>
                </a:solidFill>
                <a:effectLst>
                  <a:outerShdw blurRad="50800" dist="38100" dir="8100000" algn="tr" rotWithShape="0">
                    <a:prstClr val="black">
                      <a:alpha val="40000"/>
                    </a:prstClr>
                  </a:outerShdw>
                </a:effectLst>
                <a:latin typeface="Franklin Gothic Medium" pitchFamily="34" charset="0"/>
              </a:rPr>
              <a:t>“…When you read, you may understand my knowledge in the mystery of Christ.”</a:t>
            </a:r>
          </a:p>
        </p:txBody>
      </p:sp>
      <p:sp>
        <p:nvSpPr>
          <p:cNvPr id="2" name="Title 1"/>
          <p:cNvSpPr>
            <a:spLocks noGrp="1"/>
          </p:cNvSpPr>
          <p:nvPr>
            <p:ph type="title"/>
          </p:nvPr>
        </p:nvSpPr>
        <p:spPr>
          <a:xfrm>
            <a:off x="2133600" y="0"/>
            <a:ext cx="7010400" cy="1600200"/>
          </a:xfrm>
          <a:blipFill dpi="0" rotWithShape="1">
            <a:blip r:embed="rId3" cstate="print">
              <a:alphaModFix amt="45000"/>
            </a:blip>
            <a:srcRect/>
            <a:tile tx="0" ty="0" sx="40000" sy="40000" flip="none" algn="ctr"/>
          </a:blipFill>
          <a:ln w="0">
            <a:solidFill>
              <a:schemeClr val="tx1"/>
            </a:solidFill>
          </a:ln>
          <a:effectLst>
            <a:outerShdw blurRad="50800" dist="38100" dir="8100000" algn="tr" rotWithShape="0">
              <a:prstClr val="black">
                <a:alpha val="40000"/>
              </a:prstClr>
            </a:outerShdw>
          </a:effectLst>
        </p:spPr>
        <p:txBody>
          <a:bodyPr rIns="91440">
            <a:normAutofit/>
          </a:bodyPr>
          <a:lstStyle/>
          <a:p>
            <a:r>
              <a:rPr lang="en-US" sz="6000" b="1" dirty="0" smtClean="0">
                <a:solidFill>
                  <a:schemeClr val="bg1"/>
                </a:solidFill>
                <a:effectLst>
                  <a:outerShdw blurRad="38100" dist="38100" dir="2700000" algn="tl">
                    <a:srgbClr val="000000">
                      <a:alpha val="43137"/>
                    </a:srgbClr>
                  </a:outerShdw>
                </a:effectLst>
                <a:latin typeface="Franklin Gothic Medium" pitchFamily="34" charset="0"/>
              </a:rPr>
              <a:t>Ephesians 3:4</a:t>
            </a:r>
            <a:endParaRPr lang="en-US" sz="6000" b="1" dirty="0">
              <a:solidFill>
                <a:schemeClr val="bg1"/>
              </a:solidFill>
              <a:effectLst>
                <a:outerShdw blurRad="38100" dist="38100" dir="2700000" algn="tl">
                  <a:srgbClr val="000000">
                    <a:alpha val="43137"/>
                  </a:srgbClr>
                </a:outerShdw>
              </a:effectLst>
              <a:latin typeface="Franklin Gothic Medium"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993937"/>
            </a:gs>
            <a:gs pos="50000">
              <a:srgbClr val="722A28"/>
            </a:gs>
            <a:gs pos="100000">
              <a:srgbClr val="280F0E"/>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 name="TextBox 2"/>
          <p:cNvSpPr txBox="1"/>
          <p:nvPr/>
        </p:nvSpPr>
        <p:spPr>
          <a:xfrm>
            <a:off x="609600" y="2286000"/>
            <a:ext cx="8001000" cy="2123658"/>
          </a:xfrm>
          <a:prstGeom prst="rect">
            <a:avLst/>
          </a:prstGeom>
          <a:noFill/>
          <a:effectLst>
            <a:outerShdw dist="114300" dir="5400000" algn="ctr" rotWithShape="0">
              <a:srgbClr val="000000">
                <a:alpha val="43137"/>
              </a:srgbClr>
            </a:outerShdw>
          </a:effectLst>
        </p:spPr>
        <p:txBody>
          <a:bodyPr wrap="square" rtlCol="0">
            <a:spAutoFit/>
          </a:bodyPr>
          <a:lstStyle/>
          <a:p>
            <a:pPr algn="ctr"/>
            <a:r>
              <a:rPr lang="en-US" sz="6600" b="1" dirty="0" smtClean="0">
                <a:solidFill>
                  <a:schemeClr val="bg1"/>
                </a:solidFill>
                <a:effectLst>
                  <a:outerShdw blurRad="50800" dist="38100" dir="8100000" algn="tr" rotWithShape="0">
                    <a:prstClr val="black">
                      <a:alpha val="40000"/>
                    </a:prstClr>
                  </a:outerShdw>
                </a:effectLst>
              </a:rPr>
              <a:t>Scripture Can Be Understood</a:t>
            </a:r>
            <a:endParaRPr lang="en-US" sz="6600" b="1" dirty="0">
              <a:solidFill>
                <a:schemeClr val="bg1"/>
              </a:solidFill>
              <a:effectLst>
                <a:outerShdw blurRad="50800" dist="38100" dir="8100000" algn="tr" rotWithShape="0">
                  <a:prstClr val="black">
                    <a:alpha val="40000"/>
                  </a:prstClr>
                </a:outerShdw>
              </a:effectLst>
            </a:endParaRPr>
          </a:p>
        </p:txBody>
      </p:sp>
    </p:spTree>
    <p:extLst>
      <p:ext uri="{BB962C8B-B14F-4D97-AF65-F5344CB8AC3E}">
        <p14:creationId xmlns:p14="http://schemas.microsoft.com/office/powerpoint/2010/main" xmlns="" val="2937533647"/>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458200" cy="5943600"/>
          </a:xfrm>
        </p:spPr>
        <p:txBody>
          <a:bodyPr>
            <a:noAutofit/>
          </a:bodyPr>
          <a:lstStyle/>
          <a:p>
            <a:pPr marL="0" indent="0" algn="ctr">
              <a:lnSpc>
                <a:spcPct val="90000"/>
              </a:lnSpc>
              <a:buNone/>
            </a:pPr>
            <a:r>
              <a:rPr lang="en-US" sz="5400" b="1" dirty="0" smtClean="0">
                <a:solidFill>
                  <a:schemeClr val="bg1"/>
                </a:solidFill>
                <a:effectLst>
                  <a:outerShdw blurRad="50800" dist="38100" dir="8100000" algn="tr" rotWithShape="0">
                    <a:prstClr val="black">
                      <a:alpha val="40000"/>
                    </a:prstClr>
                  </a:outerShdw>
                </a:effectLst>
                <a:latin typeface="Franklin Gothic Medium" pitchFamily="34" charset="0"/>
              </a:rPr>
              <a:t>How Do We Understand Anything That is Written?</a:t>
            </a:r>
          </a:p>
        </p:txBody>
      </p:sp>
      <p:pic>
        <p:nvPicPr>
          <p:cNvPr id="6" name="Picture 5" descr="3220246187_1c24fd391a_z.jpg"/>
          <p:cNvPicPr>
            <a:picLocks noChangeAspect="1"/>
          </p:cNvPicPr>
          <p:nvPr/>
        </p:nvPicPr>
        <p:blipFill>
          <a:blip r:embed="rId2" cstate="print"/>
          <a:srcRect l="2497" t="5628" r="3846" b="9949"/>
          <a:stretch>
            <a:fillRect/>
          </a:stretch>
        </p:blipFill>
        <p:spPr>
          <a:xfrm>
            <a:off x="1422400" y="2514600"/>
            <a:ext cx="6197600" cy="37185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458200" cy="5943600"/>
          </a:xfrm>
        </p:spPr>
        <p:txBody>
          <a:bodyPr>
            <a:noAutofit/>
          </a:bodyPr>
          <a:lstStyle/>
          <a:p>
            <a:pPr marL="0" indent="0" algn="ctr">
              <a:lnSpc>
                <a:spcPct val="90000"/>
              </a:lnSpc>
              <a:buNone/>
            </a:pPr>
            <a:r>
              <a:rPr lang="en-US" sz="5400" b="1" dirty="0" smtClean="0">
                <a:solidFill>
                  <a:schemeClr val="bg1"/>
                </a:solidFill>
                <a:effectLst>
                  <a:outerShdw blurRad="50800" dist="38100" dir="8100000" algn="tr" rotWithShape="0">
                    <a:prstClr val="black">
                      <a:alpha val="40000"/>
                    </a:prstClr>
                  </a:outerShdw>
                </a:effectLst>
                <a:latin typeface="Franklin Gothic Medium" pitchFamily="34" charset="0"/>
              </a:rPr>
              <a:t>How Do We Understand Anything That is Written?</a:t>
            </a:r>
          </a:p>
        </p:txBody>
      </p:sp>
      <p:pic>
        <p:nvPicPr>
          <p:cNvPr id="6" name="Picture 5" descr="3220246187_1c24fd391a_z.jpg"/>
          <p:cNvPicPr>
            <a:picLocks noChangeAspect="1"/>
          </p:cNvPicPr>
          <p:nvPr/>
        </p:nvPicPr>
        <p:blipFill>
          <a:blip r:embed="rId2" cstate="print">
            <a:lum bright="-30000" contrast="-40000"/>
          </a:blip>
          <a:srcRect l="2497" t="5628" r="3846" b="9949"/>
          <a:stretch>
            <a:fillRect/>
          </a:stretch>
        </p:blipFill>
        <p:spPr>
          <a:xfrm>
            <a:off x="1422400" y="2514600"/>
            <a:ext cx="6197600" cy="37185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7" name="TextBox 6"/>
          <p:cNvSpPr txBox="1"/>
          <p:nvPr/>
        </p:nvSpPr>
        <p:spPr>
          <a:xfrm>
            <a:off x="2057400" y="3352800"/>
            <a:ext cx="5029200" cy="1754326"/>
          </a:xfrm>
          <a:prstGeom prst="rect">
            <a:avLst/>
          </a:prstGeom>
          <a:noFill/>
        </p:spPr>
        <p:txBody>
          <a:bodyPr wrap="square" rtlCol="0">
            <a:spAutoFit/>
          </a:bodyPr>
          <a:lstStyle/>
          <a:p>
            <a:pPr algn="ctr"/>
            <a:r>
              <a:rPr lang="en-US" sz="5400" b="1" dirty="0" smtClean="0">
                <a:solidFill>
                  <a:srgbClr val="FFFFFF"/>
                </a:solidFill>
                <a:effectLst>
                  <a:glow rad="101600">
                    <a:schemeClr val="tx1">
                      <a:lumMod val="65000"/>
                      <a:lumOff val="35000"/>
                      <a:alpha val="60000"/>
                    </a:schemeClr>
                  </a:glow>
                </a:effectLst>
              </a:rPr>
              <a:t>By What It States Directly</a:t>
            </a:r>
            <a:endParaRPr lang="en-US" sz="5400" b="1" dirty="0">
              <a:solidFill>
                <a:srgbClr val="FFFFFF"/>
              </a:solidFill>
              <a:effectLst>
                <a:glow rad="101600">
                  <a:schemeClr val="tx1">
                    <a:lumMod val="65000"/>
                    <a:lumOff val="35000"/>
                    <a:alpha val="60000"/>
                  </a:schemeClr>
                </a:glow>
              </a:effectLst>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458200" cy="5943600"/>
          </a:xfrm>
        </p:spPr>
        <p:txBody>
          <a:bodyPr>
            <a:noAutofit/>
          </a:bodyPr>
          <a:lstStyle/>
          <a:p>
            <a:pPr marL="0" indent="0" algn="ctr">
              <a:lnSpc>
                <a:spcPct val="90000"/>
              </a:lnSpc>
              <a:buNone/>
            </a:pPr>
            <a:r>
              <a:rPr lang="en-US" sz="5400" b="1" dirty="0" smtClean="0">
                <a:solidFill>
                  <a:schemeClr val="bg1"/>
                </a:solidFill>
                <a:effectLst>
                  <a:outerShdw blurRad="50800" dist="38100" dir="8100000" algn="tr" rotWithShape="0">
                    <a:prstClr val="black">
                      <a:alpha val="40000"/>
                    </a:prstClr>
                  </a:outerShdw>
                </a:effectLst>
                <a:latin typeface="Franklin Gothic Medium" pitchFamily="34" charset="0"/>
              </a:rPr>
              <a:t>How Do We Understand Anything That is Written?</a:t>
            </a:r>
          </a:p>
        </p:txBody>
      </p:sp>
      <p:pic>
        <p:nvPicPr>
          <p:cNvPr id="6" name="Picture 5" descr="3220246187_1c24fd391a_z.jpg"/>
          <p:cNvPicPr>
            <a:picLocks noChangeAspect="1"/>
          </p:cNvPicPr>
          <p:nvPr/>
        </p:nvPicPr>
        <p:blipFill>
          <a:blip r:embed="rId2" cstate="print">
            <a:lum bright="-30000" contrast="-40000"/>
          </a:blip>
          <a:srcRect l="2497" t="5628" r="3846" b="9949"/>
          <a:stretch>
            <a:fillRect/>
          </a:stretch>
        </p:blipFill>
        <p:spPr>
          <a:xfrm>
            <a:off x="1422400" y="2514600"/>
            <a:ext cx="6197600" cy="37185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7" name="TextBox 6"/>
          <p:cNvSpPr txBox="1"/>
          <p:nvPr/>
        </p:nvSpPr>
        <p:spPr>
          <a:xfrm>
            <a:off x="2057400" y="3352800"/>
            <a:ext cx="5029200" cy="1754326"/>
          </a:xfrm>
          <a:prstGeom prst="rect">
            <a:avLst/>
          </a:prstGeom>
          <a:noFill/>
        </p:spPr>
        <p:txBody>
          <a:bodyPr wrap="square" rtlCol="0">
            <a:spAutoFit/>
          </a:bodyPr>
          <a:lstStyle/>
          <a:p>
            <a:pPr algn="ctr"/>
            <a:r>
              <a:rPr lang="en-US" sz="5400" b="1" dirty="0" smtClean="0">
                <a:solidFill>
                  <a:srgbClr val="FFFFFF"/>
                </a:solidFill>
                <a:effectLst>
                  <a:glow rad="101600">
                    <a:schemeClr val="tx1">
                      <a:lumMod val="65000"/>
                      <a:lumOff val="35000"/>
                      <a:alpha val="60000"/>
                    </a:schemeClr>
                  </a:glow>
                </a:effectLst>
              </a:rPr>
              <a:t>By What It Describes</a:t>
            </a:r>
            <a:endParaRPr lang="en-US" sz="5400" b="1" dirty="0">
              <a:solidFill>
                <a:srgbClr val="FFFFFF"/>
              </a:solidFill>
              <a:effectLst>
                <a:glow rad="101600">
                  <a:schemeClr val="tx1">
                    <a:lumMod val="65000"/>
                    <a:lumOff val="35000"/>
                    <a:alpha val="60000"/>
                  </a:schemeClr>
                </a:glow>
              </a:effectLst>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458200" cy="5943600"/>
          </a:xfrm>
        </p:spPr>
        <p:txBody>
          <a:bodyPr>
            <a:noAutofit/>
          </a:bodyPr>
          <a:lstStyle/>
          <a:p>
            <a:pPr marL="0" indent="0" algn="ctr">
              <a:lnSpc>
                <a:spcPct val="90000"/>
              </a:lnSpc>
              <a:buNone/>
            </a:pPr>
            <a:r>
              <a:rPr lang="en-US" sz="5400" b="1" dirty="0" smtClean="0">
                <a:solidFill>
                  <a:schemeClr val="bg1"/>
                </a:solidFill>
                <a:effectLst>
                  <a:outerShdw blurRad="50800" dist="38100" dir="8100000" algn="tr" rotWithShape="0">
                    <a:prstClr val="black">
                      <a:alpha val="40000"/>
                    </a:prstClr>
                  </a:outerShdw>
                </a:effectLst>
                <a:latin typeface="Franklin Gothic Medium" pitchFamily="34" charset="0"/>
              </a:rPr>
              <a:t>How Do We Understand Anything That is Written?</a:t>
            </a:r>
          </a:p>
        </p:txBody>
      </p:sp>
      <p:pic>
        <p:nvPicPr>
          <p:cNvPr id="6" name="Picture 5" descr="3220246187_1c24fd391a_z.jpg"/>
          <p:cNvPicPr>
            <a:picLocks noChangeAspect="1"/>
          </p:cNvPicPr>
          <p:nvPr/>
        </p:nvPicPr>
        <p:blipFill>
          <a:blip r:embed="rId2" cstate="print">
            <a:lum bright="-30000" contrast="-40000"/>
          </a:blip>
          <a:srcRect l="2497" t="5628" r="3846" b="9949"/>
          <a:stretch>
            <a:fillRect/>
          </a:stretch>
        </p:blipFill>
        <p:spPr>
          <a:xfrm>
            <a:off x="1422400" y="2514600"/>
            <a:ext cx="6197600" cy="37185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7" name="TextBox 6"/>
          <p:cNvSpPr txBox="1"/>
          <p:nvPr/>
        </p:nvSpPr>
        <p:spPr>
          <a:xfrm>
            <a:off x="2057400" y="3352800"/>
            <a:ext cx="5029200" cy="1754326"/>
          </a:xfrm>
          <a:prstGeom prst="rect">
            <a:avLst/>
          </a:prstGeom>
          <a:noFill/>
        </p:spPr>
        <p:txBody>
          <a:bodyPr wrap="square" rtlCol="0">
            <a:spAutoFit/>
          </a:bodyPr>
          <a:lstStyle/>
          <a:p>
            <a:pPr algn="ctr"/>
            <a:r>
              <a:rPr lang="en-US" sz="5400" b="1" dirty="0" smtClean="0">
                <a:solidFill>
                  <a:srgbClr val="FFFFFF"/>
                </a:solidFill>
                <a:effectLst>
                  <a:glow rad="101600">
                    <a:schemeClr val="tx1">
                      <a:lumMod val="65000"/>
                      <a:lumOff val="35000"/>
                      <a:alpha val="60000"/>
                    </a:schemeClr>
                  </a:glow>
                </a:effectLst>
              </a:rPr>
              <a:t>By What It Infers</a:t>
            </a:r>
            <a:endParaRPr lang="en-US" sz="5400" b="1" dirty="0">
              <a:solidFill>
                <a:srgbClr val="FFFFFF"/>
              </a:solidFill>
              <a:effectLst>
                <a:glow rad="101600">
                  <a:schemeClr val="tx1">
                    <a:lumMod val="65000"/>
                    <a:lumOff val="35000"/>
                    <a:alpha val="60000"/>
                  </a:schemeClr>
                </a:glow>
              </a:effectLst>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TextBox 4"/>
          <p:cNvSpPr txBox="1"/>
          <p:nvPr/>
        </p:nvSpPr>
        <p:spPr>
          <a:xfrm>
            <a:off x="533400" y="5562600"/>
            <a:ext cx="8001000" cy="895630"/>
          </a:xfrm>
          <a:prstGeom prst="rect">
            <a:avLst/>
          </a:prstGeom>
          <a:noFill/>
        </p:spPr>
        <p:txBody>
          <a:bodyPr wrap="square" rtlCol="0">
            <a:spAutoFit/>
          </a:bodyPr>
          <a:lstStyle/>
          <a:p>
            <a:pPr algn="ctr">
              <a:lnSpc>
                <a:spcPct val="90000"/>
              </a:lnSpc>
            </a:pPr>
            <a:r>
              <a:rPr lang="en-US" sz="2900" b="1" dirty="0" smtClean="0">
                <a:solidFill>
                  <a:schemeClr val="bg1"/>
                </a:solidFill>
                <a:effectLst>
                  <a:outerShdw blurRad="50800" dist="38100" dir="8100000" algn="tr" rotWithShape="0">
                    <a:prstClr val="black">
                      <a:alpha val="40000"/>
                    </a:prstClr>
                  </a:outerShdw>
                </a:effectLst>
              </a:rPr>
              <a:t>“On the first day of the week, when the disciples came together to break bread” (Acts 20:7).</a:t>
            </a:r>
          </a:p>
        </p:txBody>
      </p:sp>
      <p:sp>
        <p:nvSpPr>
          <p:cNvPr id="6" name="TextBox 5"/>
          <p:cNvSpPr txBox="1"/>
          <p:nvPr/>
        </p:nvSpPr>
        <p:spPr>
          <a:xfrm>
            <a:off x="1905000" y="5562600"/>
            <a:ext cx="5410200" cy="978729"/>
          </a:xfrm>
          <a:prstGeom prst="rect">
            <a:avLst/>
          </a:prstGeom>
          <a:noFill/>
        </p:spPr>
        <p:txBody>
          <a:bodyPr wrap="square" rtlCol="0">
            <a:spAutoFit/>
          </a:bodyPr>
          <a:lstStyle/>
          <a:p>
            <a:pPr marL="177800" indent="-177800" algn="ctr">
              <a:lnSpc>
                <a:spcPct val="90000"/>
              </a:lnSpc>
            </a:pPr>
            <a:r>
              <a:rPr lang="en-US" sz="3200" b="1" dirty="0" smtClean="0">
                <a:solidFill>
                  <a:schemeClr val="bg1"/>
                </a:solidFill>
                <a:effectLst>
                  <a:outerShdw blurRad="50800" dist="38100" dir="8100000" algn="tr" rotWithShape="0">
                    <a:prstClr val="black">
                      <a:alpha val="40000"/>
                    </a:prstClr>
                  </a:outerShdw>
                </a:effectLst>
              </a:rPr>
              <a:t>“I have desired to eat this Passover” (Luke 22:15).</a:t>
            </a:r>
          </a:p>
        </p:txBody>
      </p:sp>
      <p:sp>
        <p:nvSpPr>
          <p:cNvPr id="7" name="TextBox 6"/>
          <p:cNvSpPr txBox="1"/>
          <p:nvPr/>
        </p:nvSpPr>
        <p:spPr>
          <a:xfrm>
            <a:off x="1295400" y="5562600"/>
            <a:ext cx="6934200" cy="978729"/>
          </a:xfrm>
          <a:prstGeom prst="rect">
            <a:avLst/>
          </a:prstGeom>
          <a:noFill/>
        </p:spPr>
        <p:txBody>
          <a:bodyPr wrap="square" rtlCol="0">
            <a:spAutoFit/>
          </a:bodyPr>
          <a:lstStyle/>
          <a:p>
            <a:pPr algn="ctr">
              <a:lnSpc>
                <a:spcPct val="90000"/>
              </a:lnSpc>
            </a:pPr>
            <a:r>
              <a:rPr lang="en-US" sz="3200" b="1" dirty="0" smtClean="0">
                <a:solidFill>
                  <a:schemeClr val="bg1"/>
                </a:solidFill>
                <a:effectLst>
                  <a:outerShdw blurRad="50800" dist="38100" dir="8100000" algn="tr" rotWithShape="0">
                    <a:prstClr val="black">
                      <a:alpha val="40000"/>
                    </a:prstClr>
                  </a:outerShdw>
                </a:effectLst>
              </a:rPr>
              <a:t>“For seven days no leaven shall be found in your houses” (Exodus 12:19).</a:t>
            </a:r>
          </a:p>
        </p:txBody>
      </p:sp>
      <p:sp>
        <p:nvSpPr>
          <p:cNvPr id="8" name="TextBox 7"/>
          <p:cNvSpPr txBox="1"/>
          <p:nvPr/>
        </p:nvSpPr>
        <p:spPr>
          <a:xfrm>
            <a:off x="2057400" y="5562600"/>
            <a:ext cx="5410200" cy="978729"/>
          </a:xfrm>
          <a:prstGeom prst="rect">
            <a:avLst/>
          </a:prstGeom>
          <a:noFill/>
        </p:spPr>
        <p:txBody>
          <a:bodyPr wrap="square" rtlCol="0">
            <a:spAutoFit/>
          </a:bodyPr>
          <a:lstStyle/>
          <a:p>
            <a:pPr algn="ctr">
              <a:lnSpc>
                <a:spcPct val="90000"/>
              </a:lnSpc>
            </a:pPr>
            <a:r>
              <a:rPr lang="en-US" sz="3200" b="1" dirty="0" smtClean="0">
                <a:solidFill>
                  <a:schemeClr val="bg1"/>
                </a:solidFill>
                <a:effectLst>
                  <a:outerShdw blurRad="50800" dist="38100" dir="8100000" algn="tr" rotWithShape="0">
                    <a:prstClr val="black">
                      <a:alpha val="40000"/>
                    </a:prstClr>
                  </a:outerShdw>
                </a:effectLst>
              </a:rPr>
              <a:t>The bread of the Lord’s Supper is </a:t>
            </a:r>
            <a:r>
              <a:rPr lang="en-US" sz="3200" b="1" i="1" dirty="0" smtClean="0">
                <a:solidFill>
                  <a:schemeClr val="bg1"/>
                </a:solidFill>
                <a:effectLst>
                  <a:outerShdw blurRad="50800" dist="38100" dir="8100000" algn="tr" rotWithShape="0">
                    <a:prstClr val="black">
                      <a:alpha val="40000"/>
                    </a:prstClr>
                  </a:outerShdw>
                </a:effectLst>
              </a:rPr>
              <a:t>Unleavened Bread.</a:t>
            </a:r>
            <a:endParaRPr lang="en-US" sz="3200" b="1" dirty="0" smtClean="0">
              <a:solidFill>
                <a:schemeClr val="bg1"/>
              </a:solidFill>
              <a:effectLst>
                <a:outerShdw blurRad="50800" dist="38100" dir="8100000" algn="tr" rotWithShape="0">
                  <a:prstClr val="black">
                    <a:alpha val="40000"/>
                  </a:prstClr>
                </a:outerShdw>
              </a:effectLst>
            </a:endParaRPr>
          </a:p>
        </p:txBody>
      </p:sp>
      <p:graphicFrame>
        <p:nvGraphicFramePr>
          <p:cNvPr id="11" name="Diagram 10"/>
          <p:cNvGraphicFramePr/>
          <p:nvPr/>
        </p:nvGraphicFramePr>
        <p:xfrm>
          <a:off x="381000" y="1397000"/>
          <a:ext cx="84582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2286000" y="5562600"/>
            <a:ext cx="4495800" cy="978729"/>
          </a:xfrm>
          <a:prstGeom prst="rect">
            <a:avLst/>
          </a:prstGeom>
          <a:noFill/>
        </p:spPr>
        <p:txBody>
          <a:bodyPr wrap="square" rtlCol="0">
            <a:spAutoFit/>
          </a:bodyPr>
          <a:lstStyle/>
          <a:p>
            <a:pPr algn="ctr">
              <a:lnSpc>
                <a:spcPct val="90000"/>
              </a:lnSpc>
            </a:pPr>
            <a:r>
              <a:rPr lang="en-US" sz="3200" b="1" dirty="0" smtClean="0">
                <a:solidFill>
                  <a:schemeClr val="bg1"/>
                </a:solidFill>
                <a:effectLst>
                  <a:outerShdw blurRad="50800" dist="38100" dir="8100000" algn="tr" rotWithShape="0">
                    <a:prstClr val="black">
                      <a:alpha val="40000"/>
                    </a:prstClr>
                  </a:outerShdw>
                </a:effectLst>
              </a:rPr>
              <a:t>“Do this in remembrance of Me” (Luke 22:19).</a:t>
            </a:r>
          </a:p>
        </p:txBody>
      </p:sp>
      <p:sp>
        <p:nvSpPr>
          <p:cNvPr id="9" name="Rectangle 8"/>
          <p:cNvSpPr/>
          <p:nvPr/>
        </p:nvSpPr>
        <p:spPr>
          <a:xfrm>
            <a:off x="685800" y="304800"/>
            <a:ext cx="7782387" cy="830997"/>
          </a:xfrm>
          <a:prstGeom prst="rect">
            <a:avLst/>
          </a:prstGeom>
          <a:noFill/>
        </p:spPr>
        <p:txBody>
          <a:bodyPr wrap="none" lIns="91440" tIns="45720" rIns="91440" bIns="45720">
            <a:spAutoFit/>
          </a:bodyPr>
          <a:lstStyle/>
          <a:p>
            <a:pPr algn="ctr"/>
            <a:r>
              <a:rPr lang="en-US" sz="4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Establishing Biblical Authority</a:t>
            </a:r>
            <a:endParaRPr lang="en-US" sz="4800"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Rectangle 9"/>
          <p:cNvSpPr/>
          <p:nvPr/>
        </p:nvSpPr>
        <p:spPr>
          <a:xfrm>
            <a:off x="1143000" y="1828800"/>
            <a:ext cx="6832641" cy="923330"/>
          </a:xfrm>
          <a:prstGeom prst="rect">
            <a:avLst/>
          </a:prstGeom>
          <a:noFill/>
        </p:spPr>
        <p:txBody>
          <a:bodyPr wrap="none" lIns="91440" tIns="45720" rIns="91440" bIns="45720">
            <a:spAutoFit/>
          </a:bodyPr>
          <a:lstStyle/>
          <a:p>
            <a:pPr algn="ctr"/>
            <a:r>
              <a:rPr lang="en-US" sz="5400" b="1" spc="-100" dirty="0" smtClean="0">
                <a:effectLst>
                  <a:outerShdw blurRad="114300" dist="127000" dir="5400000" algn="ctr" rotWithShape="0">
                    <a:srgbClr val="000000">
                      <a:alpha val="43137"/>
                    </a:srgbClr>
                  </a:outerShdw>
                </a:effectLst>
                <a:latin typeface="Arial Black" pitchFamily="34" charset="0"/>
              </a:rPr>
              <a:t>The Lord’s Supper</a:t>
            </a:r>
            <a:endParaRPr lang="en-US" sz="5400" b="1" spc="-100" dirty="0">
              <a:effectLst>
                <a:outerShdw blurRad="114300" dist="127000" dir="5400000" algn="ctr" rotWithShape="0">
                  <a:srgbClr val="000000">
                    <a:alpha val="43137"/>
                  </a:srgbClr>
                </a:outerShdw>
              </a:effectLst>
              <a:latin typeface="Arial Black" pitchFamily="34" charset="0"/>
            </a:endParaRPr>
          </a:p>
        </p:txBody>
      </p:sp>
    </p:spTree>
    <p:extLst>
      <p:ext uri="{BB962C8B-B14F-4D97-AF65-F5344CB8AC3E}">
        <p14:creationId xmlns:p14="http://schemas.microsoft.com/office/powerpoint/2010/main" xmlns=""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1">
                                            <p:graphicEl>
                                              <a:dgm id="{ACBF4AF3-FAB8-444C-81AB-52C89640E279}"/>
                                            </p:graphicEl>
                                          </p:spTgt>
                                        </p:tgtEl>
                                        <p:attrNameLst>
                                          <p:attrName>style.visibility</p:attrName>
                                        </p:attrNameLst>
                                      </p:cBhvr>
                                      <p:to>
                                        <p:strVal val="visible"/>
                                      </p:to>
                                    </p:set>
                                    <p:anim calcmode="lin" valueType="num">
                                      <p:cBhvr>
                                        <p:cTn id="14" dur="1000" fill="hold"/>
                                        <p:tgtEl>
                                          <p:spTgt spid="11">
                                            <p:graphicEl>
                                              <a:dgm id="{ACBF4AF3-FAB8-444C-81AB-52C89640E279}"/>
                                            </p:graphicEl>
                                          </p:spTgt>
                                        </p:tgtEl>
                                        <p:attrNameLst>
                                          <p:attrName>ppt_w</p:attrName>
                                        </p:attrNameLst>
                                      </p:cBhvr>
                                      <p:tavLst>
                                        <p:tav tm="0">
                                          <p:val>
                                            <p:strVal val="#ppt_w+.3"/>
                                          </p:val>
                                        </p:tav>
                                        <p:tav tm="100000">
                                          <p:val>
                                            <p:strVal val="#ppt_w"/>
                                          </p:val>
                                        </p:tav>
                                      </p:tavLst>
                                    </p:anim>
                                    <p:anim calcmode="lin" valueType="num">
                                      <p:cBhvr>
                                        <p:cTn id="15" dur="1000" fill="hold"/>
                                        <p:tgtEl>
                                          <p:spTgt spid="11">
                                            <p:graphicEl>
                                              <a:dgm id="{ACBF4AF3-FAB8-444C-81AB-52C89640E279}"/>
                                            </p:graphicEl>
                                          </p:spTgt>
                                        </p:tgtEl>
                                        <p:attrNameLst>
                                          <p:attrName>ppt_h</p:attrName>
                                        </p:attrNameLst>
                                      </p:cBhvr>
                                      <p:tavLst>
                                        <p:tav tm="0">
                                          <p:val>
                                            <p:strVal val="#ppt_h"/>
                                          </p:val>
                                        </p:tav>
                                        <p:tav tm="100000">
                                          <p:val>
                                            <p:strVal val="#ppt_h"/>
                                          </p:val>
                                        </p:tav>
                                      </p:tavLst>
                                    </p:anim>
                                    <p:animEffect transition="in" filter="fade">
                                      <p:cBhvr>
                                        <p:cTn id="16" dur="1000"/>
                                        <p:tgtEl>
                                          <p:spTgt spid="11">
                                            <p:graphicEl>
                                              <a:dgm id="{ACBF4AF3-FAB8-444C-81AB-52C89640E279}"/>
                                            </p:graphicEl>
                                          </p:spTgt>
                                        </p:tgtEl>
                                      </p:cBhvr>
                                    </p:animEffect>
                                  </p:childTnLst>
                                </p:cTn>
                              </p:par>
                              <p:par>
                                <p:cTn id="17" presetID="55"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1000" fill="hold"/>
                                        <p:tgtEl>
                                          <p:spTgt spid="10"/>
                                        </p:tgtEl>
                                        <p:attrNameLst>
                                          <p:attrName>ppt_w</p:attrName>
                                        </p:attrNameLst>
                                      </p:cBhvr>
                                      <p:tavLst>
                                        <p:tav tm="0">
                                          <p:val>
                                            <p:strVal val="#ppt_w*0.70"/>
                                          </p:val>
                                        </p:tav>
                                        <p:tav tm="100000">
                                          <p:val>
                                            <p:strVal val="#ppt_w"/>
                                          </p:val>
                                        </p:tav>
                                      </p:tavLst>
                                    </p:anim>
                                    <p:anim calcmode="lin" valueType="num">
                                      <p:cBhvr>
                                        <p:cTn id="20" dur="1000" fill="hold"/>
                                        <p:tgtEl>
                                          <p:spTgt spid="10"/>
                                        </p:tgtEl>
                                        <p:attrNameLst>
                                          <p:attrName>ppt_h</p:attrName>
                                        </p:attrNameLst>
                                      </p:cBhvr>
                                      <p:tavLst>
                                        <p:tav tm="0">
                                          <p:val>
                                            <p:strVal val="#ppt_h"/>
                                          </p:val>
                                        </p:tav>
                                        <p:tav tm="100000">
                                          <p:val>
                                            <p:strVal val="#ppt_h"/>
                                          </p:val>
                                        </p:tav>
                                      </p:tavLst>
                                    </p:anim>
                                    <p:animEffect transition="in" filter="fade">
                                      <p:cBhvr>
                                        <p:cTn id="21" dur="10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1" nodeType="clickEffect">
                                  <p:stCondLst>
                                    <p:cond delay="0"/>
                                  </p:stCondLst>
                                  <p:childTnLst>
                                    <p:animEffect transition="out" filter="fade">
                                      <p:cBhvr>
                                        <p:cTn id="25" dur="2000"/>
                                        <p:tgtEl>
                                          <p:spTgt spid="10"/>
                                        </p:tgtEl>
                                      </p:cBhvr>
                                    </p:animEffect>
                                    <p:set>
                                      <p:cBhvr>
                                        <p:cTn id="26" dur="1" fill="hold">
                                          <p:stCondLst>
                                            <p:cond delay="1999"/>
                                          </p:stCondLst>
                                        </p:cTn>
                                        <p:tgtEl>
                                          <p:spTgt spid="10"/>
                                        </p:tgtEl>
                                        <p:attrNameLst>
                                          <p:attrName>style.visibility</p:attrName>
                                        </p:attrNameLst>
                                      </p:cBhvr>
                                      <p:to>
                                        <p:strVal val="hidden"/>
                                      </p:to>
                                    </p:set>
                                  </p:childTnLst>
                                </p:cTn>
                              </p:par>
                              <p:par>
                                <p:cTn id="27" presetID="50" presetClass="entr" presetSubtype="0" decel="100000" fill="hold" grpId="0" nodeType="withEffect">
                                  <p:stCondLst>
                                    <p:cond delay="0"/>
                                  </p:stCondLst>
                                  <p:childTnLst>
                                    <p:set>
                                      <p:cBhvr>
                                        <p:cTn id="28" dur="1" fill="hold">
                                          <p:stCondLst>
                                            <p:cond delay="0"/>
                                          </p:stCondLst>
                                        </p:cTn>
                                        <p:tgtEl>
                                          <p:spTgt spid="11">
                                            <p:graphicEl>
                                              <a:dgm id="{A522A23F-60AF-4EB5-B628-D1D7122C9B70}"/>
                                            </p:graphicEl>
                                          </p:spTgt>
                                        </p:tgtEl>
                                        <p:attrNameLst>
                                          <p:attrName>style.visibility</p:attrName>
                                        </p:attrNameLst>
                                      </p:cBhvr>
                                      <p:to>
                                        <p:strVal val="visible"/>
                                      </p:to>
                                    </p:set>
                                    <p:anim calcmode="lin" valueType="num">
                                      <p:cBhvr>
                                        <p:cTn id="29" dur="1000" fill="hold"/>
                                        <p:tgtEl>
                                          <p:spTgt spid="11">
                                            <p:graphicEl>
                                              <a:dgm id="{A522A23F-60AF-4EB5-B628-D1D7122C9B70}"/>
                                            </p:graphicEl>
                                          </p:spTgt>
                                        </p:tgtEl>
                                        <p:attrNameLst>
                                          <p:attrName>ppt_w</p:attrName>
                                        </p:attrNameLst>
                                      </p:cBhvr>
                                      <p:tavLst>
                                        <p:tav tm="0">
                                          <p:val>
                                            <p:strVal val="#ppt_w+.3"/>
                                          </p:val>
                                        </p:tav>
                                        <p:tav tm="100000">
                                          <p:val>
                                            <p:strVal val="#ppt_w"/>
                                          </p:val>
                                        </p:tav>
                                      </p:tavLst>
                                    </p:anim>
                                    <p:anim calcmode="lin" valueType="num">
                                      <p:cBhvr>
                                        <p:cTn id="30" dur="1000" fill="hold"/>
                                        <p:tgtEl>
                                          <p:spTgt spid="11">
                                            <p:graphicEl>
                                              <a:dgm id="{A522A23F-60AF-4EB5-B628-D1D7122C9B70}"/>
                                            </p:graphicEl>
                                          </p:spTgt>
                                        </p:tgtEl>
                                        <p:attrNameLst>
                                          <p:attrName>ppt_h</p:attrName>
                                        </p:attrNameLst>
                                      </p:cBhvr>
                                      <p:tavLst>
                                        <p:tav tm="0">
                                          <p:val>
                                            <p:strVal val="#ppt_h"/>
                                          </p:val>
                                        </p:tav>
                                        <p:tav tm="100000">
                                          <p:val>
                                            <p:strVal val="#ppt_h"/>
                                          </p:val>
                                        </p:tav>
                                      </p:tavLst>
                                    </p:anim>
                                    <p:animEffect transition="in" filter="fade">
                                      <p:cBhvr>
                                        <p:cTn id="31" dur="1000"/>
                                        <p:tgtEl>
                                          <p:spTgt spid="11">
                                            <p:graphicEl>
                                              <a:dgm id="{A522A23F-60AF-4EB5-B628-D1D7122C9B70}"/>
                                            </p:graphic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11">
                                            <p:graphicEl>
                                              <a:dgm id="{D62446F0-305B-47D0-BB5B-6E521BF13423}"/>
                                            </p:graphicEl>
                                          </p:spTgt>
                                        </p:tgtEl>
                                        <p:attrNameLst>
                                          <p:attrName>style.visibility</p:attrName>
                                        </p:attrNameLst>
                                      </p:cBhvr>
                                      <p:to>
                                        <p:strVal val="visible"/>
                                      </p:to>
                                    </p:set>
                                    <p:anim calcmode="lin" valueType="num">
                                      <p:cBhvr>
                                        <p:cTn id="34" dur="1000" fill="hold"/>
                                        <p:tgtEl>
                                          <p:spTgt spid="11">
                                            <p:graphicEl>
                                              <a:dgm id="{D62446F0-305B-47D0-BB5B-6E521BF13423}"/>
                                            </p:graphicEl>
                                          </p:spTgt>
                                        </p:tgtEl>
                                        <p:attrNameLst>
                                          <p:attrName>ppt_w</p:attrName>
                                        </p:attrNameLst>
                                      </p:cBhvr>
                                      <p:tavLst>
                                        <p:tav tm="0">
                                          <p:val>
                                            <p:strVal val="#ppt_w+.3"/>
                                          </p:val>
                                        </p:tav>
                                        <p:tav tm="100000">
                                          <p:val>
                                            <p:strVal val="#ppt_w"/>
                                          </p:val>
                                        </p:tav>
                                      </p:tavLst>
                                    </p:anim>
                                    <p:anim calcmode="lin" valueType="num">
                                      <p:cBhvr>
                                        <p:cTn id="35" dur="1000" fill="hold"/>
                                        <p:tgtEl>
                                          <p:spTgt spid="11">
                                            <p:graphicEl>
                                              <a:dgm id="{D62446F0-305B-47D0-BB5B-6E521BF13423}"/>
                                            </p:graphicEl>
                                          </p:spTgt>
                                        </p:tgtEl>
                                        <p:attrNameLst>
                                          <p:attrName>ppt_h</p:attrName>
                                        </p:attrNameLst>
                                      </p:cBhvr>
                                      <p:tavLst>
                                        <p:tav tm="0">
                                          <p:val>
                                            <p:strVal val="#ppt_h"/>
                                          </p:val>
                                        </p:tav>
                                        <p:tav tm="100000">
                                          <p:val>
                                            <p:strVal val="#ppt_h"/>
                                          </p:val>
                                        </p:tav>
                                      </p:tavLst>
                                    </p:anim>
                                    <p:animEffect transition="in" filter="fade">
                                      <p:cBhvr>
                                        <p:cTn id="36" dur="1000"/>
                                        <p:tgtEl>
                                          <p:spTgt spid="11">
                                            <p:graphicEl>
                                              <a:dgm id="{D62446F0-305B-47D0-BB5B-6E521BF13423}"/>
                                            </p:graphicEl>
                                          </p:spTgt>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fade">
                                      <p:cBhvr>
                                        <p:cTn id="41" dur="1000"/>
                                        <p:tgtEl>
                                          <p:spTgt spid="4"/>
                                        </p:tgtEl>
                                      </p:cBhvr>
                                    </p:animEffect>
                                    <p:anim calcmode="lin" valueType="num">
                                      <p:cBhvr>
                                        <p:cTn id="42" dur="1000" fill="hold"/>
                                        <p:tgtEl>
                                          <p:spTgt spid="4"/>
                                        </p:tgtEl>
                                        <p:attrNameLst>
                                          <p:attrName>ppt_x</p:attrName>
                                        </p:attrNameLst>
                                      </p:cBhvr>
                                      <p:tavLst>
                                        <p:tav tm="0">
                                          <p:val>
                                            <p:strVal val="#ppt_x"/>
                                          </p:val>
                                        </p:tav>
                                        <p:tav tm="100000">
                                          <p:val>
                                            <p:strVal val="#ppt_x"/>
                                          </p:val>
                                        </p:tav>
                                      </p:tavLst>
                                    </p:anim>
                                    <p:anim calcmode="lin" valueType="num">
                                      <p:cBhvr>
                                        <p:cTn id="4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2000"/>
                                        <p:tgtEl>
                                          <p:spTgt spid="4"/>
                                        </p:tgtEl>
                                      </p:cBhvr>
                                    </p:animEffect>
                                    <p:set>
                                      <p:cBhvr>
                                        <p:cTn id="48" dur="1" fill="hold">
                                          <p:stCondLst>
                                            <p:cond delay="1999"/>
                                          </p:stCondLst>
                                        </p:cTn>
                                        <p:tgtEl>
                                          <p:spTgt spid="4"/>
                                        </p:tgtEl>
                                        <p:attrNameLst>
                                          <p:attrName>style.visibility</p:attrName>
                                        </p:attrNameLst>
                                      </p:cBhvr>
                                      <p:to>
                                        <p:strVal val="hidden"/>
                                      </p:to>
                                    </p:set>
                                  </p:childTnLst>
                                </p:cTn>
                              </p:par>
                              <p:par>
                                <p:cTn id="49" presetID="50" presetClass="entr" presetSubtype="0" decel="100000" fill="hold" grpId="0" nodeType="withEffect">
                                  <p:stCondLst>
                                    <p:cond delay="0"/>
                                  </p:stCondLst>
                                  <p:childTnLst>
                                    <p:set>
                                      <p:cBhvr>
                                        <p:cTn id="50" dur="1" fill="hold">
                                          <p:stCondLst>
                                            <p:cond delay="0"/>
                                          </p:stCondLst>
                                        </p:cTn>
                                        <p:tgtEl>
                                          <p:spTgt spid="11">
                                            <p:graphicEl>
                                              <a:dgm id="{47764302-6003-41ED-A700-353625DDACE5}"/>
                                            </p:graphicEl>
                                          </p:spTgt>
                                        </p:tgtEl>
                                        <p:attrNameLst>
                                          <p:attrName>style.visibility</p:attrName>
                                        </p:attrNameLst>
                                      </p:cBhvr>
                                      <p:to>
                                        <p:strVal val="visible"/>
                                      </p:to>
                                    </p:set>
                                    <p:anim calcmode="lin" valueType="num">
                                      <p:cBhvr>
                                        <p:cTn id="51" dur="1000" fill="hold"/>
                                        <p:tgtEl>
                                          <p:spTgt spid="11">
                                            <p:graphicEl>
                                              <a:dgm id="{47764302-6003-41ED-A700-353625DDACE5}"/>
                                            </p:graphicEl>
                                          </p:spTgt>
                                        </p:tgtEl>
                                        <p:attrNameLst>
                                          <p:attrName>ppt_w</p:attrName>
                                        </p:attrNameLst>
                                      </p:cBhvr>
                                      <p:tavLst>
                                        <p:tav tm="0">
                                          <p:val>
                                            <p:strVal val="#ppt_w+.3"/>
                                          </p:val>
                                        </p:tav>
                                        <p:tav tm="100000">
                                          <p:val>
                                            <p:strVal val="#ppt_w"/>
                                          </p:val>
                                        </p:tav>
                                      </p:tavLst>
                                    </p:anim>
                                    <p:anim calcmode="lin" valueType="num">
                                      <p:cBhvr>
                                        <p:cTn id="52" dur="1000" fill="hold"/>
                                        <p:tgtEl>
                                          <p:spTgt spid="11">
                                            <p:graphicEl>
                                              <a:dgm id="{47764302-6003-41ED-A700-353625DDACE5}"/>
                                            </p:graphicEl>
                                          </p:spTgt>
                                        </p:tgtEl>
                                        <p:attrNameLst>
                                          <p:attrName>ppt_h</p:attrName>
                                        </p:attrNameLst>
                                      </p:cBhvr>
                                      <p:tavLst>
                                        <p:tav tm="0">
                                          <p:val>
                                            <p:strVal val="#ppt_h"/>
                                          </p:val>
                                        </p:tav>
                                        <p:tav tm="100000">
                                          <p:val>
                                            <p:strVal val="#ppt_h"/>
                                          </p:val>
                                        </p:tav>
                                      </p:tavLst>
                                    </p:anim>
                                    <p:animEffect transition="in" filter="fade">
                                      <p:cBhvr>
                                        <p:cTn id="53" dur="1000"/>
                                        <p:tgtEl>
                                          <p:spTgt spid="11">
                                            <p:graphicEl>
                                              <a:dgm id="{47764302-6003-41ED-A700-353625DDACE5}"/>
                                            </p:graphicEl>
                                          </p:spTgt>
                                        </p:tgtEl>
                                      </p:cBhvr>
                                    </p:animEffect>
                                  </p:childTnLst>
                                </p:cTn>
                              </p:par>
                              <p:par>
                                <p:cTn id="54" presetID="50" presetClass="entr" presetSubtype="0" decel="100000" fill="hold" grpId="0" nodeType="withEffect">
                                  <p:stCondLst>
                                    <p:cond delay="0"/>
                                  </p:stCondLst>
                                  <p:childTnLst>
                                    <p:set>
                                      <p:cBhvr>
                                        <p:cTn id="55" dur="1" fill="hold">
                                          <p:stCondLst>
                                            <p:cond delay="0"/>
                                          </p:stCondLst>
                                        </p:cTn>
                                        <p:tgtEl>
                                          <p:spTgt spid="11">
                                            <p:graphicEl>
                                              <a:dgm id="{C25C9643-7A4A-4083-84C2-108B7FB51E9D}"/>
                                            </p:graphicEl>
                                          </p:spTgt>
                                        </p:tgtEl>
                                        <p:attrNameLst>
                                          <p:attrName>style.visibility</p:attrName>
                                        </p:attrNameLst>
                                      </p:cBhvr>
                                      <p:to>
                                        <p:strVal val="visible"/>
                                      </p:to>
                                    </p:set>
                                    <p:anim calcmode="lin" valueType="num">
                                      <p:cBhvr>
                                        <p:cTn id="56" dur="1000" fill="hold"/>
                                        <p:tgtEl>
                                          <p:spTgt spid="11">
                                            <p:graphicEl>
                                              <a:dgm id="{C25C9643-7A4A-4083-84C2-108B7FB51E9D}"/>
                                            </p:graphicEl>
                                          </p:spTgt>
                                        </p:tgtEl>
                                        <p:attrNameLst>
                                          <p:attrName>ppt_w</p:attrName>
                                        </p:attrNameLst>
                                      </p:cBhvr>
                                      <p:tavLst>
                                        <p:tav tm="0">
                                          <p:val>
                                            <p:strVal val="#ppt_w+.3"/>
                                          </p:val>
                                        </p:tav>
                                        <p:tav tm="100000">
                                          <p:val>
                                            <p:strVal val="#ppt_w"/>
                                          </p:val>
                                        </p:tav>
                                      </p:tavLst>
                                    </p:anim>
                                    <p:anim calcmode="lin" valueType="num">
                                      <p:cBhvr>
                                        <p:cTn id="57" dur="1000" fill="hold"/>
                                        <p:tgtEl>
                                          <p:spTgt spid="11">
                                            <p:graphicEl>
                                              <a:dgm id="{C25C9643-7A4A-4083-84C2-108B7FB51E9D}"/>
                                            </p:graphicEl>
                                          </p:spTgt>
                                        </p:tgtEl>
                                        <p:attrNameLst>
                                          <p:attrName>ppt_h</p:attrName>
                                        </p:attrNameLst>
                                      </p:cBhvr>
                                      <p:tavLst>
                                        <p:tav tm="0">
                                          <p:val>
                                            <p:strVal val="#ppt_h"/>
                                          </p:val>
                                        </p:tav>
                                        <p:tav tm="100000">
                                          <p:val>
                                            <p:strVal val="#ppt_h"/>
                                          </p:val>
                                        </p:tav>
                                      </p:tavLst>
                                    </p:anim>
                                    <p:animEffect transition="in" filter="fade">
                                      <p:cBhvr>
                                        <p:cTn id="58" dur="1000"/>
                                        <p:tgtEl>
                                          <p:spTgt spid="11">
                                            <p:graphicEl>
                                              <a:dgm id="{C25C9643-7A4A-4083-84C2-108B7FB51E9D}"/>
                                            </p:graphicEl>
                                          </p:spTgt>
                                        </p:tgtEl>
                                      </p:cBhvr>
                                    </p:animEffect>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animEffect transition="in" filter="fade">
                                      <p:cBhvr>
                                        <p:cTn id="63" dur="1000"/>
                                        <p:tgtEl>
                                          <p:spTgt spid="5"/>
                                        </p:tgtEl>
                                      </p:cBhvr>
                                    </p:animEffect>
                                    <p:anim calcmode="lin" valueType="num">
                                      <p:cBhvr>
                                        <p:cTn id="64" dur="1000" fill="hold"/>
                                        <p:tgtEl>
                                          <p:spTgt spid="5"/>
                                        </p:tgtEl>
                                        <p:attrNameLst>
                                          <p:attrName>ppt_x</p:attrName>
                                        </p:attrNameLst>
                                      </p:cBhvr>
                                      <p:tavLst>
                                        <p:tav tm="0">
                                          <p:val>
                                            <p:strVal val="#ppt_x"/>
                                          </p:val>
                                        </p:tav>
                                        <p:tav tm="100000">
                                          <p:val>
                                            <p:strVal val="#ppt_x"/>
                                          </p:val>
                                        </p:tav>
                                      </p:tavLst>
                                    </p:anim>
                                    <p:anim calcmode="lin" valueType="num">
                                      <p:cBhvr>
                                        <p:cTn id="6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2000"/>
                                        <p:tgtEl>
                                          <p:spTgt spid="5"/>
                                        </p:tgtEl>
                                      </p:cBhvr>
                                    </p:animEffect>
                                    <p:set>
                                      <p:cBhvr>
                                        <p:cTn id="70" dur="1" fill="hold">
                                          <p:stCondLst>
                                            <p:cond delay="1999"/>
                                          </p:stCondLst>
                                        </p:cTn>
                                        <p:tgtEl>
                                          <p:spTgt spid="5"/>
                                        </p:tgtEl>
                                        <p:attrNameLst>
                                          <p:attrName>style.visibility</p:attrName>
                                        </p:attrNameLst>
                                      </p:cBhvr>
                                      <p:to>
                                        <p:strVal val="hidden"/>
                                      </p:to>
                                    </p:set>
                                  </p:childTnLst>
                                </p:cTn>
                              </p:par>
                              <p:par>
                                <p:cTn id="71" presetID="50" presetClass="entr" presetSubtype="0" decel="100000" fill="hold" grpId="0" nodeType="withEffect">
                                  <p:stCondLst>
                                    <p:cond delay="0"/>
                                  </p:stCondLst>
                                  <p:childTnLst>
                                    <p:set>
                                      <p:cBhvr>
                                        <p:cTn id="72" dur="1" fill="hold">
                                          <p:stCondLst>
                                            <p:cond delay="0"/>
                                          </p:stCondLst>
                                        </p:cTn>
                                        <p:tgtEl>
                                          <p:spTgt spid="11">
                                            <p:graphicEl>
                                              <a:dgm id="{DA9BE228-F1BF-4D22-B9DE-78B5E14F6807}"/>
                                            </p:graphicEl>
                                          </p:spTgt>
                                        </p:tgtEl>
                                        <p:attrNameLst>
                                          <p:attrName>style.visibility</p:attrName>
                                        </p:attrNameLst>
                                      </p:cBhvr>
                                      <p:to>
                                        <p:strVal val="visible"/>
                                      </p:to>
                                    </p:set>
                                    <p:anim calcmode="lin" valueType="num">
                                      <p:cBhvr>
                                        <p:cTn id="73" dur="1000" fill="hold"/>
                                        <p:tgtEl>
                                          <p:spTgt spid="11">
                                            <p:graphicEl>
                                              <a:dgm id="{DA9BE228-F1BF-4D22-B9DE-78B5E14F6807}"/>
                                            </p:graphicEl>
                                          </p:spTgt>
                                        </p:tgtEl>
                                        <p:attrNameLst>
                                          <p:attrName>ppt_w</p:attrName>
                                        </p:attrNameLst>
                                      </p:cBhvr>
                                      <p:tavLst>
                                        <p:tav tm="0">
                                          <p:val>
                                            <p:strVal val="#ppt_w+.3"/>
                                          </p:val>
                                        </p:tav>
                                        <p:tav tm="100000">
                                          <p:val>
                                            <p:strVal val="#ppt_w"/>
                                          </p:val>
                                        </p:tav>
                                      </p:tavLst>
                                    </p:anim>
                                    <p:anim calcmode="lin" valueType="num">
                                      <p:cBhvr>
                                        <p:cTn id="74" dur="1000" fill="hold"/>
                                        <p:tgtEl>
                                          <p:spTgt spid="11">
                                            <p:graphicEl>
                                              <a:dgm id="{DA9BE228-F1BF-4D22-B9DE-78B5E14F6807}"/>
                                            </p:graphicEl>
                                          </p:spTgt>
                                        </p:tgtEl>
                                        <p:attrNameLst>
                                          <p:attrName>ppt_h</p:attrName>
                                        </p:attrNameLst>
                                      </p:cBhvr>
                                      <p:tavLst>
                                        <p:tav tm="0">
                                          <p:val>
                                            <p:strVal val="#ppt_h"/>
                                          </p:val>
                                        </p:tav>
                                        <p:tav tm="100000">
                                          <p:val>
                                            <p:strVal val="#ppt_h"/>
                                          </p:val>
                                        </p:tav>
                                      </p:tavLst>
                                    </p:anim>
                                    <p:animEffect transition="in" filter="fade">
                                      <p:cBhvr>
                                        <p:cTn id="75" dur="1000"/>
                                        <p:tgtEl>
                                          <p:spTgt spid="11">
                                            <p:graphicEl>
                                              <a:dgm id="{DA9BE228-F1BF-4D22-B9DE-78B5E14F6807}"/>
                                            </p:graphicEl>
                                          </p:spTgt>
                                        </p:tgtEl>
                                      </p:cBhvr>
                                    </p:animEffect>
                                  </p:childTnLst>
                                </p:cTn>
                              </p:par>
                              <p:par>
                                <p:cTn id="76" presetID="50" presetClass="entr" presetSubtype="0" decel="100000" fill="hold" grpId="0" nodeType="withEffect">
                                  <p:stCondLst>
                                    <p:cond delay="0"/>
                                  </p:stCondLst>
                                  <p:childTnLst>
                                    <p:set>
                                      <p:cBhvr>
                                        <p:cTn id="77" dur="1" fill="hold">
                                          <p:stCondLst>
                                            <p:cond delay="0"/>
                                          </p:stCondLst>
                                        </p:cTn>
                                        <p:tgtEl>
                                          <p:spTgt spid="11">
                                            <p:graphicEl>
                                              <a:dgm id="{29FE3C92-3CB6-4CF6-B5B7-732E2F984230}"/>
                                            </p:graphicEl>
                                          </p:spTgt>
                                        </p:tgtEl>
                                        <p:attrNameLst>
                                          <p:attrName>style.visibility</p:attrName>
                                        </p:attrNameLst>
                                      </p:cBhvr>
                                      <p:to>
                                        <p:strVal val="visible"/>
                                      </p:to>
                                    </p:set>
                                    <p:anim calcmode="lin" valueType="num">
                                      <p:cBhvr>
                                        <p:cTn id="78" dur="1000" fill="hold"/>
                                        <p:tgtEl>
                                          <p:spTgt spid="11">
                                            <p:graphicEl>
                                              <a:dgm id="{29FE3C92-3CB6-4CF6-B5B7-732E2F984230}"/>
                                            </p:graphicEl>
                                          </p:spTgt>
                                        </p:tgtEl>
                                        <p:attrNameLst>
                                          <p:attrName>ppt_w</p:attrName>
                                        </p:attrNameLst>
                                      </p:cBhvr>
                                      <p:tavLst>
                                        <p:tav tm="0">
                                          <p:val>
                                            <p:strVal val="#ppt_w+.3"/>
                                          </p:val>
                                        </p:tav>
                                        <p:tav tm="100000">
                                          <p:val>
                                            <p:strVal val="#ppt_w"/>
                                          </p:val>
                                        </p:tav>
                                      </p:tavLst>
                                    </p:anim>
                                    <p:anim calcmode="lin" valueType="num">
                                      <p:cBhvr>
                                        <p:cTn id="79" dur="1000" fill="hold"/>
                                        <p:tgtEl>
                                          <p:spTgt spid="11">
                                            <p:graphicEl>
                                              <a:dgm id="{29FE3C92-3CB6-4CF6-B5B7-732E2F984230}"/>
                                            </p:graphicEl>
                                          </p:spTgt>
                                        </p:tgtEl>
                                        <p:attrNameLst>
                                          <p:attrName>ppt_h</p:attrName>
                                        </p:attrNameLst>
                                      </p:cBhvr>
                                      <p:tavLst>
                                        <p:tav tm="0">
                                          <p:val>
                                            <p:strVal val="#ppt_h"/>
                                          </p:val>
                                        </p:tav>
                                        <p:tav tm="100000">
                                          <p:val>
                                            <p:strVal val="#ppt_h"/>
                                          </p:val>
                                        </p:tav>
                                      </p:tavLst>
                                    </p:anim>
                                    <p:animEffect transition="in" filter="fade">
                                      <p:cBhvr>
                                        <p:cTn id="80" dur="1000"/>
                                        <p:tgtEl>
                                          <p:spTgt spid="11">
                                            <p:graphicEl>
                                              <a:dgm id="{29FE3C92-3CB6-4CF6-B5B7-732E2F984230}"/>
                                            </p:graphicEl>
                                          </p:spTgt>
                                        </p:tgtEl>
                                      </p:cBhvr>
                                    </p:animEffect>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6"/>
                                        </p:tgtEl>
                                        <p:attrNameLst>
                                          <p:attrName>style.visibility</p:attrName>
                                        </p:attrNameLst>
                                      </p:cBhvr>
                                      <p:to>
                                        <p:strVal val="visible"/>
                                      </p:to>
                                    </p:set>
                                    <p:animEffect transition="in" filter="fade">
                                      <p:cBhvr>
                                        <p:cTn id="85" dur="1000"/>
                                        <p:tgtEl>
                                          <p:spTgt spid="6"/>
                                        </p:tgtEl>
                                      </p:cBhvr>
                                    </p:animEffect>
                                    <p:anim calcmode="lin" valueType="num">
                                      <p:cBhvr>
                                        <p:cTn id="86" dur="1000" fill="hold"/>
                                        <p:tgtEl>
                                          <p:spTgt spid="6"/>
                                        </p:tgtEl>
                                        <p:attrNameLst>
                                          <p:attrName>ppt_x</p:attrName>
                                        </p:attrNameLst>
                                      </p:cBhvr>
                                      <p:tavLst>
                                        <p:tav tm="0">
                                          <p:val>
                                            <p:strVal val="#ppt_x"/>
                                          </p:val>
                                        </p:tav>
                                        <p:tav tm="100000">
                                          <p:val>
                                            <p:strVal val="#ppt_x"/>
                                          </p:val>
                                        </p:tav>
                                      </p:tavLst>
                                    </p:anim>
                                    <p:anim calcmode="lin" valueType="num">
                                      <p:cBhvr>
                                        <p:cTn id="8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10" presetClass="exit" presetSubtype="0" fill="hold" grpId="1" nodeType="clickEffect">
                                  <p:stCondLst>
                                    <p:cond delay="0"/>
                                  </p:stCondLst>
                                  <p:childTnLst>
                                    <p:animEffect transition="out" filter="fade">
                                      <p:cBhvr>
                                        <p:cTn id="91" dur="2000"/>
                                        <p:tgtEl>
                                          <p:spTgt spid="6"/>
                                        </p:tgtEl>
                                      </p:cBhvr>
                                    </p:animEffect>
                                    <p:set>
                                      <p:cBhvr>
                                        <p:cTn id="92" dur="1" fill="hold">
                                          <p:stCondLst>
                                            <p:cond delay="1999"/>
                                          </p:stCondLst>
                                        </p:cTn>
                                        <p:tgtEl>
                                          <p:spTgt spid="6"/>
                                        </p:tgtEl>
                                        <p:attrNameLst>
                                          <p:attrName>style.visibility</p:attrName>
                                        </p:attrNameLst>
                                      </p:cBhvr>
                                      <p:to>
                                        <p:strVal val="hidden"/>
                                      </p:to>
                                    </p:set>
                                  </p:childTnLst>
                                </p:cTn>
                              </p:par>
                              <p:par>
                                <p:cTn id="93" presetID="42" presetClass="entr" presetSubtype="0" fill="hold" grpId="0" nodeType="withEffect">
                                  <p:stCondLst>
                                    <p:cond delay="0"/>
                                  </p:stCondLst>
                                  <p:childTnLst>
                                    <p:set>
                                      <p:cBhvr>
                                        <p:cTn id="94" dur="1" fill="hold">
                                          <p:stCondLst>
                                            <p:cond delay="0"/>
                                          </p:stCondLst>
                                        </p:cTn>
                                        <p:tgtEl>
                                          <p:spTgt spid="7"/>
                                        </p:tgtEl>
                                        <p:attrNameLst>
                                          <p:attrName>style.visibility</p:attrName>
                                        </p:attrNameLst>
                                      </p:cBhvr>
                                      <p:to>
                                        <p:strVal val="visible"/>
                                      </p:to>
                                    </p:set>
                                    <p:animEffect transition="in" filter="fade">
                                      <p:cBhvr>
                                        <p:cTn id="95" dur="1000"/>
                                        <p:tgtEl>
                                          <p:spTgt spid="7"/>
                                        </p:tgtEl>
                                      </p:cBhvr>
                                    </p:animEffect>
                                    <p:anim calcmode="lin" valueType="num">
                                      <p:cBhvr>
                                        <p:cTn id="96" dur="1000" fill="hold"/>
                                        <p:tgtEl>
                                          <p:spTgt spid="7"/>
                                        </p:tgtEl>
                                        <p:attrNameLst>
                                          <p:attrName>ppt_x</p:attrName>
                                        </p:attrNameLst>
                                      </p:cBhvr>
                                      <p:tavLst>
                                        <p:tav tm="0">
                                          <p:val>
                                            <p:strVal val="#ppt_x"/>
                                          </p:val>
                                        </p:tav>
                                        <p:tav tm="100000">
                                          <p:val>
                                            <p:strVal val="#ppt_x"/>
                                          </p:val>
                                        </p:tav>
                                      </p:tavLst>
                                    </p:anim>
                                    <p:anim calcmode="lin" valueType="num">
                                      <p:cBhvr>
                                        <p:cTn id="9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10" presetClass="exit" presetSubtype="0" fill="hold" grpId="1" nodeType="clickEffect">
                                  <p:stCondLst>
                                    <p:cond delay="0"/>
                                  </p:stCondLst>
                                  <p:childTnLst>
                                    <p:animEffect transition="out" filter="fade">
                                      <p:cBhvr>
                                        <p:cTn id="101" dur="2000"/>
                                        <p:tgtEl>
                                          <p:spTgt spid="7"/>
                                        </p:tgtEl>
                                      </p:cBhvr>
                                    </p:animEffect>
                                    <p:set>
                                      <p:cBhvr>
                                        <p:cTn id="102" dur="1" fill="hold">
                                          <p:stCondLst>
                                            <p:cond delay="1999"/>
                                          </p:stCondLst>
                                        </p:cTn>
                                        <p:tgtEl>
                                          <p:spTgt spid="7"/>
                                        </p:tgtEl>
                                        <p:attrNameLst>
                                          <p:attrName>style.visibility</p:attrName>
                                        </p:attrNameLst>
                                      </p:cBhvr>
                                      <p:to>
                                        <p:strVal val="hidden"/>
                                      </p:to>
                                    </p:set>
                                  </p:childTnLst>
                                </p:cTn>
                              </p:par>
                              <p:par>
                                <p:cTn id="103" presetID="42" presetClass="entr" presetSubtype="0" fill="hold" grpId="0" nodeType="withEffect">
                                  <p:stCondLst>
                                    <p:cond delay="0"/>
                                  </p:stCondLst>
                                  <p:childTnLst>
                                    <p:set>
                                      <p:cBhvr>
                                        <p:cTn id="104" dur="1" fill="hold">
                                          <p:stCondLst>
                                            <p:cond delay="0"/>
                                          </p:stCondLst>
                                        </p:cTn>
                                        <p:tgtEl>
                                          <p:spTgt spid="8"/>
                                        </p:tgtEl>
                                        <p:attrNameLst>
                                          <p:attrName>style.visibility</p:attrName>
                                        </p:attrNameLst>
                                      </p:cBhvr>
                                      <p:to>
                                        <p:strVal val="visible"/>
                                      </p:to>
                                    </p:set>
                                    <p:animEffect transition="in" filter="fade">
                                      <p:cBhvr>
                                        <p:cTn id="105" dur="1000"/>
                                        <p:tgtEl>
                                          <p:spTgt spid="8"/>
                                        </p:tgtEl>
                                      </p:cBhvr>
                                    </p:animEffect>
                                    <p:anim calcmode="lin" valueType="num">
                                      <p:cBhvr>
                                        <p:cTn id="106" dur="1000" fill="hold"/>
                                        <p:tgtEl>
                                          <p:spTgt spid="8"/>
                                        </p:tgtEl>
                                        <p:attrNameLst>
                                          <p:attrName>ppt_x</p:attrName>
                                        </p:attrNameLst>
                                      </p:cBhvr>
                                      <p:tavLst>
                                        <p:tav tm="0">
                                          <p:val>
                                            <p:strVal val="#ppt_x"/>
                                          </p:val>
                                        </p:tav>
                                        <p:tav tm="100000">
                                          <p:val>
                                            <p:strVal val="#ppt_x"/>
                                          </p:val>
                                        </p:tav>
                                      </p:tavLst>
                                    </p:anim>
                                    <p:anim calcmode="lin" valueType="num">
                                      <p:cBhvr>
                                        <p:cTn id="10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P spid="6" grpId="1"/>
      <p:bldP spid="7" grpId="0"/>
      <p:bldP spid="7" grpId="1"/>
      <p:bldP spid="8" grpId="0"/>
      <p:bldGraphic spid="11" grpId="0" uiExpand="1">
        <p:bldSub>
          <a:bldDgm bld="one"/>
        </p:bldSub>
      </p:bldGraphic>
      <p:bldP spid="4" grpId="0"/>
      <p:bldP spid="4" grpId="1"/>
      <p:bldP spid="9" grpId="0"/>
      <p:bldP spid="10" grpId="0"/>
      <p:bldP spid="10" grpId="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TextBox 4"/>
          <p:cNvSpPr txBox="1"/>
          <p:nvPr/>
        </p:nvSpPr>
        <p:spPr>
          <a:xfrm>
            <a:off x="533400" y="5562600"/>
            <a:ext cx="8001000" cy="895630"/>
          </a:xfrm>
          <a:prstGeom prst="rect">
            <a:avLst/>
          </a:prstGeom>
          <a:noFill/>
        </p:spPr>
        <p:txBody>
          <a:bodyPr wrap="square" rtlCol="0">
            <a:spAutoFit/>
          </a:bodyPr>
          <a:lstStyle/>
          <a:p>
            <a:pPr algn="ctr">
              <a:lnSpc>
                <a:spcPct val="90000"/>
              </a:lnSpc>
            </a:pPr>
            <a:r>
              <a:rPr lang="en-US" sz="2900" b="1" dirty="0" smtClean="0">
                <a:solidFill>
                  <a:schemeClr val="bg1"/>
                </a:solidFill>
                <a:effectLst>
                  <a:outerShdw blurRad="50800" dist="38100" dir="8100000" algn="tr" rotWithShape="0">
                    <a:prstClr val="black">
                      <a:alpha val="40000"/>
                    </a:prstClr>
                  </a:outerShdw>
                </a:effectLst>
              </a:rPr>
              <a:t>“Those who gladly received his word were baptized” (Acts 2:41).</a:t>
            </a:r>
          </a:p>
        </p:txBody>
      </p:sp>
      <p:sp>
        <p:nvSpPr>
          <p:cNvPr id="7" name="TextBox 6"/>
          <p:cNvSpPr txBox="1"/>
          <p:nvPr/>
        </p:nvSpPr>
        <p:spPr>
          <a:xfrm>
            <a:off x="1295400" y="5562600"/>
            <a:ext cx="6934200" cy="978729"/>
          </a:xfrm>
          <a:prstGeom prst="rect">
            <a:avLst/>
          </a:prstGeom>
          <a:noFill/>
        </p:spPr>
        <p:txBody>
          <a:bodyPr wrap="square" rtlCol="0">
            <a:spAutoFit/>
          </a:bodyPr>
          <a:lstStyle/>
          <a:p>
            <a:pPr algn="ctr">
              <a:lnSpc>
                <a:spcPct val="90000"/>
              </a:lnSpc>
            </a:pPr>
            <a:r>
              <a:rPr lang="en-US" sz="3200" b="1" dirty="0" smtClean="0">
                <a:solidFill>
                  <a:schemeClr val="bg1"/>
                </a:solidFill>
                <a:effectLst>
                  <a:outerShdw blurRad="50800" dist="38100" dir="8100000" algn="tr" rotWithShape="0">
                    <a:prstClr val="black">
                      <a:alpha val="40000"/>
                    </a:prstClr>
                  </a:outerShdw>
                </a:effectLst>
              </a:rPr>
              <a:t> “Arise and be baptized, and wash away your sins” (Acts 22:16).</a:t>
            </a:r>
          </a:p>
        </p:txBody>
      </p:sp>
      <p:sp>
        <p:nvSpPr>
          <p:cNvPr id="8" name="TextBox 7"/>
          <p:cNvSpPr txBox="1"/>
          <p:nvPr/>
        </p:nvSpPr>
        <p:spPr>
          <a:xfrm>
            <a:off x="2057400" y="5562600"/>
            <a:ext cx="5410200" cy="978729"/>
          </a:xfrm>
          <a:prstGeom prst="rect">
            <a:avLst/>
          </a:prstGeom>
          <a:noFill/>
        </p:spPr>
        <p:txBody>
          <a:bodyPr wrap="square" rtlCol="0">
            <a:spAutoFit/>
          </a:bodyPr>
          <a:lstStyle/>
          <a:p>
            <a:pPr algn="ctr">
              <a:lnSpc>
                <a:spcPct val="90000"/>
              </a:lnSpc>
            </a:pPr>
            <a:r>
              <a:rPr lang="en-US" sz="3200" b="1" dirty="0" smtClean="0">
                <a:solidFill>
                  <a:schemeClr val="bg1"/>
                </a:solidFill>
                <a:effectLst>
                  <a:outerShdw blurRad="50800" dist="38100" dir="8100000" algn="tr" rotWithShape="0">
                    <a:prstClr val="black">
                      <a:alpha val="40000"/>
                    </a:prstClr>
                  </a:outerShdw>
                </a:effectLst>
              </a:rPr>
              <a:t>Baptism is for</a:t>
            </a:r>
          </a:p>
          <a:p>
            <a:pPr algn="ctr">
              <a:lnSpc>
                <a:spcPct val="90000"/>
              </a:lnSpc>
            </a:pPr>
            <a:r>
              <a:rPr lang="en-US" sz="3200" b="1" i="1" dirty="0" smtClean="0">
                <a:solidFill>
                  <a:schemeClr val="bg1"/>
                </a:solidFill>
                <a:effectLst>
                  <a:outerShdw blurRad="50800" dist="38100" dir="8100000" algn="tr" rotWithShape="0">
                    <a:prstClr val="black">
                      <a:alpha val="40000"/>
                    </a:prstClr>
                  </a:outerShdw>
                </a:effectLst>
              </a:rPr>
              <a:t>the remission of sins.</a:t>
            </a:r>
          </a:p>
        </p:txBody>
      </p:sp>
      <p:sp>
        <p:nvSpPr>
          <p:cNvPr id="4" name="TextBox 3"/>
          <p:cNvSpPr txBox="1"/>
          <p:nvPr/>
        </p:nvSpPr>
        <p:spPr>
          <a:xfrm>
            <a:off x="381000" y="5562600"/>
            <a:ext cx="8305800" cy="895630"/>
          </a:xfrm>
          <a:prstGeom prst="rect">
            <a:avLst/>
          </a:prstGeom>
          <a:noFill/>
        </p:spPr>
        <p:txBody>
          <a:bodyPr wrap="square" rtlCol="0">
            <a:spAutoFit/>
          </a:bodyPr>
          <a:lstStyle/>
          <a:p>
            <a:pPr algn="ctr">
              <a:lnSpc>
                <a:spcPct val="90000"/>
              </a:lnSpc>
            </a:pPr>
            <a:r>
              <a:rPr lang="en-US" sz="2900" b="1" spc="-150" dirty="0" smtClean="0">
                <a:solidFill>
                  <a:schemeClr val="bg1"/>
                </a:solidFill>
                <a:effectLst>
                  <a:outerShdw blurRad="50800" dist="38100" dir="8100000" algn="tr" rotWithShape="0">
                    <a:prstClr val="black">
                      <a:alpha val="40000"/>
                    </a:prstClr>
                  </a:outerShdw>
                </a:effectLst>
              </a:rPr>
              <a:t>“Repent, and let every one of you be baptized in the name of Jesus Christ for the remission of sins”(Acts 2:38).</a:t>
            </a:r>
          </a:p>
        </p:txBody>
      </p:sp>
      <p:sp>
        <p:nvSpPr>
          <p:cNvPr id="6" name="TextBox 5"/>
          <p:cNvSpPr txBox="1"/>
          <p:nvPr/>
        </p:nvSpPr>
        <p:spPr>
          <a:xfrm>
            <a:off x="1905000" y="5562600"/>
            <a:ext cx="5410200" cy="978729"/>
          </a:xfrm>
          <a:prstGeom prst="rect">
            <a:avLst/>
          </a:prstGeom>
          <a:noFill/>
        </p:spPr>
        <p:txBody>
          <a:bodyPr wrap="square" rtlCol="0">
            <a:spAutoFit/>
          </a:bodyPr>
          <a:lstStyle/>
          <a:p>
            <a:pPr marL="177800" indent="-177800" algn="ctr">
              <a:lnSpc>
                <a:spcPct val="90000"/>
              </a:lnSpc>
            </a:pPr>
            <a:r>
              <a:rPr lang="en-US" sz="3200" b="1" dirty="0" smtClean="0">
                <a:solidFill>
                  <a:schemeClr val="bg1"/>
                </a:solidFill>
                <a:effectLst>
                  <a:outerShdw blurRad="50800" dist="38100" dir="8100000" algn="tr" rotWithShape="0">
                    <a:prstClr val="black">
                      <a:alpha val="40000"/>
                    </a:prstClr>
                  </a:outerShdw>
                </a:effectLst>
              </a:rPr>
              <a:t>“He arose and was baptized” (Acts 9:18).</a:t>
            </a:r>
          </a:p>
        </p:txBody>
      </p:sp>
      <p:graphicFrame>
        <p:nvGraphicFramePr>
          <p:cNvPr id="11" name="Diagram 10"/>
          <p:cNvGraphicFramePr/>
          <p:nvPr/>
        </p:nvGraphicFramePr>
        <p:xfrm>
          <a:off x="381000" y="1397000"/>
          <a:ext cx="84582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ctangle 8"/>
          <p:cNvSpPr/>
          <p:nvPr/>
        </p:nvSpPr>
        <p:spPr>
          <a:xfrm>
            <a:off x="685800" y="304800"/>
            <a:ext cx="7782387" cy="830997"/>
          </a:xfrm>
          <a:prstGeom prst="rect">
            <a:avLst/>
          </a:prstGeom>
          <a:noFill/>
        </p:spPr>
        <p:txBody>
          <a:bodyPr wrap="none" lIns="91440" tIns="45720" rIns="91440" bIns="45720">
            <a:spAutoFit/>
          </a:bodyPr>
          <a:lstStyle/>
          <a:p>
            <a:pPr algn="ctr"/>
            <a:r>
              <a:rPr lang="en-US" sz="4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Establishing Biblical Authority</a:t>
            </a:r>
            <a:endParaRPr lang="en-US" sz="4800"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Rectangle 9"/>
          <p:cNvSpPr/>
          <p:nvPr/>
        </p:nvSpPr>
        <p:spPr>
          <a:xfrm>
            <a:off x="2950387" y="1828800"/>
            <a:ext cx="3217869" cy="923330"/>
          </a:xfrm>
          <a:prstGeom prst="rect">
            <a:avLst/>
          </a:prstGeom>
          <a:noFill/>
        </p:spPr>
        <p:txBody>
          <a:bodyPr wrap="none" lIns="91440" tIns="45720" rIns="91440" bIns="45720">
            <a:spAutoFit/>
          </a:bodyPr>
          <a:lstStyle/>
          <a:p>
            <a:pPr algn="ctr"/>
            <a:r>
              <a:rPr lang="en-US" sz="5400" b="1" spc="-100" dirty="0" smtClean="0">
                <a:effectLst>
                  <a:outerShdw blurRad="114300" dist="127000" dir="5400000" algn="ctr" rotWithShape="0">
                    <a:srgbClr val="000000">
                      <a:alpha val="43137"/>
                    </a:srgbClr>
                  </a:outerShdw>
                </a:effectLst>
                <a:latin typeface="Arial Black" pitchFamily="34" charset="0"/>
              </a:rPr>
              <a:t>Baptism</a:t>
            </a:r>
            <a:endParaRPr lang="en-US" sz="5400" b="1" spc="-100" dirty="0">
              <a:effectLst>
                <a:outerShdw blurRad="114300" dist="127000" dir="5400000" algn="ctr" rotWithShape="0">
                  <a:srgbClr val="000000">
                    <a:alpha val="43137"/>
                  </a:srgbClr>
                </a:outerShdw>
              </a:effectLst>
              <a:latin typeface="Arial Black" pitchFamily="34" charset="0"/>
            </a:endParaRPr>
          </a:p>
        </p:txBody>
      </p:sp>
    </p:spTree>
    <p:extLst>
      <p:ext uri="{BB962C8B-B14F-4D97-AF65-F5344CB8AC3E}">
        <p14:creationId xmlns:p14="http://schemas.microsoft.com/office/powerpoint/2010/main" xmlns=""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1">
                                            <p:graphicEl>
                                              <a:dgm id="{ACBF4AF3-FAB8-444C-81AB-52C89640E279}"/>
                                            </p:graphicEl>
                                          </p:spTgt>
                                        </p:tgtEl>
                                        <p:attrNameLst>
                                          <p:attrName>style.visibility</p:attrName>
                                        </p:attrNameLst>
                                      </p:cBhvr>
                                      <p:to>
                                        <p:strVal val="visible"/>
                                      </p:to>
                                    </p:set>
                                    <p:anim calcmode="lin" valueType="num">
                                      <p:cBhvr>
                                        <p:cTn id="7" dur="1000" fill="hold"/>
                                        <p:tgtEl>
                                          <p:spTgt spid="11">
                                            <p:graphicEl>
                                              <a:dgm id="{ACBF4AF3-FAB8-444C-81AB-52C89640E279}"/>
                                            </p:graphicEl>
                                          </p:spTgt>
                                        </p:tgtEl>
                                        <p:attrNameLst>
                                          <p:attrName>ppt_w</p:attrName>
                                        </p:attrNameLst>
                                      </p:cBhvr>
                                      <p:tavLst>
                                        <p:tav tm="0">
                                          <p:val>
                                            <p:strVal val="#ppt_w+.3"/>
                                          </p:val>
                                        </p:tav>
                                        <p:tav tm="100000">
                                          <p:val>
                                            <p:strVal val="#ppt_w"/>
                                          </p:val>
                                        </p:tav>
                                      </p:tavLst>
                                    </p:anim>
                                    <p:anim calcmode="lin" valueType="num">
                                      <p:cBhvr>
                                        <p:cTn id="8" dur="1000" fill="hold"/>
                                        <p:tgtEl>
                                          <p:spTgt spid="11">
                                            <p:graphicEl>
                                              <a:dgm id="{ACBF4AF3-FAB8-444C-81AB-52C89640E279}"/>
                                            </p:graphicEl>
                                          </p:spTgt>
                                        </p:tgtEl>
                                        <p:attrNameLst>
                                          <p:attrName>ppt_h</p:attrName>
                                        </p:attrNameLst>
                                      </p:cBhvr>
                                      <p:tavLst>
                                        <p:tav tm="0">
                                          <p:val>
                                            <p:strVal val="#ppt_h"/>
                                          </p:val>
                                        </p:tav>
                                        <p:tav tm="100000">
                                          <p:val>
                                            <p:strVal val="#ppt_h"/>
                                          </p:val>
                                        </p:tav>
                                      </p:tavLst>
                                    </p:anim>
                                    <p:animEffect transition="in" filter="fade">
                                      <p:cBhvr>
                                        <p:cTn id="9" dur="1000"/>
                                        <p:tgtEl>
                                          <p:spTgt spid="11">
                                            <p:graphicEl>
                                              <a:dgm id="{ACBF4AF3-FAB8-444C-81AB-52C89640E279}"/>
                                            </p:graphic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ppt_w</p:attrName>
                                        </p:attrNameLst>
                                      </p:cBhvr>
                                      <p:tavLst>
                                        <p:tav tm="0">
                                          <p:val>
                                            <p:strVal val="#ppt_w*0.70"/>
                                          </p:val>
                                        </p:tav>
                                        <p:tav tm="100000">
                                          <p:val>
                                            <p:strVal val="#ppt_w"/>
                                          </p:val>
                                        </p:tav>
                                      </p:tavLst>
                                    </p:anim>
                                    <p:anim calcmode="lin" valueType="num">
                                      <p:cBhvr>
                                        <p:cTn id="13" dur="1000" fill="hold"/>
                                        <p:tgtEl>
                                          <p:spTgt spid="10"/>
                                        </p:tgtEl>
                                        <p:attrNameLst>
                                          <p:attrName>ppt_h</p:attrName>
                                        </p:attrNameLst>
                                      </p:cBhvr>
                                      <p:tavLst>
                                        <p:tav tm="0">
                                          <p:val>
                                            <p:strVal val="#ppt_h"/>
                                          </p:val>
                                        </p:tav>
                                        <p:tav tm="100000">
                                          <p:val>
                                            <p:strVal val="#ppt_h"/>
                                          </p:val>
                                        </p:tav>
                                      </p:tavLst>
                                    </p:anim>
                                    <p:animEffect transition="in" filter="fade">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2000"/>
                                        <p:tgtEl>
                                          <p:spTgt spid="10"/>
                                        </p:tgtEl>
                                      </p:cBhvr>
                                    </p:animEffect>
                                    <p:set>
                                      <p:cBhvr>
                                        <p:cTn id="19" dur="1" fill="hold">
                                          <p:stCondLst>
                                            <p:cond delay="1999"/>
                                          </p:stCondLst>
                                        </p:cTn>
                                        <p:tgtEl>
                                          <p:spTgt spid="10"/>
                                        </p:tgtEl>
                                        <p:attrNameLst>
                                          <p:attrName>style.visibility</p:attrName>
                                        </p:attrNameLst>
                                      </p:cBhvr>
                                      <p:to>
                                        <p:strVal val="hidden"/>
                                      </p:to>
                                    </p:set>
                                  </p:childTnLst>
                                </p:cTn>
                              </p:par>
                              <p:par>
                                <p:cTn id="20" presetID="50" presetClass="entr" presetSubtype="0" decel="100000" fill="hold" grpId="0" nodeType="withEffect">
                                  <p:stCondLst>
                                    <p:cond delay="0"/>
                                  </p:stCondLst>
                                  <p:childTnLst>
                                    <p:set>
                                      <p:cBhvr>
                                        <p:cTn id="21" dur="1" fill="hold">
                                          <p:stCondLst>
                                            <p:cond delay="0"/>
                                          </p:stCondLst>
                                        </p:cTn>
                                        <p:tgtEl>
                                          <p:spTgt spid="11">
                                            <p:graphicEl>
                                              <a:dgm id="{A522A23F-60AF-4EB5-B628-D1D7122C9B70}"/>
                                            </p:graphicEl>
                                          </p:spTgt>
                                        </p:tgtEl>
                                        <p:attrNameLst>
                                          <p:attrName>style.visibility</p:attrName>
                                        </p:attrNameLst>
                                      </p:cBhvr>
                                      <p:to>
                                        <p:strVal val="visible"/>
                                      </p:to>
                                    </p:set>
                                    <p:anim calcmode="lin" valueType="num">
                                      <p:cBhvr>
                                        <p:cTn id="22" dur="1000" fill="hold"/>
                                        <p:tgtEl>
                                          <p:spTgt spid="11">
                                            <p:graphicEl>
                                              <a:dgm id="{A522A23F-60AF-4EB5-B628-D1D7122C9B70}"/>
                                            </p:graphicEl>
                                          </p:spTgt>
                                        </p:tgtEl>
                                        <p:attrNameLst>
                                          <p:attrName>ppt_w</p:attrName>
                                        </p:attrNameLst>
                                      </p:cBhvr>
                                      <p:tavLst>
                                        <p:tav tm="0">
                                          <p:val>
                                            <p:strVal val="#ppt_w+.3"/>
                                          </p:val>
                                        </p:tav>
                                        <p:tav tm="100000">
                                          <p:val>
                                            <p:strVal val="#ppt_w"/>
                                          </p:val>
                                        </p:tav>
                                      </p:tavLst>
                                    </p:anim>
                                    <p:anim calcmode="lin" valueType="num">
                                      <p:cBhvr>
                                        <p:cTn id="23" dur="1000" fill="hold"/>
                                        <p:tgtEl>
                                          <p:spTgt spid="11">
                                            <p:graphicEl>
                                              <a:dgm id="{A522A23F-60AF-4EB5-B628-D1D7122C9B70}"/>
                                            </p:graphicEl>
                                          </p:spTgt>
                                        </p:tgtEl>
                                        <p:attrNameLst>
                                          <p:attrName>ppt_h</p:attrName>
                                        </p:attrNameLst>
                                      </p:cBhvr>
                                      <p:tavLst>
                                        <p:tav tm="0">
                                          <p:val>
                                            <p:strVal val="#ppt_h"/>
                                          </p:val>
                                        </p:tav>
                                        <p:tav tm="100000">
                                          <p:val>
                                            <p:strVal val="#ppt_h"/>
                                          </p:val>
                                        </p:tav>
                                      </p:tavLst>
                                    </p:anim>
                                    <p:animEffect transition="in" filter="fade">
                                      <p:cBhvr>
                                        <p:cTn id="24" dur="1000"/>
                                        <p:tgtEl>
                                          <p:spTgt spid="11">
                                            <p:graphicEl>
                                              <a:dgm id="{A522A23F-60AF-4EB5-B628-D1D7122C9B70}"/>
                                            </p:graphicEl>
                                          </p:spTgt>
                                        </p:tgtEl>
                                      </p:cBhvr>
                                    </p:animEffect>
                                  </p:childTnLst>
                                </p:cTn>
                              </p:par>
                              <p:par>
                                <p:cTn id="25" presetID="50" presetClass="entr" presetSubtype="0" decel="100000" fill="hold" grpId="0" nodeType="withEffect">
                                  <p:stCondLst>
                                    <p:cond delay="0"/>
                                  </p:stCondLst>
                                  <p:childTnLst>
                                    <p:set>
                                      <p:cBhvr>
                                        <p:cTn id="26" dur="1" fill="hold">
                                          <p:stCondLst>
                                            <p:cond delay="0"/>
                                          </p:stCondLst>
                                        </p:cTn>
                                        <p:tgtEl>
                                          <p:spTgt spid="11">
                                            <p:graphicEl>
                                              <a:dgm id="{D62446F0-305B-47D0-BB5B-6E521BF13423}"/>
                                            </p:graphicEl>
                                          </p:spTgt>
                                        </p:tgtEl>
                                        <p:attrNameLst>
                                          <p:attrName>style.visibility</p:attrName>
                                        </p:attrNameLst>
                                      </p:cBhvr>
                                      <p:to>
                                        <p:strVal val="visible"/>
                                      </p:to>
                                    </p:set>
                                    <p:anim calcmode="lin" valueType="num">
                                      <p:cBhvr>
                                        <p:cTn id="27" dur="1000" fill="hold"/>
                                        <p:tgtEl>
                                          <p:spTgt spid="11">
                                            <p:graphicEl>
                                              <a:dgm id="{D62446F0-305B-47D0-BB5B-6E521BF13423}"/>
                                            </p:graphicEl>
                                          </p:spTgt>
                                        </p:tgtEl>
                                        <p:attrNameLst>
                                          <p:attrName>ppt_w</p:attrName>
                                        </p:attrNameLst>
                                      </p:cBhvr>
                                      <p:tavLst>
                                        <p:tav tm="0">
                                          <p:val>
                                            <p:strVal val="#ppt_w+.3"/>
                                          </p:val>
                                        </p:tav>
                                        <p:tav tm="100000">
                                          <p:val>
                                            <p:strVal val="#ppt_w"/>
                                          </p:val>
                                        </p:tav>
                                      </p:tavLst>
                                    </p:anim>
                                    <p:anim calcmode="lin" valueType="num">
                                      <p:cBhvr>
                                        <p:cTn id="28" dur="1000" fill="hold"/>
                                        <p:tgtEl>
                                          <p:spTgt spid="11">
                                            <p:graphicEl>
                                              <a:dgm id="{D62446F0-305B-47D0-BB5B-6E521BF13423}"/>
                                            </p:graphicEl>
                                          </p:spTgt>
                                        </p:tgtEl>
                                        <p:attrNameLst>
                                          <p:attrName>ppt_h</p:attrName>
                                        </p:attrNameLst>
                                      </p:cBhvr>
                                      <p:tavLst>
                                        <p:tav tm="0">
                                          <p:val>
                                            <p:strVal val="#ppt_h"/>
                                          </p:val>
                                        </p:tav>
                                        <p:tav tm="100000">
                                          <p:val>
                                            <p:strVal val="#ppt_h"/>
                                          </p:val>
                                        </p:tav>
                                      </p:tavLst>
                                    </p:anim>
                                    <p:animEffect transition="in" filter="fade">
                                      <p:cBhvr>
                                        <p:cTn id="29" dur="1000"/>
                                        <p:tgtEl>
                                          <p:spTgt spid="11">
                                            <p:graphicEl>
                                              <a:dgm id="{D62446F0-305B-47D0-BB5B-6E521BF13423}"/>
                                            </p:graphic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1000"/>
                                        <p:tgtEl>
                                          <p:spTgt spid="4"/>
                                        </p:tgtEl>
                                      </p:cBhvr>
                                    </p:animEffect>
                                    <p:anim calcmode="lin" valueType="num">
                                      <p:cBhvr>
                                        <p:cTn id="35" dur="1000" fill="hold"/>
                                        <p:tgtEl>
                                          <p:spTgt spid="4"/>
                                        </p:tgtEl>
                                        <p:attrNameLst>
                                          <p:attrName>ppt_x</p:attrName>
                                        </p:attrNameLst>
                                      </p:cBhvr>
                                      <p:tavLst>
                                        <p:tav tm="0">
                                          <p:val>
                                            <p:strVal val="#ppt_x"/>
                                          </p:val>
                                        </p:tav>
                                        <p:tav tm="100000">
                                          <p:val>
                                            <p:strVal val="#ppt_x"/>
                                          </p:val>
                                        </p:tav>
                                      </p:tavLst>
                                    </p:anim>
                                    <p:anim calcmode="lin" valueType="num">
                                      <p:cBhvr>
                                        <p:cTn id="3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2000"/>
                                        <p:tgtEl>
                                          <p:spTgt spid="4"/>
                                        </p:tgtEl>
                                      </p:cBhvr>
                                    </p:animEffect>
                                    <p:set>
                                      <p:cBhvr>
                                        <p:cTn id="41" dur="1" fill="hold">
                                          <p:stCondLst>
                                            <p:cond delay="1999"/>
                                          </p:stCondLst>
                                        </p:cTn>
                                        <p:tgtEl>
                                          <p:spTgt spid="4"/>
                                        </p:tgtEl>
                                        <p:attrNameLst>
                                          <p:attrName>style.visibility</p:attrName>
                                        </p:attrNameLst>
                                      </p:cBhvr>
                                      <p:to>
                                        <p:strVal val="hidden"/>
                                      </p:to>
                                    </p:set>
                                  </p:childTnLst>
                                </p:cTn>
                              </p:par>
                              <p:par>
                                <p:cTn id="42" presetID="50" presetClass="entr" presetSubtype="0" decel="100000" fill="hold" grpId="0" nodeType="withEffect">
                                  <p:stCondLst>
                                    <p:cond delay="0"/>
                                  </p:stCondLst>
                                  <p:childTnLst>
                                    <p:set>
                                      <p:cBhvr>
                                        <p:cTn id="43" dur="1" fill="hold">
                                          <p:stCondLst>
                                            <p:cond delay="0"/>
                                          </p:stCondLst>
                                        </p:cTn>
                                        <p:tgtEl>
                                          <p:spTgt spid="11">
                                            <p:graphicEl>
                                              <a:dgm id="{47764302-6003-41ED-A700-353625DDACE5}"/>
                                            </p:graphicEl>
                                          </p:spTgt>
                                        </p:tgtEl>
                                        <p:attrNameLst>
                                          <p:attrName>style.visibility</p:attrName>
                                        </p:attrNameLst>
                                      </p:cBhvr>
                                      <p:to>
                                        <p:strVal val="visible"/>
                                      </p:to>
                                    </p:set>
                                    <p:anim calcmode="lin" valueType="num">
                                      <p:cBhvr>
                                        <p:cTn id="44" dur="1000" fill="hold"/>
                                        <p:tgtEl>
                                          <p:spTgt spid="11">
                                            <p:graphicEl>
                                              <a:dgm id="{47764302-6003-41ED-A700-353625DDACE5}"/>
                                            </p:graphicEl>
                                          </p:spTgt>
                                        </p:tgtEl>
                                        <p:attrNameLst>
                                          <p:attrName>ppt_w</p:attrName>
                                        </p:attrNameLst>
                                      </p:cBhvr>
                                      <p:tavLst>
                                        <p:tav tm="0">
                                          <p:val>
                                            <p:strVal val="#ppt_w+.3"/>
                                          </p:val>
                                        </p:tav>
                                        <p:tav tm="100000">
                                          <p:val>
                                            <p:strVal val="#ppt_w"/>
                                          </p:val>
                                        </p:tav>
                                      </p:tavLst>
                                    </p:anim>
                                    <p:anim calcmode="lin" valueType="num">
                                      <p:cBhvr>
                                        <p:cTn id="45" dur="1000" fill="hold"/>
                                        <p:tgtEl>
                                          <p:spTgt spid="11">
                                            <p:graphicEl>
                                              <a:dgm id="{47764302-6003-41ED-A700-353625DDACE5}"/>
                                            </p:graphicEl>
                                          </p:spTgt>
                                        </p:tgtEl>
                                        <p:attrNameLst>
                                          <p:attrName>ppt_h</p:attrName>
                                        </p:attrNameLst>
                                      </p:cBhvr>
                                      <p:tavLst>
                                        <p:tav tm="0">
                                          <p:val>
                                            <p:strVal val="#ppt_h"/>
                                          </p:val>
                                        </p:tav>
                                        <p:tav tm="100000">
                                          <p:val>
                                            <p:strVal val="#ppt_h"/>
                                          </p:val>
                                        </p:tav>
                                      </p:tavLst>
                                    </p:anim>
                                    <p:animEffect transition="in" filter="fade">
                                      <p:cBhvr>
                                        <p:cTn id="46" dur="1000"/>
                                        <p:tgtEl>
                                          <p:spTgt spid="11">
                                            <p:graphicEl>
                                              <a:dgm id="{47764302-6003-41ED-A700-353625DDACE5}"/>
                                            </p:graphicEl>
                                          </p:spTgt>
                                        </p:tgtEl>
                                      </p:cBhvr>
                                    </p:animEffect>
                                  </p:childTnLst>
                                </p:cTn>
                              </p:par>
                              <p:par>
                                <p:cTn id="47" presetID="50" presetClass="entr" presetSubtype="0" decel="100000" fill="hold" grpId="0" nodeType="withEffect">
                                  <p:stCondLst>
                                    <p:cond delay="0"/>
                                  </p:stCondLst>
                                  <p:childTnLst>
                                    <p:set>
                                      <p:cBhvr>
                                        <p:cTn id="48" dur="1" fill="hold">
                                          <p:stCondLst>
                                            <p:cond delay="0"/>
                                          </p:stCondLst>
                                        </p:cTn>
                                        <p:tgtEl>
                                          <p:spTgt spid="11">
                                            <p:graphicEl>
                                              <a:dgm id="{C25C9643-7A4A-4083-84C2-108B7FB51E9D}"/>
                                            </p:graphicEl>
                                          </p:spTgt>
                                        </p:tgtEl>
                                        <p:attrNameLst>
                                          <p:attrName>style.visibility</p:attrName>
                                        </p:attrNameLst>
                                      </p:cBhvr>
                                      <p:to>
                                        <p:strVal val="visible"/>
                                      </p:to>
                                    </p:set>
                                    <p:anim calcmode="lin" valueType="num">
                                      <p:cBhvr>
                                        <p:cTn id="49" dur="1000" fill="hold"/>
                                        <p:tgtEl>
                                          <p:spTgt spid="11">
                                            <p:graphicEl>
                                              <a:dgm id="{C25C9643-7A4A-4083-84C2-108B7FB51E9D}"/>
                                            </p:graphicEl>
                                          </p:spTgt>
                                        </p:tgtEl>
                                        <p:attrNameLst>
                                          <p:attrName>ppt_w</p:attrName>
                                        </p:attrNameLst>
                                      </p:cBhvr>
                                      <p:tavLst>
                                        <p:tav tm="0">
                                          <p:val>
                                            <p:strVal val="#ppt_w+.3"/>
                                          </p:val>
                                        </p:tav>
                                        <p:tav tm="100000">
                                          <p:val>
                                            <p:strVal val="#ppt_w"/>
                                          </p:val>
                                        </p:tav>
                                      </p:tavLst>
                                    </p:anim>
                                    <p:anim calcmode="lin" valueType="num">
                                      <p:cBhvr>
                                        <p:cTn id="50" dur="1000" fill="hold"/>
                                        <p:tgtEl>
                                          <p:spTgt spid="11">
                                            <p:graphicEl>
                                              <a:dgm id="{C25C9643-7A4A-4083-84C2-108B7FB51E9D}"/>
                                            </p:graphicEl>
                                          </p:spTgt>
                                        </p:tgtEl>
                                        <p:attrNameLst>
                                          <p:attrName>ppt_h</p:attrName>
                                        </p:attrNameLst>
                                      </p:cBhvr>
                                      <p:tavLst>
                                        <p:tav tm="0">
                                          <p:val>
                                            <p:strVal val="#ppt_h"/>
                                          </p:val>
                                        </p:tav>
                                        <p:tav tm="100000">
                                          <p:val>
                                            <p:strVal val="#ppt_h"/>
                                          </p:val>
                                        </p:tav>
                                      </p:tavLst>
                                    </p:anim>
                                    <p:animEffect transition="in" filter="fade">
                                      <p:cBhvr>
                                        <p:cTn id="51" dur="1000"/>
                                        <p:tgtEl>
                                          <p:spTgt spid="11">
                                            <p:graphicEl>
                                              <a:dgm id="{C25C9643-7A4A-4083-84C2-108B7FB51E9D}"/>
                                            </p:graphicEl>
                                          </p:spTgt>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fade">
                                      <p:cBhvr>
                                        <p:cTn id="56" dur="1000"/>
                                        <p:tgtEl>
                                          <p:spTgt spid="5"/>
                                        </p:tgtEl>
                                      </p:cBhvr>
                                    </p:animEffect>
                                    <p:anim calcmode="lin" valueType="num">
                                      <p:cBhvr>
                                        <p:cTn id="57" dur="1000" fill="hold"/>
                                        <p:tgtEl>
                                          <p:spTgt spid="5"/>
                                        </p:tgtEl>
                                        <p:attrNameLst>
                                          <p:attrName>ppt_x</p:attrName>
                                        </p:attrNameLst>
                                      </p:cBhvr>
                                      <p:tavLst>
                                        <p:tav tm="0">
                                          <p:val>
                                            <p:strVal val="#ppt_x"/>
                                          </p:val>
                                        </p:tav>
                                        <p:tav tm="100000">
                                          <p:val>
                                            <p:strVal val="#ppt_x"/>
                                          </p:val>
                                        </p:tav>
                                      </p:tavLst>
                                    </p:anim>
                                    <p:anim calcmode="lin" valueType="num">
                                      <p:cBhvr>
                                        <p:cTn id="5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0" presetClass="exit" presetSubtype="0" fill="hold" grpId="1" nodeType="clickEffect">
                                  <p:stCondLst>
                                    <p:cond delay="0"/>
                                  </p:stCondLst>
                                  <p:childTnLst>
                                    <p:animEffect transition="out" filter="fade">
                                      <p:cBhvr>
                                        <p:cTn id="62" dur="2000"/>
                                        <p:tgtEl>
                                          <p:spTgt spid="5"/>
                                        </p:tgtEl>
                                      </p:cBhvr>
                                    </p:animEffect>
                                    <p:set>
                                      <p:cBhvr>
                                        <p:cTn id="63" dur="1" fill="hold">
                                          <p:stCondLst>
                                            <p:cond delay="1999"/>
                                          </p:stCondLst>
                                        </p:cTn>
                                        <p:tgtEl>
                                          <p:spTgt spid="5"/>
                                        </p:tgtEl>
                                        <p:attrNameLst>
                                          <p:attrName>style.visibility</p:attrName>
                                        </p:attrNameLst>
                                      </p:cBhvr>
                                      <p:to>
                                        <p:strVal val="hidden"/>
                                      </p:to>
                                    </p:set>
                                  </p:childTnLst>
                                </p:cTn>
                              </p:par>
                              <p:par>
                                <p:cTn id="64" presetID="50" presetClass="entr" presetSubtype="0" decel="100000" fill="hold" grpId="0" nodeType="withEffect">
                                  <p:stCondLst>
                                    <p:cond delay="0"/>
                                  </p:stCondLst>
                                  <p:childTnLst>
                                    <p:set>
                                      <p:cBhvr>
                                        <p:cTn id="65" dur="1" fill="hold">
                                          <p:stCondLst>
                                            <p:cond delay="0"/>
                                          </p:stCondLst>
                                        </p:cTn>
                                        <p:tgtEl>
                                          <p:spTgt spid="11">
                                            <p:graphicEl>
                                              <a:dgm id="{DA9BE228-F1BF-4D22-B9DE-78B5E14F6807}"/>
                                            </p:graphicEl>
                                          </p:spTgt>
                                        </p:tgtEl>
                                        <p:attrNameLst>
                                          <p:attrName>style.visibility</p:attrName>
                                        </p:attrNameLst>
                                      </p:cBhvr>
                                      <p:to>
                                        <p:strVal val="visible"/>
                                      </p:to>
                                    </p:set>
                                    <p:anim calcmode="lin" valueType="num">
                                      <p:cBhvr>
                                        <p:cTn id="66" dur="1000" fill="hold"/>
                                        <p:tgtEl>
                                          <p:spTgt spid="11">
                                            <p:graphicEl>
                                              <a:dgm id="{DA9BE228-F1BF-4D22-B9DE-78B5E14F6807}"/>
                                            </p:graphicEl>
                                          </p:spTgt>
                                        </p:tgtEl>
                                        <p:attrNameLst>
                                          <p:attrName>ppt_w</p:attrName>
                                        </p:attrNameLst>
                                      </p:cBhvr>
                                      <p:tavLst>
                                        <p:tav tm="0">
                                          <p:val>
                                            <p:strVal val="#ppt_w+.3"/>
                                          </p:val>
                                        </p:tav>
                                        <p:tav tm="100000">
                                          <p:val>
                                            <p:strVal val="#ppt_w"/>
                                          </p:val>
                                        </p:tav>
                                      </p:tavLst>
                                    </p:anim>
                                    <p:anim calcmode="lin" valueType="num">
                                      <p:cBhvr>
                                        <p:cTn id="67" dur="1000" fill="hold"/>
                                        <p:tgtEl>
                                          <p:spTgt spid="11">
                                            <p:graphicEl>
                                              <a:dgm id="{DA9BE228-F1BF-4D22-B9DE-78B5E14F6807}"/>
                                            </p:graphicEl>
                                          </p:spTgt>
                                        </p:tgtEl>
                                        <p:attrNameLst>
                                          <p:attrName>ppt_h</p:attrName>
                                        </p:attrNameLst>
                                      </p:cBhvr>
                                      <p:tavLst>
                                        <p:tav tm="0">
                                          <p:val>
                                            <p:strVal val="#ppt_h"/>
                                          </p:val>
                                        </p:tav>
                                        <p:tav tm="100000">
                                          <p:val>
                                            <p:strVal val="#ppt_h"/>
                                          </p:val>
                                        </p:tav>
                                      </p:tavLst>
                                    </p:anim>
                                    <p:animEffect transition="in" filter="fade">
                                      <p:cBhvr>
                                        <p:cTn id="68" dur="1000"/>
                                        <p:tgtEl>
                                          <p:spTgt spid="11">
                                            <p:graphicEl>
                                              <a:dgm id="{DA9BE228-F1BF-4D22-B9DE-78B5E14F6807}"/>
                                            </p:graphicEl>
                                          </p:spTgt>
                                        </p:tgtEl>
                                      </p:cBhvr>
                                    </p:animEffect>
                                  </p:childTnLst>
                                </p:cTn>
                              </p:par>
                              <p:par>
                                <p:cTn id="69" presetID="50" presetClass="entr" presetSubtype="0" decel="100000" fill="hold" grpId="0" nodeType="withEffect">
                                  <p:stCondLst>
                                    <p:cond delay="0"/>
                                  </p:stCondLst>
                                  <p:childTnLst>
                                    <p:set>
                                      <p:cBhvr>
                                        <p:cTn id="70" dur="1" fill="hold">
                                          <p:stCondLst>
                                            <p:cond delay="0"/>
                                          </p:stCondLst>
                                        </p:cTn>
                                        <p:tgtEl>
                                          <p:spTgt spid="11">
                                            <p:graphicEl>
                                              <a:dgm id="{29FE3C92-3CB6-4CF6-B5B7-732E2F984230}"/>
                                            </p:graphicEl>
                                          </p:spTgt>
                                        </p:tgtEl>
                                        <p:attrNameLst>
                                          <p:attrName>style.visibility</p:attrName>
                                        </p:attrNameLst>
                                      </p:cBhvr>
                                      <p:to>
                                        <p:strVal val="visible"/>
                                      </p:to>
                                    </p:set>
                                    <p:anim calcmode="lin" valueType="num">
                                      <p:cBhvr>
                                        <p:cTn id="71" dur="1000" fill="hold"/>
                                        <p:tgtEl>
                                          <p:spTgt spid="11">
                                            <p:graphicEl>
                                              <a:dgm id="{29FE3C92-3CB6-4CF6-B5B7-732E2F984230}"/>
                                            </p:graphicEl>
                                          </p:spTgt>
                                        </p:tgtEl>
                                        <p:attrNameLst>
                                          <p:attrName>ppt_w</p:attrName>
                                        </p:attrNameLst>
                                      </p:cBhvr>
                                      <p:tavLst>
                                        <p:tav tm="0">
                                          <p:val>
                                            <p:strVal val="#ppt_w+.3"/>
                                          </p:val>
                                        </p:tav>
                                        <p:tav tm="100000">
                                          <p:val>
                                            <p:strVal val="#ppt_w"/>
                                          </p:val>
                                        </p:tav>
                                      </p:tavLst>
                                    </p:anim>
                                    <p:anim calcmode="lin" valueType="num">
                                      <p:cBhvr>
                                        <p:cTn id="72" dur="1000" fill="hold"/>
                                        <p:tgtEl>
                                          <p:spTgt spid="11">
                                            <p:graphicEl>
                                              <a:dgm id="{29FE3C92-3CB6-4CF6-B5B7-732E2F984230}"/>
                                            </p:graphicEl>
                                          </p:spTgt>
                                        </p:tgtEl>
                                        <p:attrNameLst>
                                          <p:attrName>ppt_h</p:attrName>
                                        </p:attrNameLst>
                                      </p:cBhvr>
                                      <p:tavLst>
                                        <p:tav tm="0">
                                          <p:val>
                                            <p:strVal val="#ppt_h"/>
                                          </p:val>
                                        </p:tav>
                                        <p:tav tm="100000">
                                          <p:val>
                                            <p:strVal val="#ppt_h"/>
                                          </p:val>
                                        </p:tav>
                                      </p:tavLst>
                                    </p:anim>
                                    <p:animEffect transition="in" filter="fade">
                                      <p:cBhvr>
                                        <p:cTn id="73" dur="1000"/>
                                        <p:tgtEl>
                                          <p:spTgt spid="11">
                                            <p:graphicEl>
                                              <a:dgm id="{29FE3C92-3CB6-4CF6-B5B7-732E2F984230}"/>
                                            </p:graphicEl>
                                          </p:spTgt>
                                        </p:tgtEl>
                                      </p:cBhvr>
                                    </p:animEffect>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6"/>
                                        </p:tgtEl>
                                        <p:attrNameLst>
                                          <p:attrName>style.visibility</p:attrName>
                                        </p:attrNameLst>
                                      </p:cBhvr>
                                      <p:to>
                                        <p:strVal val="visible"/>
                                      </p:to>
                                    </p:set>
                                    <p:animEffect transition="in" filter="fade">
                                      <p:cBhvr>
                                        <p:cTn id="78" dur="1000"/>
                                        <p:tgtEl>
                                          <p:spTgt spid="6"/>
                                        </p:tgtEl>
                                      </p:cBhvr>
                                    </p:animEffect>
                                    <p:anim calcmode="lin" valueType="num">
                                      <p:cBhvr>
                                        <p:cTn id="79" dur="1000" fill="hold"/>
                                        <p:tgtEl>
                                          <p:spTgt spid="6"/>
                                        </p:tgtEl>
                                        <p:attrNameLst>
                                          <p:attrName>ppt_x</p:attrName>
                                        </p:attrNameLst>
                                      </p:cBhvr>
                                      <p:tavLst>
                                        <p:tav tm="0">
                                          <p:val>
                                            <p:strVal val="#ppt_x"/>
                                          </p:val>
                                        </p:tav>
                                        <p:tav tm="100000">
                                          <p:val>
                                            <p:strVal val="#ppt_x"/>
                                          </p:val>
                                        </p:tav>
                                      </p:tavLst>
                                    </p:anim>
                                    <p:anim calcmode="lin" valueType="num">
                                      <p:cBhvr>
                                        <p:cTn id="8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grpId="1" nodeType="clickEffect">
                                  <p:stCondLst>
                                    <p:cond delay="0"/>
                                  </p:stCondLst>
                                  <p:childTnLst>
                                    <p:animEffect transition="out" filter="fade">
                                      <p:cBhvr>
                                        <p:cTn id="84" dur="2000"/>
                                        <p:tgtEl>
                                          <p:spTgt spid="6"/>
                                        </p:tgtEl>
                                      </p:cBhvr>
                                    </p:animEffect>
                                    <p:set>
                                      <p:cBhvr>
                                        <p:cTn id="85" dur="1" fill="hold">
                                          <p:stCondLst>
                                            <p:cond delay="1999"/>
                                          </p:stCondLst>
                                        </p:cTn>
                                        <p:tgtEl>
                                          <p:spTgt spid="6"/>
                                        </p:tgtEl>
                                        <p:attrNameLst>
                                          <p:attrName>style.visibility</p:attrName>
                                        </p:attrNameLst>
                                      </p:cBhvr>
                                      <p:to>
                                        <p:strVal val="hidden"/>
                                      </p:to>
                                    </p:set>
                                  </p:childTnLst>
                                </p:cTn>
                              </p:par>
                              <p:par>
                                <p:cTn id="86" presetID="42" presetClass="entr" presetSubtype="0" fill="hold" grpId="0" nodeType="withEffect">
                                  <p:stCondLst>
                                    <p:cond delay="0"/>
                                  </p:stCondLst>
                                  <p:childTnLst>
                                    <p:set>
                                      <p:cBhvr>
                                        <p:cTn id="87" dur="1" fill="hold">
                                          <p:stCondLst>
                                            <p:cond delay="0"/>
                                          </p:stCondLst>
                                        </p:cTn>
                                        <p:tgtEl>
                                          <p:spTgt spid="7"/>
                                        </p:tgtEl>
                                        <p:attrNameLst>
                                          <p:attrName>style.visibility</p:attrName>
                                        </p:attrNameLst>
                                      </p:cBhvr>
                                      <p:to>
                                        <p:strVal val="visible"/>
                                      </p:to>
                                    </p:set>
                                    <p:animEffect transition="in" filter="fade">
                                      <p:cBhvr>
                                        <p:cTn id="88" dur="1000"/>
                                        <p:tgtEl>
                                          <p:spTgt spid="7"/>
                                        </p:tgtEl>
                                      </p:cBhvr>
                                    </p:animEffect>
                                    <p:anim calcmode="lin" valueType="num">
                                      <p:cBhvr>
                                        <p:cTn id="89" dur="1000" fill="hold"/>
                                        <p:tgtEl>
                                          <p:spTgt spid="7"/>
                                        </p:tgtEl>
                                        <p:attrNameLst>
                                          <p:attrName>ppt_x</p:attrName>
                                        </p:attrNameLst>
                                      </p:cBhvr>
                                      <p:tavLst>
                                        <p:tav tm="0">
                                          <p:val>
                                            <p:strVal val="#ppt_x"/>
                                          </p:val>
                                        </p:tav>
                                        <p:tav tm="100000">
                                          <p:val>
                                            <p:strVal val="#ppt_x"/>
                                          </p:val>
                                        </p:tav>
                                      </p:tavLst>
                                    </p:anim>
                                    <p:anim calcmode="lin" valueType="num">
                                      <p:cBhvr>
                                        <p:cTn id="9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10" presetClass="exit" presetSubtype="0" fill="hold" grpId="1" nodeType="clickEffect">
                                  <p:stCondLst>
                                    <p:cond delay="0"/>
                                  </p:stCondLst>
                                  <p:childTnLst>
                                    <p:animEffect transition="out" filter="fade">
                                      <p:cBhvr>
                                        <p:cTn id="94" dur="2000"/>
                                        <p:tgtEl>
                                          <p:spTgt spid="7"/>
                                        </p:tgtEl>
                                      </p:cBhvr>
                                    </p:animEffect>
                                    <p:set>
                                      <p:cBhvr>
                                        <p:cTn id="95" dur="1" fill="hold">
                                          <p:stCondLst>
                                            <p:cond delay="1999"/>
                                          </p:stCondLst>
                                        </p:cTn>
                                        <p:tgtEl>
                                          <p:spTgt spid="7"/>
                                        </p:tgtEl>
                                        <p:attrNameLst>
                                          <p:attrName>style.visibility</p:attrName>
                                        </p:attrNameLst>
                                      </p:cBhvr>
                                      <p:to>
                                        <p:strVal val="hidden"/>
                                      </p:to>
                                    </p:set>
                                  </p:childTnLst>
                                </p:cTn>
                              </p:par>
                              <p:par>
                                <p:cTn id="96" presetID="42" presetClass="entr" presetSubtype="0" fill="hold" grpId="0" nodeType="withEffect">
                                  <p:stCondLst>
                                    <p:cond delay="0"/>
                                  </p:stCondLst>
                                  <p:childTnLst>
                                    <p:set>
                                      <p:cBhvr>
                                        <p:cTn id="97" dur="1" fill="hold">
                                          <p:stCondLst>
                                            <p:cond delay="0"/>
                                          </p:stCondLst>
                                        </p:cTn>
                                        <p:tgtEl>
                                          <p:spTgt spid="8"/>
                                        </p:tgtEl>
                                        <p:attrNameLst>
                                          <p:attrName>style.visibility</p:attrName>
                                        </p:attrNameLst>
                                      </p:cBhvr>
                                      <p:to>
                                        <p:strVal val="visible"/>
                                      </p:to>
                                    </p:set>
                                    <p:animEffect transition="in" filter="fade">
                                      <p:cBhvr>
                                        <p:cTn id="98" dur="1000"/>
                                        <p:tgtEl>
                                          <p:spTgt spid="8"/>
                                        </p:tgtEl>
                                      </p:cBhvr>
                                    </p:animEffect>
                                    <p:anim calcmode="lin" valueType="num">
                                      <p:cBhvr>
                                        <p:cTn id="99" dur="1000" fill="hold"/>
                                        <p:tgtEl>
                                          <p:spTgt spid="8"/>
                                        </p:tgtEl>
                                        <p:attrNameLst>
                                          <p:attrName>ppt_x</p:attrName>
                                        </p:attrNameLst>
                                      </p:cBhvr>
                                      <p:tavLst>
                                        <p:tav tm="0">
                                          <p:val>
                                            <p:strVal val="#ppt_x"/>
                                          </p:val>
                                        </p:tav>
                                        <p:tav tm="100000">
                                          <p:val>
                                            <p:strVal val="#ppt_x"/>
                                          </p:val>
                                        </p:tav>
                                      </p:tavLst>
                                    </p:anim>
                                    <p:anim calcmode="lin" valueType="num">
                                      <p:cBhvr>
                                        <p:cTn id="10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p:bldP spid="5" grpId="1" uiExpand="1"/>
      <p:bldP spid="7" grpId="0"/>
      <p:bldP spid="7" grpId="1"/>
      <p:bldP spid="8" grpId="0"/>
      <p:bldP spid="4" grpId="0" uiExpand="1"/>
      <p:bldP spid="4" grpId="1" uiExpand="1"/>
      <p:bldP spid="6" grpId="0"/>
      <p:bldP spid="6" grpId="1"/>
      <p:bldGraphic spid="11" grpId="0" uiExpand="1">
        <p:bldSub>
          <a:bldDgm bld="one"/>
        </p:bldSub>
      </p:bldGraphic>
      <p:bldP spid="10" grpId="0" uiExpand="1"/>
      <p:bldP spid="10" grpId="1" uiExpand="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TextBox 4"/>
          <p:cNvSpPr txBox="1"/>
          <p:nvPr/>
        </p:nvSpPr>
        <p:spPr>
          <a:xfrm>
            <a:off x="533400" y="5562600"/>
            <a:ext cx="8001000" cy="895630"/>
          </a:xfrm>
          <a:prstGeom prst="rect">
            <a:avLst/>
          </a:prstGeom>
          <a:noFill/>
        </p:spPr>
        <p:txBody>
          <a:bodyPr wrap="square" rtlCol="0">
            <a:spAutoFit/>
          </a:bodyPr>
          <a:lstStyle/>
          <a:p>
            <a:pPr algn="ctr">
              <a:lnSpc>
                <a:spcPct val="90000"/>
              </a:lnSpc>
            </a:pPr>
            <a:r>
              <a:rPr lang="en-US" sz="2900" b="1" dirty="0" smtClean="0">
                <a:solidFill>
                  <a:schemeClr val="bg1"/>
                </a:solidFill>
                <a:effectLst>
                  <a:outerShdw blurRad="50800" dist="38100" dir="8100000" algn="tr" rotWithShape="0">
                    <a:prstClr val="black">
                      <a:alpha val="40000"/>
                    </a:prstClr>
                  </a:outerShdw>
                </a:effectLst>
              </a:rPr>
              <a:t>“As I have given orders to the churches of Galatia, so you must do also” (1 </a:t>
            </a:r>
            <a:r>
              <a:rPr lang="en-US" sz="2900" b="1" dirty="0" err="1" smtClean="0">
                <a:solidFill>
                  <a:schemeClr val="bg1"/>
                </a:solidFill>
                <a:effectLst>
                  <a:outerShdw blurRad="50800" dist="38100" dir="8100000" algn="tr" rotWithShape="0">
                    <a:prstClr val="black">
                      <a:alpha val="40000"/>
                    </a:prstClr>
                  </a:outerShdw>
                </a:effectLst>
              </a:rPr>
              <a:t>Cor</a:t>
            </a:r>
            <a:r>
              <a:rPr lang="en-US" sz="2900" b="1" dirty="0" smtClean="0">
                <a:solidFill>
                  <a:schemeClr val="bg1"/>
                </a:solidFill>
                <a:effectLst>
                  <a:outerShdw blurRad="50800" dist="38100" dir="8100000" algn="tr" rotWithShape="0">
                    <a:prstClr val="black">
                      <a:alpha val="40000"/>
                    </a:prstClr>
                  </a:outerShdw>
                </a:effectLst>
              </a:rPr>
              <a:t> 16:1b).</a:t>
            </a:r>
          </a:p>
        </p:txBody>
      </p:sp>
      <p:sp>
        <p:nvSpPr>
          <p:cNvPr id="7" name="TextBox 6"/>
          <p:cNvSpPr txBox="1"/>
          <p:nvPr/>
        </p:nvSpPr>
        <p:spPr>
          <a:xfrm>
            <a:off x="1295400" y="5562600"/>
            <a:ext cx="6934200" cy="978729"/>
          </a:xfrm>
          <a:prstGeom prst="rect">
            <a:avLst/>
          </a:prstGeom>
          <a:noFill/>
        </p:spPr>
        <p:txBody>
          <a:bodyPr wrap="square" rtlCol="0">
            <a:spAutoFit/>
          </a:bodyPr>
          <a:lstStyle/>
          <a:p>
            <a:pPr algn="ctr">
              <a:lnSpc>
                <a:spcPct val="90000"/>
              </a:lnSpc>
            </a:pPr>
            <a:r>
              <a:rPr lang="en-US" sz="3200" b="1" dirty="0" smtClean="0">
                <a:solidFill>
                  <a:schemeClr val="bg1"/>
                </a:solidFill>
                <a:effectLst>
                  <a:outerShdw blurRad="50800" dist="38100" dir="8100000" algn="tr" rotWithShape="0">
                    <a:prstClr val="black">
                      <a:alpha val="40000"/>
                    </a:prstClr>
                  </a:outerShdw>
                </a:effectLst>
              </a:rPr>
              <a:t>There are no examples of church benevolence to non-Christians.</a:t>
            </a:r>
          </a:p>
        </p:txBody>
      </p:sp>
      <p:sp>
        <p:nvSpPr>
          <p:cNvPr id="8" name="TextBox 7"/>
          <p:cNvSpPr txBox="1"/>
          <p:nvPr/>
        </p:nvSpPr>
        <p:spPr>
          <a:xfrm>
            <a:off x="838200" y="5562600"/>
            <a:ext cx="7467600" cy="978729"/>
          </a:xfrm>
          <a:prstGeom prst="rect">
            <a:avLst/>
          </a:prstGeom>
          <a:noFill/>
        </p:spPr>
        <p:txBody>
          <a:bodyPr wrap="square" rtlCol="0">
            <a:spAutoFit/>
          </a:bodyPr>
          <a:lstStyle/>
          <a:p>
            <a:pPr algn="ctr">
              <a:lnSpc>
                <a:spcPct val="90000"/>
              </a:lnSpc>
            </a:pPr>
            <a:r>
              <a:rPr lang="en-US" sz="3200" b="1" dirty="0" smtClean="0">
                <a:solidFill>
                  <a:schemeClr val="bg1"/>
                </a:solidFill>
                <a:effectLst>
                  <a:outerShdw blurRad="50800" dist="38100" dir="8100000" algn="tr" rotWithShape="0">
                    <a:prstClr val="black">
                      <a:alpha val="40000"/>
                    </a:prstClr>
                  </a:outerShdw>
                </a:effectLst>
              </a:rPr>
              <a:t>There is no authority for relief to non-Christians from the church collection.</a:t>
            </a:r>
            <a:endParaRPr lang="en-US" sz="3200" b="1" i="1" dirty="0" smtClean="0">
              <a:solidFill>
                <a:schemeClr val="bg1"/>
              </a:solidFill>
              <a:effectLst>
                <a:outerShdw blurRad="50800" dist="38100" dir="8100000" algn="tr" rotWithShape="0">
                  <a:prstClr val="black">
                    <a:alpha val="40000"/>
                  </a:prstClr>
                </a:outerShdw>
              </a:effectLst>
            </a:endParaRPr>
          </a:p>
        </p:txBody>
      </p:sp>
      <p:sp>
        <p:nvSpPr>
          <p:cNvPr id="4" name="TextBox 3"/>
          <p:cNvSpPr txBox="1"/>
          <p:nvPr/>
        </p:nvSpPr>
        <p:spPr>
          <a:xfrm>
            <a:off x="381000" y="5562600"/>
            <a:ext cx="8305800" cy="895630"/>
          </a:xfrm>
          <a:prstGeom prst="rect">
            <a:avLst/>
          </a:prstGeom>
          <a:noFill/>
        </p:spPr>
        <p:txBody>
          <a:bodyPr wrap="square" rtlCol="0">
            <a:spAutoFit/>
          </a:bodyPr>
          <a:lstStyle/>
          <a:p>
            <a:pPr algn="ctr">
              <a:lnSpc>
                <a:spcPct val="90000"/>
              </a:lnSpc>
            </a:pPr>
            <a:r>
              <a:rPr lang="en-US" sz="2900" b="1" spc="-150" dirty="0" smtClean="0">
                <a:solidFill>
                  <a:schemeClr val="bg1"/>
                </a:solidFill>
                <a:effectLst>
                  <a:outerShdw blurRad="50800" dist="38100" dir="8100000" algn="tr" rotWithShape="0">
                    <a:prstClr val="black">
                      <a:alpha val="40000"/>
                    </a:prstClr>
                  </a:outerShdw>
                </a:effectLst>
              </a:rPr>
              <a:t>“On the first day of the week let each one of you lay something aside, storing up as he may prosper” (1 Cor. 16:2).</a:t>
            </a:r>
          </a:p>
        </p:txBody>
      </p:sp>
      <p:sp>
        <p:nvSpPr>
          <p:cNvPr id="6" name="TextBox 5"/>
          <p:cNvSpPr txBox="1"/>
          <p:nvPr/>
        </p:nvSpPr>
        <p:spPr>
          <a:xfrm>
            <a:off x="1905000" y="5562600"/>
            <a:ext cx="5410200" cy="978729"/>
          </a:xfrm>
          <a:prstGeom prst="rect">
            <a:avLst/>
          </a:prstGeom>
          <a:noFill/>
        </p:spPr>
        <p:txBody>
          <a:bodyPr wrap="square" rtlCol="0">
            <a:spAutoFit/>
          </a:bodyPr>
          <a:lstStyle/>
          <a:p>
            <a:pPr marL="177800" indent="-177800" algn="ctr">
              <a:lnSpc>
                <a:spcPct val="90000"/>
              </a:lnSpc>
            </a:pPr>
            <a:r>
              <a:rPr lang="en-US" sz="3200" b="1" dirty="0" smtClean="0">
                <a:solidFill>
                  <a:schemeClr val="bg1"/>
                </a:solidFill>
                <a:effectLst>
                  <a:outerShdw blurRad="50800" dist="38100" dir="8100000" algn="tr" rotWithShape="0">
                    <a:prstClr val="black">
                      <a:alpha val="40000"/>
                    </a:prstClr>
                  </a:outerShdw>
                </a:effectLst>
              </a:rPr>
              <a:t>“Concerning the collection for the saints” (1 Cor. 16:1a).</a:t>
            </a:r>
          </a:p>
        </p:txBody>
      </p:sp>
      <p:graphicFrame>
        <p:nvGraphicFramePr>
          <p:cNvPr id="11" name="Diagram 10"/>
          <p:cNvGraphicFramePr/>
          <p:nvPr/>
        </p:nvGraphicFramePr>
        <p:xfrm>
          <a:off x="381000" y="1397000"/>
          <a:ext cx="84582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ctangle 8"/>
          <p:cNvSpPr/>
          <p:nvPr/>
        </p:nvSpPr>
        <p:spPr>
          <a:xfrm>
            <a:off x="685800" y="304800"/>
            <a:ext cx="7782387" cy="830997"/>
          </a:xfrm>
          <a:prstGeom prst="rect">
            <a:avLst/>
          </a:prstGeom>
          <a:noFill/>
        </p:spPr>
        <p:txBody>
          <a:bodyPr wrap="none" lIns="91440" tIns="45720" rIns="91440" bIns="45720">
            <a:spAutoFit/>
          </a:bodyPr>
          <a:lstStyle/>
          <a:p>
            <a:pPr algn="ctr"/>
            <a:r>
              <a:rPr lang="en-US" sz="4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Establishing Biblical Authority</a:t>
            </a:r>
            <a:endParaRPr lang="en-US" sz="4800"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Rectangle 9"/>
          <p:cNvSpPr/>
          <p:nvPr/>
        </p:nvSpPr>
        <p:spPr>
          <a:xfrm>
            <a:off x="838200" y="1828800"/>
            <a:ext cx="7547451" cy="923330"/>
          </a:xfrm>
          <a:prstGeom prst="rect">
            <a:avLst/>
          </a:prstGeom>
          <a:noFill/>
        </p:spPr>
        <p:txBody>
          <a:bodyPr wrap="none" lIns="91440" tIns="45720" rIns="91440" bIns="45720">
            <a:spAutoFit/>
          </a:bodyPr>
          <a:lstStyle/>
          <a:p>
            <a:pPr algn="ctr"/>
            <a:r>
              <a:rPr lang="en-US" sz="5400" b="1" spc="-100" dirty="0" smtClean="0">
                <a:effectLst>
                  <a:outerShdw blurRad="114300" dist="127000" dir="5400000" algn="ctr" rotWithShape="0">
                    <a:srgbClr val="000000">
                      <a:alpha val="43137"/>
                    </a:srgbClr>
                  </a:outerShdw>
                </a:effectLst>
                <a:latin typeface="Arial Black" pitchFamily="34" charset="0"/>
              </a:rPr>
              <a:t>Use of Contribution </a:t>
            </a:r>
            <a:endParaRPr lang="en-US" sz="5400" b="1" spc="-100" dirty="0">
              <a:effectLst>
                <a:outerShdw blurRad="114300" dist="127000" dir="5400000" algn="ctr" rotWithShape="0">
                  <a:srgbClr val="000000">
                    <a:alpha val="43137"/>
                  </a:srgbClr>
                </a:outerShdw>
              </a:effectLst>
              <a:latin typeface="Arial Black" pitchFamily="34" charset="0"/>
            </a:endParaRPr>
          </a:p>
        </p:txBody>
      </p:sp>
    </p:spTree>
    <p:extLst>
      <p:ext uri="{BB962C8B-B14F-4D97-AF65-F5344CB8AC3E}">
        <p14:creationId xmlns:p14="http://schemas.microsoft.com/office/powerpoint/2010/main" xmlns=""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1">
                                            <p:graphicEl>
                                              <a:dgm id="{ACBF4AF3-FAB8-444C-81AB-52C89640E279}"/>
                                            </p:graphicEl>
                                          </p:spTgt>
                                        </p:tgtEl>
                                        <p:attrNameLst>
                                          <p:attrName>style.visibility</p:attrName>
                                        </p:attrNameLst>
                                      </p:cBhvr>
                                      <p:to>
                                        <p:strVal val="visible"/>
                                      </p:to>
                                    </p:set>
                                    <p:anim calcmode="lin" valueType="num">
                                      <p:cBhvr>
                                        <p:cTn id="7" dur="1000" fill="hold"/>
                                        <p:tgtEl>
                                          <p:spTgt spid="11">
                                            <p:graphicEl>
                                              <a:dgm id="{ACBF4AF3-FAB8-444C-81AB-52C89640E279}"/>
                                            </p:graphicEl>
                                          </p:spTgt>
                                        </p:tgtEl>
                                        <p:attrNameLst>
                                          <p:attrName>ppt_w</p:attrName>
                                        </p:attrNameLst>
                                      </p:cBhvr>
                                      <p:tavLst>
                                        <p:tav tm="0">
                                          <p:val>
                                            <p:strVal val="#ppt_w+.3"/>
                                          </p:val>
                                        </p:tav>
                                        <p:tav tm="100000">
                                          <p:val>
                                            <p:strVal val="#ppt_w"/>
                                          </p:val>
                                        </p:tav>
                                      </p:tavLst>
                                    </p:anim>
                                    <p:anim calcmode="lin" valueType="num">
                                      <p:cBhvr>
                                        <p:cTn id="8" dur="1000" fill="hold"/>
                                        <p:tgtEl>
                                          <p:spTgt spid="11">
                                            <p:graphicEl>
                                              <a:dgm id="{ACBF4AF3-FAB8-444C-81AB-52C89640E279}"/>
                                            </p:graphicEl>
                                          </p:spTgt>
                                        </p:tgtEl>
                                        <p:attrNameLst>
                                          <p:attrName>ppt_h</p:attrName>
                                        </p:attrNameLst>
                                      </p:cBhvr>
                                      <p:tavLst>
                                        <p:tav tm="0">
                                          <p:val>
                                            <p:strVal val="#ppt_h"/>
                                          </p:val>
                                        </p:tav>
                                        <p:tav tm="100000">
                                          <p:val>
                                            <p:strVal val="#ppt_h"/>
                                          </p:val>
                                        </p:tav>
                                      </p:tavLst>
                                    </p:anim>
                                    <p:animEffect transition="in" filter="fade">
                                      <p:cBhvr>
                                        <p:cTn id="9" dur="1000"/>
                                        <p:tgtEl>
                                          <p:spTgt spid="11">
                                            <p:graphicEl>
                                              <a:dgm id="{ACBF4AF3-FAB8-444C-81AB-52C89640E279}"/>
                                            </p:graphic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ppt_w</p:attrName>
                                        </p:attrNameLst>
                                      </p:cBhvr>
                                      <p:tavLst>
                                        <p:tav tm="0">
                                          <p:val>
                                            <p:strVal val="#ppt_w*0.70"/>
                                          </p:val>
                                        </p:tav>
                                        <p:tav tm="100000">
                                          <p:val>
                                            <p:strVal val="#ppt_w"/>
                                          </p:val>
                                        </p:tav>
                                      </p:tavLst>
                                    </p:anim>
                                    <p:anim calcmode="lin" valueType="num">
                                      <p:cBhvr>
                                        <p:cTn id="13" dur="1000" fill="hold"/>
                                        <p:tgtEl>
                                          <p:spTgt spid="10"/>
                                        </p:tgtEl>
                                        <p:attrNameLst>
                                          <p:attrName>ppt_h</p:attrName>
                                        </p:attrNameLst>
                                      </p:cBhvr>
                                      <p:tavLst>
                                        <p:tav tm="0">
                                          <p:val>
                                            <p:strVal val="#ppt_h"/>
                                          </p:val>
                                        </p:tav>
                                        <p:tav tm="100000">
                                          <p:val>
                                            <p:strVal val="#ppt_h"/>
                                          </p:val>
                                        </p:tav>
                                      </p:tavLst>
                                    </p:anim>
                                    <p:animEffect transition="in" filter="fade">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2000"/>
                                        <p:tgtEl>
                                          <p:spTgt spid="10"/>
                                        </p:tgtEl>
                                      </p:cBhvr>
                                    </p:animEffect>
                                    <p:set>
                                      <p:cBhvr>
                                        <p:cTn id="19" dur="1" fill="hold">
                                          <p:stCondLst>
                                            <p:cond delay="1999"/>
                                          </p:stCondLst>
                                        </p:cTn>
                                        <p:tgtEl>
                                          <p:spTgt spid="10"/>
                                        </p:tgtEl>
                                        <p:attrNameLst>
                                          <p:attrName>style.visibility</p:attrName>
                                        </p:attrNameLst>
                                      </p:cBhvr>
                                      <p:to>
                                        <p:strVal val="hidden"/>
                                      </p:to>
                                    </p:set>
                                  </p:childTnLst>
                                </p:cTn>
                              </p:par>
                              <p:par>
                                <p:cTn id="20" presetID="50" presetClass="entr" presetSubtype="0" decel="100000" fill="hold" grpId="0" nodeType="withEffect">
                                  <p:stCondLst>
                                    <p:cond delay="0"/>
                                  </p:stCondLst>
                                  <p:childTnLst>
                                    <p:set>
                                      <p:cBhvr>
                                        <p:cTn id="21" dur="1" fill="hold">
                                          <p:stCondLst>
                                            <p:cond delay="0"/>
                                          </p:stCondLst>
                                        </p:cTn>
                                        <p:tgtEl>
                                          <p:spTgt spid="11">
                                            <p:graphicEl>
                                              <a:dgm id="{A522A23F-60AF-4EB5-B628-D1D7122C9B70}"/>
                                            </p:graphicEl>
                                          </p:spTgt>
                                        </p:tgtEl>
                                        <p:attrNameLst>
                                          <p:attrName>style.visibility</p:attrName>
                                        </p:attrNameLst>
                                      </p:cBhvr>
                                      <p:to>
                                        <p:strVal val="visible"/>
                                      </p:to>
                                    </p:set>
                                    <p:anim calcmode="lin" valueType="num">
                                      <p:cBhvr>
                                        <p:cTn id="22" dur="1000" fill="hold"/>
                                        <p:tgtEl>
                                          <p:spTgt spid="11">
                                            <p:graphicEl>
                                              <a:dgm id="{A522A23F-60AF-4EB5-B628-D1D7122C9B70}"/>
                                            </p:graphicEl>
                                          </p:spTgt>
                                        </p:tgtEl>
                                        <p:attrNameLst>
                                          <p:attrName>ppt_w</p:attrName>
                                        </p:attrNameLst>
                                      </p:cBhvr>
                                      <p:tavLst>
                                        <p:tav tm="0">
                                          <p:val>
                                            <p:strVal val="#ppt_w+.3"/>
                                          </p:val>
                                        </p:tav>
                                        <p:tav tm="100000">
                                          <p:val>
                                            <p:strVal val="#ppt_w"/>
                                          </p:val>
                                        </p:tav>
                                      </p:tavLst>
                                    </p:anim>
                                    <p:anim calcmode="lin" valueType="num">
                                      <p:cBhvr>
                                        <p:cTn id="23" dur="1000" fill="hold"/>
                                        <p:tgtEl>
                                          <p:spTgt spid="11">
                                            <p:graphicEl>
                                              <a:dgm id="{A522A23F-60AF-4EB5-B628-D1D7122C9B70}"/>
                                            </p:graphicEl>
                                          </p:spTgt>
                                        </p:tgtEl>
                                        <p:attrNameLst>
                                          <p:attrName>ppt_h</p:attrName>
                                        </p:attrNameLst>
                                      </p:cBhvr>
                                      <p:tavLst>
                                        <p:tav tm="0">
                                          <p:val>
                                            <p:strVal val="#ppt_h"/>
                                          </p:val>
                                        </p:tav>
                                        <p:tav tm="100000">
                                          <p:val>
                                            <p:strVal val="#ppt_h"/>
                                          </p:val>
                                        </p:tav>
                                      </p:tavLst>
                                    </p:anim>
                                    <p:animEffect transition="in" filter="fade">
                                      <p:cBhvr>
                                        <p:cTn id="24" dur="1000"/>
                                        <p:tgtEl>
                                          <p:spTgt spid="11">
                                            <p:graphicEl>
                                              <a:dgm id="{A522A23F-60AF-4EB5-B628-D1D7122C9B70}"/>
                                            </p:graphicEl>
                                          </p:spTgt>
                                        </p:tgtEl>
                                      </p:cBhvr>
                                    </p:animEffect>
                                  </p:childTnLst>
                                </p:cTn>
                              </p:par>
                              <p:par>
                                <p:cTn id="25" presetID="50" presetClass="entr" presetSubtype="0" decel="100000" fill="hold" grpId="0" nodeType="withEffect">
                                  <p:stCondLst>
                                    <p:cond delay="0"/>
                                  </p:stCondLst>
                                  <p:childTnLst>
                                    <p:set>
                                      <p:cBhvr>
                                        <p:cTn id="26" dur="1" fill="hold">
                                          <p:stCondLst>
                                            <p:cond delay="0"/>
                                          </p:stCondLst>
                                        </p:cTn>
                                        <p:tgtEl>
                                          <p:spTgt spid="11">
                                            <p:graphicEl>
                                              <a:dgm id="{D62446F0-305B-47D0-BB5B-6E521BF13423}"/>
                                            </p:graphicEl>
                                          </p:spTgt>
                                        </p:tgtEl>
                                        <p:attrNameLst>
                                          <p:attrName>style.visibility</p:attrName>
                                        </p:attrNameLst>
                                      </p:cBhvr>
                                      <p:to>
                                        <p:strVal val="visible"/>
                                      </p:to>
                                    </p:set>
                                    <p:anim calcmode="lin" valueType="num">
                                      <p:cBhvr>
                                        <p:cTn id="27" dur="1000" fill="hold"/>
                                        <p:tgtEl>
                                          <p:spTgt spid="11">
                                            <p:graphicEl>
                                              <a:dgm id="{D62446F0-305B-47D0-BB5B-6E521BF13423}"/>
                                            </p:graphicEl>
                                          </p:spTgt>
                                        </p:tgtEl>
                                        <p:attrNameLst>
                                          <p:attrName>ppt_w</p:attrName>
                                        </p:attrNameLst>
                                      </p:cBhvr>
                                      <p:tavLst>
                                        <p:tav tm="0">
                                          <p:val>
                                            <p:strVal val="#ppt_w+.3"/>
                                          </p:val>
                                        </p:tav>
                                        <p:tav tm="100000">
                                          <p:val>
                                            <p:strVal val="#ppt_w"/>
                                          </p:val>
                                        </p:tav>
                                      </p:tavLst>
                                    </p:anim>
                                    <p:anim calcmode="lin" valueType="num">
                                      <p:cBhvr>
                                        <p:cTn id="28" dur="1000" fill="hold"/>
                                        <p:tgtEl>
                                          <p:spTgt spid="11">
                                            <p:graphicEl>
                                              <a:dgm id="{D62446F0-305B-47D0-BB5B-6E521BF13423}"/>
                                            </p:graphicEl>
                                          </p:spTgt>
                                        </p:tgtEl>
                                        <p:attrNameLst>
                                          <p:attrName>ppt_h</p:attrName>
                                        </p:attrNameLst>
                                      </p:cBhvr>
                                      <p:tavLst>
                                        <p:tav tm="0">
                                          <p:val>
                                            <p:strVal val="#ppt_h"/>
                                          </p:val>
                                        </p:tav>
                                        <p:tav tm="100000">
                                          <p:val>
                                            <p:strVal val="#ppt_h"/>
                                          </p:val>
                                        </p:tav>
                                      </p:tavLst>
                                    </p:anim>
                                    <p:animEffect transition="in" filter="fade">
                                      <p:cBhvr>
                                        <p:cTn id="29" dur="1000"/>
                                        <p:tgtEl>
                                          <p:spTgt spid="11">
                                            <p:graphicEl>
                                              <a:dgm id="{D62446F0-305B-47D0-BB5B-6E521BF13423}"/>
                                            </p:graphic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1000"/>
                                        <p:tgtEl>
                                          <p:spTgt spid="4"/>
                                        </p:tgtEl>
                                      </p:cBhvr>
                                    </p:animEffect>
                                    <p:anim calcmode="lin" valueType="num">
                                      <p:cBhvr>
                                        <p:cTn id="35" dur="1000" fill="hold"/>
                                        <p:tgtEl>
                                          <p:spTgt spid="4"/>
                                        </p:tgtEl>
                                        <p:attrNameLst>
                                          <p:attrName>ppt_x</p:attrName>
                                        </p:attrNameLst>
                                      </p:cBhvr>
                                      <p:tavLst>
                                        <p:tav tm="0">
                                          <p:val>
                                            <p:strVal val="#ppt_x"/>
                                          </p:val>
                                        </p:tav>
                                        <p:tav tm="100000">
                                          <p:val>
                                            <p:strVal val="#ppt_x"/>
                                          </p:val>
                                        </p:tav>
                                      </p:tavLst>
                                    </p:anim>
                                    <p:anim calcmode="lin" valueType="num">
                                      <p:cBhvr>
                                        <p:cTn id="3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2000"/>
                                        <p:tgtEl>
                                          <p:spTgt spid="4"/>
                                        </p:tgtEl>
                                      </p:cBhvr>
                                    </p:animEffect>
                                    <p:set>
                                      <p:cBhvr>
                                        <p:cTn id="41" dur="1" fill="hold">
                                          <p:stCondLst>
                                            <p:cond delay="1999"/>
                                          </p:stCondLst>
                                        </p:cTn>
                                        <p:tgtEl>
                                          <p:spTgt spid="4"/>
                                        </p:tgtEl>
                                        <p:attrNameLst>
                                          <p:attrName>style.visibility</p:attrName>
                                        </p:attrNameLst>
                                      </p:cBhvr>
                                      <p:to>
                                        <p:strVal val="hidden"/>
                                      </p:to>
                                    </p:set>
                                  </p:childTnLst>
                                </p:cTn>
                              </p:par>
                              <p:par>
                                <p:cTn id="42" presetID="50" presetClass="entr" presetSubtype="0" decel="100000" fill="hold" grpId="0" nodeType="withEffect">
                                  <p:stCondLst>
                                    <p:cond delay="0"/>
                                  </p:stCondLst>
                                  <p:childTnLst>
                                    <p:set>
                                      <p:cBhvr>
                                        <p:cTn id="43" dur="1" fill="hold">
                                          <p:stCondLst>
                                            <p:cond delay="0"/>
                                          </p:stCondLst>
                                        </p:cTn>
                                        <p:tgtEl>
                                          <p:spTgt spid="11">
                                            <p:graphicEl>
                                              <a:dgm id="{47764302-6003-41ED-A700-353625DDACE5}"/>
                                            </p:graphicEl>
                                          </p:spTgt>
                                        </p:tgtEl>
                                        <p:attrNameLst>
                                          <p:attrName>style.visibility</p:attrName>
                                        </p:attrNameLst>
                                      </p:cBhvr>
                                      <p:to>
                                        <p:strVal val="visible"/>
                                      </p:to>
                                    </p:set>
                                    <p:anim calcmode="lin" valueType="num">
                                      <p:cBhvr>
                                        <p:cTn id="44" dur="1000" fill="hold"/>
                                        <p:tgtEl>
                                          <p:spTgt spid="11">
                                            <p:graphicEl>
                                              <a:dgm id="{47764302-6003-41ED-A700-353625DDACE5}"/>
                                            </p:graphicEl>
                                          </p:spTgt>
                                        </p:tgtEl>
                                        <p:attrNameLst>
                                          <p:attrName>ppt_w</p:attrName>
                                        </p:attrNameLst>
                                      </p:cBhvr>
                                      <p:tavLst>
                                        <p:tav tm="0">
                                          <p:val>
                                            <p:strVal val="#ppt_w+.3"/>
                                          </p:val>
                                        </p:tav>
                                        <p:tav tm="100000">
                                          <p:val>
                                            <p:strVal val="#ppt_w"/>
                                          </p:val>
                                        </p:tav>
                                      </p:tavLst>
                                    </p:anim>
                                    <p:anim calcmode="lin" valueType="num">
                                      <p:cBhvr>
                                        <p:cTn id="45" dur="1000" fill="hold"/>
                                        <p:tgtEl>
                                          <p:spTgt spid="11">
                                            <p:graphicEl>
                                              <a:dgm id="{47764302-6003-41ED-A700-353625DDACE5}"/>
                                            </p:graphicEl>
                                          </p:spTgt>
                                        </p:tgtEl>
                                        <p:attrNameLst>
                                          <p:attrName>ppt_h</p:attrName>
                                        </p:attrNameLst>
                                      </p:cBhvr>
                                      <p:tavLst>
                                        <p:tav tm="0">
                                          <p:val>
                                            <p:strVal val="#ppt_h"/>
                                          </p:val>
                                        </p:tav>
                                        <p:tav tm="100000">
                                          <p:val>
                                            <p:strVal val="#ppt_h"/>
                                          </p:val>
                                        </p:tav>
                                      </p:tavLst>
                                    </p:anim>
                                    <p:animEffect transition="in" filter="fade">
                                      <p:cBhvr>
                                        <p:cTn id="46" dur="1000"/>
                                        <p:tgtEl>
                                          <p:spTgt spid="11">
                                            <p:graphicEl>
                                              <a:dgm id="{47764302-6003-41ED-A700-353625DDACE5}"/>
                                            </p:graphicEl>
                                          </p:spTgt>
                                        </p:tgtEl>
                                      </p:cBhvr>
                                    </p:animEffect>
                                  </p:childTnLst>
                                </p:cTn>
                              </p:par>
                              <p:par>
                                <p:cTn id="47" presetID="50" presetClass="entr" presetSubtype="0" decel="100000" fill="hold" grpId="0" nodeType="withEffect">
                                  <p:stCondLst>
                                    <p:cond delay="0"/>
                                  </p:stCondLst>
                                  <p:childTnLst>
                                    <p:set>
                                      <p:cBhvr>
                                        <p:cTn id="48" dur="1" fill="hold">
                                          <p:stCondLst>
                                            <p:cond delay="0"/>
                                          </p:stCondLst>
                                        </p:cTn>
                                        <p:tgtEl>
                                          <p:spTgt spid="11">
                                            <p:graphicEl>
                                              <a:dgm id="{C25C9643-7A4A-4083-84C2-108B7FB51E9D}"/>
                                            </p:graphicEl>
                                          </p:spTgt>
                                        </p:tgtEl>
                                        <p:attrNameLst>
                                          <p:attrName>style.visibility</p:attrName>
                                        </p:attrNameLst>
                                      </p:cBhvr>
                                      <p:to>
                                        <p:strVal val="visible"/>
                                      </p:to>
                                    </p:set>
                                    <p:anim calcmode="lin" valueType="num">
                                      <p:cBhvr>
                                        <p:cTn id="49" dur="1000" fill="hold"/>
                                        <p:tgtEl>
                                          <p:spTgt spid="11">
                                            <p:graphicEl>
                                              <a:dgm id="{C25C9643-7A4A-4083-84C2-108B7FB51E9D}"/>
                                            </p:graphicEl>
                                          </p:spTgt>
                                        </p:tgtEl>
                                        <p:attrNameLst>
                                          <p:attrName>ppt_w</p:attrName>
                                        </p:attrNameLst>
                                      </p:cBhvr>
                                      <p:tavLst>
                                        <p:tav tm="0">
                                          <p:val>
                                            <p:strVal val="#ppt_w+.3"/>
                                          </p:val>
                                        </p:tav>
                                        <p:tav tm="100000">
                                          <p:val>
                                            <p:strVal val="#ppt_w"/>
                                          </p:val>
                                        </p:tav>
                                      </p:tavLst>
                                    </p:anim>
                                    <p:anim calcmode="lin" valueType="num">
                                      <p:cBhvr>
                                        <p:cTn id="50" dur="1000" fill="hold"/>
                                        <p:tgtEl>
                                          <p:spTgt spid="11">
                                            <p:graphicEl>
                                              <a:dgm id="{C25C9643-7A4A-4083-84C2-108B7FB51E9D}"/>
                                            </p:graphicEl>
                                          </p:spTgt>
                                        </p:tgtEl>
                                        <p:attrNameLst>
                                          <p:attrName>ppt_h</p:attrName>
                                        </p:attrNameLst>
                                      </p:cBhvr>
                                      <p:tavLst>
                                        <p:tav tm="0">
                                          <p:val>
                                            <p:strVal val="#ppt_h"/>
                                          </p:val>
                                        </p:tav>
                                        <p:tav tm="100000">
                                          <p:val>
                                            <p:strVal val="#ppt_h"/>
                                          </p:val>
                                        </p:tav>
                                      </p:tavLst>
                                    </p:anim>
                                    <p:animEffect transition="in" filter="fade">
                                      <p:cBhvr>
                                        <p:cTn id="51" dur="1000"/>
                                        <p:tgtEl>
                                          <p:spTgt spid="11">
                                            <p:graphicEl>
                                              <a:dgm id="{C25C9643-7A4A-4083-84C2-108B7FB51E9D}"/>
                                            </p:graphicEl>
                                          </p:spTgt>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fade">
                                      <p:cBhvr>
                                        <p:cTn id="56" dur="1000"/>
                                        <p:tgtEl>
                                          <p:spTgt spid="5"/>
                                        </p:tgtEl>
                                      </p:cBhvr>
                                    </p:animEffect>
                                    <p:anim calcmode="lin" valueType="num">
                                      <p:cBhvr>
                                        <p:cTn id="57" dur="1000" fill="hold"/>
                                        <p:tgtEl>
                                          <p:spTgt spid="5"/>
                                        </p:tgtEl>
                                        <p:attrNameLst>
                                          <p:attrName>ppt_x</p:attrName>
                                        </p:attrNameLst>
                                      </p:cBhvr>
                                      <p:tavLst>
                                        <p:tav tm="0">
                                          <p:val>
                                            <p:strVal val="#ppt_x"/>
                                          </p:val>
                                        </p:tav>
                                        <p:tav tm="100000">
                                          <p:val>
                                            <p:strVal val="#ppt_x"/>
                                          </p:val>
                                        </p:tav>
                                      </p:tavLst>
                                    </p:anim>
                                    <p:anim calcmode="lin" valueType="num">
                                      <p:cBhvr>
                                        <p:cTn id="5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0" presetClass="exit" presetSubtype="0" fill="hold" grpId="1" nodeType="clickEffect">
                                  <p:stCondLst>
                                    <p:cond delay="0"/>
                                  </p:stCondLst>
                                  <p:childTnLst>
                                    <p:animEffect transition="out" filter="fade">
                                      <p:cBhvr>
                                        <p:cTn id="62" dur="2000"/>
                                        <p:tgtEl>
                                          <p:spTgt spid="5"/>
                                        </p:tgtEl>
                                      </p:cBhvr>
                                    </p:animEffect>
                                    <p:set>
                                      <p:cBhvr>
                                        <p:cTn id="63" dur="1" fill="hold">
                                          <p:stCondLst>
                                            <p:cond delay="1999"/>
                                          </p:stCondLst>
                                        </p:cTn>
                                        <p:tgtEl>
                                          <p:spTgt spid="5"/>
                                        </p:tgtEl>
                                        <p:attrNameLst>
                                          <p:attrName>style.visibility</p:attrName>
                                        </p:attrNameLst>
                                      </p:cBhvr>
                                      <p:to>
                                        <p:strVal val="hidden"/>
                                      </p:to>
                                    </p:set>
                                  </p:childTnLst>
                                </p:cTn>
                              </p:par>
                              <p:par>
                                <p:cTn id="64" presetID="50" presetClass="entr" presetSubtype="0" decel="100000" fill="hold" grpId="0" nodeType="withEffect">
                                  <p:stCondLst>
                                    <p:cond delay="0"/>
                                  </p:stCondLst>
                                  <p:childTnLst>
                                    <p:set>
                                      <p:cBhvr>
                                        <p:cTn id="65" dur="1" fill="hold">
                                          <p:stCondLst>
                                            <p:cond delay="0"/>
                                          </p:stCondLst>
                                        </p:cTn>
                                        <p:tgtEl>
                                          <p:spTgt spid="11">
                                            <p:graphicEl>
                                              <a:dgm id="{DA9BE228-F1BF-4D22-B9DE-78B5E14F6807}"/>
                                            </p:graphicEl>
                                          </p:spTgt>
                                        </p:tgtEl>
                                        <p:attrNameLst>
                                          <p:attrName>style.visibility</p:attrName>
                                        </p:attrNameLst>
                                      </p:cBhvr>
                                      <p:to>
                                        <p:strVal val="visible"/>
                                      </p:to>
                                    </p:set>
                                    <p:anim calcmode="lin" valueType="num">
                                      <p:cBhvr>
                                        <p:cTn id="66" dur="1000" fill="hold"/>
                                        <p:tgtEl>
                                          <p:spTgt spid="11">
                                            <p:graphicEl>
                                              <a:dgm id="{DA9BE228-F1BF-4D22-B9DE-78B5E14F6807}"/>
                                            </p:graphicEl>
                                          </p:spTgt>
                                        </p:tgtEl>
                                        <p:attrNameLst>
                                          <p:attrName>ppt_w</p:attrName>
                                        </p:attrNameLst>
                                      </p:cBhvr>
                                      <p:tavLst>
                                        <p:tav tm="0">
                                          <p:val>
                                            <p:strVal val="#ppt_w+.3"/>
                                          </p:val>
                                        </p:tav>
                                        <p:tav tm="100000">
                                          <p:val>
                                            <p:strVal val="#ppt_w"/>
                                          </p:val>
                                        </p:tav>
                                      </p:tavLst>
                                    </p:anim>
                                    <p:anim calcmode="lin" valueType="num">
                                      <p:cBhvr>
                                        <p:cTn id="67" dur="1000" fill="hold"/>
                                        <p:tgtEl>
                                          <p:spTgt spid="11">
                                            <p:graphicEl>
                                              <a:dgm id="{DA9BE228-F1BF-4D22-B9DE-78B5E14F6807}"/>
                                            </p:graphicEl>
                                          </p:spTgt>
                                        </p:tgtEl>
                                        <p:attrNameLst>
                                          <p:attrName>ppt_h</p:attrName>
                                        </p:attrNameLst>
                                      </p:cBhvr>
                                      <p:tavLst>
                                        <p:tav tm="0">
                                          <p:val>
                                            <p:strVal val="#ppt_h"/>
                                          </p:val>
                                        </p:tav>
                                        <p:tav tm="100000">
                                          <p:val>
                                            <p:strVal val="#ppt_h"/>
                                          </p:val>
                                        </p:tav>
                                      </p:tavLst>
                                    </p:anim>
                                    <p:animEffect transition="in" filter="fade">
                                      <p:cBhvr>
                                        <p:cTn id="68" dur="1000"/>
                                        <p:tgtEl>
                                          <p:spTgt spid="11">
                                            <p:graphicEl>
                                              <a:dgm id="{DA9BE228-F1BF-4D22-B9DE-78B5E14F6807}"/>
                                            </p:graphicEl>
                                          </p:spTgt>
                                        </p:tgtEl>
                                      </p:cBhvr>
                                    </p:animEffect>
                                  </p:childTnLst>
                                </p:cTn>
                              </p:par>
                              <p:par>
                                <p:cTn id="69" presetID="50" presetClass="entr" presetSubtype="0" decel="100000" fill="hold" grpId="0" nodeType="withEffect">
                                  <p:stCondLst>
                                    <p:cond delay="0"/>
                                  </p:stCondLst>
                                  <p:childTnLst>
                                    <p:set>
                                      <p:cBhvr>
                                        <p:cTn id="70" dur="1" fill="hold">
                                          <p:stCondLst>
                                            <p:cond delay="0"/>
                                          </p:stCondLst>
                                        </p:cTn>
                                        <p:tgtEl>
                                          <p:spTgt spid="11">
                                            <p:graphicEl>
                                              <a:dgm id="{29FE3C92-3CB6-4CF6-B5B7-732E2F984230}"/>
                                            </p:graphicEl>
                                          </p:spTgt>
                                        </p:tgtEl>
                                        <p:attrNameLst>
                                          <p:attrName>style.visibility</p:attrName>
                                        </p:attrNameLst>
                                      </p:cBhvr>
                                      <p:to>
                                        <p:strVal val="visible"/>
                                      </p:to>
                                    </p:set>
                                    <p:anim calcmode="lin" valueType="num">
                                      <p:cBhvr>
                                        <p:cTn id="71" dur="1000" fill="hold"/>
                                        <p:tgtEl>
                                          <p:spTgt spid="11">
                                            <p:graphicEl>
                                              <a:dgm id="{29FE3C92-3CB6-4CF6-B5B7-732E2F984230}"/>
                                            </p:graphicEl>
                                          </p:spTgt>
                                        </p:tgtEl>
                                        <p:attrNameLst>
                                          <p:attrName>ppt_w</p:attrName>
                                        </p:attrNameLst>
                                      </p:cBhvr>
                                      <p:tavLst>
                                        <p:tav tm="0">
                                          <p:val>
                                            <p:strVal val="#ppt_w+.3"/>
                                          </p:val>
                                        </p:tav>
                                        <p:tav tm="100000">
                                          <p:val>
                                            <p:strVal val="#ppt_w"/>
                                          </p:val>
                                        </p:tav>
                                      </p:tavLst>
                                    </p:anim>
                                    <p:anim calcmode="lin" valueType="num">
                                      <p:cBhvr>
                                        <p:cTn id="72" dur="1000" fill="hold"/>
                                        <p:tgtEl>
                                          <p:spTgt spid="11">
                                            <p:graphicEl>
                                              <a:dgm id="{29FE3C92-3CB6-4CF6-B5B7-732E2F984230}"/>
                                            </p:graphicEl>
                                          </p:spTgt>
                                        </p:tgtEl>
                                        <p:attrNameLst>
                                          <p:attrName>ppt_h</p:attrName>
                                        </p:attrNameLst>
                                      </p:cBhvr>
                                      <p:tavLst>
                                        <p:tav tm="0">
                                          <p:val>
                                            <p:strVal val="#ppt_h"/>
                                          </p:val>
                                        </p:tav>
                                        <p:tav tm="100000">
                                          <p:val>
                                            <p:strVal val="#ppt_h"/>
                                          </p:val>
                                        </p:tav>
                                      </p:tavLst>
                                    </p:anim>
                                    <p:animEffect transition="in" filter="fade">
                                      <p:cBhvr>
                                        <p:cTn id="73" dur="1000"/>
                                        <p:tgtEl>
                                          <p:spTgt spid="11">
                                            <p:graphicEl>
                                              <a:dgm id="{29FE3C92-3CB6-4CF6-B5B7-732E2F984230}"/>
                                            </p:graphicEl>
                                          </p:spTgt>
                                        </p:tgtEl>
                                      </p:cBhvr>
                                    </p:animEffect>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6"/>
                                        </p:tgtEl>
                                        <p:attrNameLst>
                                          <p:attrName>style.visibility</p:attrName>
                                        </p:attrNameLst>
                                      </p:cBhvr>
                                      <p:to>
                                        <p:strVal val="visible"/>
                                      </p:to>
                                    </p:set>
                                    <p:animEffect transition="in" filter="fade">
                                      <p:cBhvr>
                                        <p:cTn id="78" dur="1000"/>
                                        <p:tgtEl>
                                          <p:spTgt spid="6"/>
                                        </p:tgtEl>
                                      </p:cBhvr>
                                    </p:animEffect>
                                    <p:anim calcmode="lin" valueType="num">
                                      <p:cBhvr>
                                        <p:cTn id="79" dur="1000" fill="hold"/>
                                        <p:tgtEl>
                                          <p:spTgt spid="6"/>
                                        </p:tgtEl>
                                        <p:attrNameLst>
                                          <p:attrName>ppt_x</p:attrName>
                                        </p:attrNameLst>
                                      </p:cBhvr>
                                      <p:tavLst>
                                        <p:tav tm="0">
                                          <p:val>
                                            <p:strVal val="#ppt_x"/>
                                          </p:val>
                                        </p:tav>
                                        <p:tav tm="100000">
                                          <p:val>
                                            <p:strVal val="#ppt_x"/>
                                          </p:val>
                                        </p:tav>
                                      </p:tavLst>
                                    </p:anim>
                                    <p:anim calcmode="lin" valueType="num">
                                      <p:cBhvr>
                                        <p:cTn id="8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grpId="1" nodeType="clickEffect">
                                  <p:stCondLst>
                                    <p:cond delay="0"/>
                                  </p:stCondLst>
                                  <p:childTnLst>
                                    <p:animEffect transition="out" filter="fade">
                                      <p:cBhvr>
                                        <p:cTn id="84" dur="2000"/>
                                        <p:tgtEl>
                                          <p:spTgt spid="6"/>
                                        </p:tgtEl>
                                      </p:cBhvr>
                                    </p:animEffect>
                                    <p:set>
                                      <p:cBhvr>
                                        <p:cTn id="85" dur="1" fill="hold">
                                          <p:stCondLst>
                                            <p:cond delay="1999"/>
                                          </p:stCondLst>
                                        </p:cTn>
                                        <p:tgtEl>
                                          <p:spTgt spid="6"/>
                                        </p:tgtEl>
                                        <p:attrNameLst>
                                          <p:attrName>style.visibility</p:attrName>
                                        </p:attrNameLst>
                                      </p:cBhvr>
                                      <p:to>
                                        <p:strVal val="hidden"/>
                                      </p:to>
                                    </p:set>
                                  </p:childTnLst>
                                </p:cTn>
                              </p:par>
                              <p:par>
                                <p:cTn id="86" presetID="42" presetClass="entr" presetSubtype="0" fill="hold" grpId="0" nodeType="withEffect">
                                  <p:stCondLst>
                                    <p:cond delay="0"/>
                                  </p:stCondLst>
                                  <p:childTnLst>
                                    <p:set>
                                      <p:cBhvr>
                                        <p:cTn id="87" dur="1" fill="hold">
                                          <p:stCondLst>
                                            <p:cond delay="0"/>
                                          </p:stCondLst>
                                        </p:cTn>
                                        <p:tgtEl>
                                          <p:spTgt spid="7"/>
                                        </p:tgtEl>
                                        <p:attrNameLst>
                                          <p:attrName>style.visibility</p:attrName>
                                        </p:attrNameLst>
                                      </p:cBhvr>
                                      <p:to>
                                        <p:strVal val="visible"/>
                                      </p:to>
                                    </p:set>
                                    <p:animEffect transition="in" filter="fade">
                                      <p:cBhvr>
                                        <p:cTn id="88" dur="1000"/>
                                        <p:tgtEl>
                                          <p:spTgt spid="7"/>
                                        </p:tgtEl>
                                      </p:cBhvr>
                                    </p:animEffect>
                                    <p:anim calcmode="lin" valueType="num">
                                      <p:cBhvr>
                                        <p:cTn id="89" dur="1000" fill="hold"/>
                                        <p:tgtEl>
                                          <p:spTgt spid="7"/>
                                        </p:tgtEl>
                                        <p:attrNameLst>
                                          <p:attrName>ppt_x</p:attrName>
                                        </p:attrNameLst>
                                      </p:cBhvr>
                                      <p:tavLst>
                                        <p:tav tm="0">
                                          <p:val>
                                            <p:strVal val="#ppt_x"/>
                                          </p:val>
                                        </p:tav>
                                        <p:tav tm="100000">
                                          <p:val>
                                            <p:strVal val="#ppt_x"/>
                                          </p:val>
                                        </p:tav>
                                      </p:tavLst>
                                    </p:anim>
                                    <p:anim calcmode="lin" valueType="num">
                                      <p:cBhvr>
                                        <p:cTn id="9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10" presetClass="exit" presetSubtype="0" fill="hold" grpId="1" nodeType="clickEffect">
                                  <p:stCondLst>
                                    <p:cond delay="0"/>
                                  </p:stCondLst>
                                  <p:childTnLst>
                                    <p:animEffect transition="out" filter="fade">
                                      <p:cBhvr>
                                        <p:cTn id="94" dur="2000"/>
                                        <p:tgtEl>
                                          <p:spTgt spid="7"/>
                                        </p:tgtEl>
                                      </p:cBhvr>
                                    </p:animEffect>
                                    <p:set>
                                      <p:cBhvr>
                                        <p:cTn id="95" dur="1" fill="hold">
                                          <p:stCondLst>
                                            <p:cond delay="1999"/>
                                          </p:stCondLst>
                                        </p:cTn>
                                        <p:tgtEl>
                                          <p:spTgt spid="7"/>
                                        </p:tgtEl>
                                        <p:attrNameLst>
                                          <p:attrName>style.visibility</p:attrName>
                                        </p:attrNameLst>
                                      </p:cBhvr>
                                      <p:to>
                                        <p:strVal val="hidden"/>
                                      </p:to>
                                    </p:set>
                                  </p:childTnLst>
                                </p:cTn>
                              </p:par>
                              <p:par>
                                <p:cTn id="96" presetID="42" presetClass="entr" presetSubtype="0" fill="hold" grpId="0" nodeType="withEffect">
                                  <p:stCondLst>
                                    <p:cond delay="0"/>
                                  </p:stCondLst>
                                  <p:childTnLst>
                                    <p:set>
                                      <p:cBhvr>
                                        <p:cTn id="97" dur="1" fill="hold">
                                          <p:stCondLst>
                                            <p:cond delay="0"/>
                                          </p:stCondLst>
                                        </p:cTn>
                                        <p:tgtEl>
                                          <p:spTgt spid="8"/>
                                        </p:tgtEl>
                                        <p:attrNameLst>
                                          <p:attrName>style.visibility</p:attrName>
                                        </p:attrNameLst>
                                      </p:cBhvr>
                                      <p:to>
                                        <p:strVal val="visible"/>
                                      </p:to>
                                    </p:set>
                                    <p:animEffect transition="in" filter="fade">
                                      <p:cBhvr>
                                        <p:cTn id="98" dur="1000"/>
                                        <p:tgtEl>
                                          <p:spTgt spid="8"/>
                                        </p:tgtEl>
                                      </p:cBhvr>
                                    </p:animEffect>
                                    <p:anim calcmode="lin" valueType="num">
                                      <p:cBhvr>
                                        <p:cTn id="99" dur="1000" fill="hold"/>
                                        <p:tgtEl>
                                          <p:spTgt spid="8"/>
                                        </p:tgtEl>
                                        <p:attrNameLst>
                                          <p:attrName>ppt_x</p:attrName>
                                        </p:attrNameLst>
                                      </p:cBhvr>
                                      <p:tavLst>
                                        <p:tav tm="0">
                                          <p:val>
                                            <p:strVal val="#ppt_x"/>
                                          </p:val>
                                        </p:tav>
                                        <p:tav tm="100000">
                                          <p:val>
                                            <p:strVal val="#ppt_x"/>
                                          </p:val>
                                        </p:tav>
                                      </p:tavLst>
                                    </p:anim>
                                    <p:anim calcmode="lin" valueType="num">
                                      <p:cBhvr>
                                        <p:cTn id="10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p:bldP spid="5" grpId="1" uiExpand="1"/>
      <p:bldP spid="7" grpId="0"/>
      <p:bldP spid="7" grpId="1"/>
      <p:bldP spid="8" grpId="0"/>
      <p:bldP spid="4" grpId="0" uiExpand="1"/>
      <p:bldP spid="4" grpId="1" uiExpand="1"/>
      <p:bldP spid="6" grpId="0"/>
      <p:bldP spid="6" grpId="1"/>
      <p:bldGraphic spid="11" grpId="0" uiExpand="1">
        <p:bldSub>
          <a:bldDgm bld="one"/>
        </p:bldSub>
      </p:bldGraphic>
      <p:bldP spid="10" grpId="0" uiExpand="1"/>
      <p:bldP spid="10" grpId="1" uiExpan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dex-Sinaiticus-picture-2.jpg"/>
          <p:cNvPicPr>
            <a:picLocks noChangeAspect="1"/>
          </p:cNvPicPr>
          <p:nvPr/>
        </p:nvPicPr>
        <p:blipFill>
          <a:blip r:embed="rId2" cstate="print"/>
          <a:srcRect l="35778" r="30829"/>
          <a:stretch>
            <a:fillRect/>
          </a:stretch>
        </p:blipFill>
        <p:spPr>
          <a:xfrm>
            <a:off x="0" y="0"/>
            <a:ext cx="2133600" cy="6858000"/>
          </a:xfrm>
          <a:prstGeom prst="rect">
            <a:avLst/>
          </a:prstGeom>
          <a:effectLst>
            <a:innerShdw blurRad="63500" dist="50800" dir="18900000">
              <a:prstClr val="black">
                <a:alpha val="50000"/>
              </a:prstClr>
            </a:innerShdw>
          </a:effectLst>
        </p:spPr>
      </p:pic>
      <p:sp>
        <p:nvSpPr>
          <p:cNvPr id="3" name="Content Placeholder 2"/>
          <p:cNvSpPr>
            <a:spLocks noGrp="1"/>
          </p:cNvSpPr>
          <p:nvPr>
            <p:ph idx="1"/>
          </p:nvPr>
        </p:nvSpPr>
        <p:spPr>
          <a:xfrm>
            <a:off x="2590800" y="2133600"/>
            <a:ext cx="6172200" cy="4419600"/>
          </a:xfrm>
        </p:spPr>
        <p:txBody>
          <a:bodyPr>
            <a:normAutofit/>
          </a:bodyPr>
          <a:lstStyle/>
          <a:p>
            <a:pPr marL="0" indent="0">
              <a:buNone/>
            </a:pPr>
            <a:r>
              <a:rPr lang="en-US" b="1" dirty="0" smtClean="0">
                <a:solidFill>
                  <a:schemeClr val="bg1"/>
                </a:solidFill>
                <a:effectLst>
                  <a:outerShdw blurRad="50800" dist="38100" dir="8100000" algn="tr" rotWithShape="0">
                    <a:prstClr val="black">
                      <a:alpha val="40000"/>
                    </a:prstClr>
                  </a:outerShdw>
                </a:effectLst>
                <a:latin typeface="Franklin Gothic Medium" pitchFamily="34" charset="0"/>
              </a:rPr>
              <a:t>“For the time will come when they will not endure sound doctrine, but according to their own desires, because they have itching ears, they will heap up for themselves teachers; and they will turn their ears away from the truth, and be turned aside to fables”</a:t>
            </a:r>
          </a:p>
          <a:p>
            <a:endParaRPr lang="en-US" b="1" dirty="0">
              <a:solidFill>
                <a:schemeClr val="bg1"/>
              </a:solidFill>
              <a:latin typeface="Franklin Gothic Medium" pitchFamily="34" charset="0"/>
            </a:endParaRPr>
          </a:p>
        </p:txBody>
      </p:sp>
      <p:sp>
        <p:nvSpPr>
          <p:cNvPr id="2" name="Title 1"/>
          <p:cNvSpPr>
            <a:spLocks noGrp="1"/>
          </p:cNvSpPr>
          <p:nvPr>
            <p:ph type="title"/>
          </p:nvPr>
        </p:nvSpPr>
        <p:spPr>
          <a:xfrm>
            <a:off x="2133600" y="0"/>
            <a:ext cx="7010400" cy="1600200"/>
          </a:xfrm>
          <a:blipFill dpi="0" rotWithShape="1">
            <a:blip r:embed="rId3" cstate="print">
              <a:alphaModFix amt="45000"/>
            </a:blip>
            <a:srcRect/>
            <a:tile tx="0" ty="0" sx="40000" sy="40000" flip="none" algn="ctr"/>
          </a:blipFill>
          <a:ln w="0">
            <a:solidFill>
              <a:schemeClr val="tx1"/>
            </a:solidFill>
          </a:ln>
          <a:effectLst>
            <a:outerShdw blurRad="50800" dist="38100" dir="8100000" algn="tr" rotWithShape="0">
              <a:prstClr val="black">
                <a:alpha val="40000"/>
              </a:prstClr>
            </a:outerShdw>
          </a:effectLst>
        </p:spPr>
        <p:txBody>
          <a:bodyPr rIns="91440">
            <a:normAutofit/>
          </a:bodyPr>
          <a:lstStyle/>
          <a:p>
            <a:r>
              <a:rPr lang="en-US" sz="6000" b="1" dirty="0" smtClean="0">
                <a:solidFill>
                  <a:schemeClr val="bg1"/>
                </a:solidFill>
                <a:effectLst>
                  <a:outerShdw blurRad="38100" dist="38100" dir="2700000" algn="tl">
                    <a:srgbClr val="000000">
                      <a:alpha val="43137"/>
                    </a:srgbClr>
                  </a:outerShdw>
                </a:effectLst>
                <a:latin typeface="Franklin Gothic Medium" pitchFamily="34" charset="0"/>
              </a:rPr>
              <a:t>2 Timothy 4:3-4</a:t>
            </a:r>
            <a:endParaRPr lang="en-US" sz="6000" b="1" dirty="0">
              <a:solidFill>
                <a:schemeClr val="bg1"/>
              </a:solidFill>
              <a:effectLst>
                <a:outerShdw blurRad="38100" dist="38100" dir="2700000" algn="tl">
                  <a:srgbClr val="000000">
                    <a:alpha val="43137"/>
                  </a:srgbClr>
                </a:outerShdw>
              </a:effectLst>
              <a:latin typeface="Franklin Gothic Medium"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4" name="TextBox 3"/>
          <p:cNvSpPr txBox="1"/>
          <p:nvPr/>
        </p:nvSpPr>
        <p:spPr>
          <a:xfrm>
            <a:off x="381000" y="5562600"/>
            <a:ext cx="8305800" cy="895630"/>
          </a:xfrm>
          <a:prstGeom prst="rect">
            <a:avLst/>
          </a:prstGeom>
          <a:noFill/>
        </p:spPr>
        <p:txBody>
          <a:bodyPr wrap="square" rtlCol="0">
            <a:spAutoFit/>
          </a:bodyPr>
          <a:lstStyle/>
          <a:p>
            <a:pPr algn="ctr">
              <a:lnSpc>
                <a:spcPct val="90000"/>
              </a:lnSpc>
            </a:pPr>
            <a:r>
              <a:rPr lang="en-US" sz="2900" b="1" dirty="0" smtClean="0">
                <a:solidFill>
                  <a:schemeClr val="bg1"/>
                </a:solidFill>
                <a:effectLst>
                  <a:outerShdw blurRad="50800" dist="38100" dir="8100000" algn="tr" rotWithShape="0">
                    <a:prstClr val="black">
                      <a:alpha val="40000"/>
                    </a:prstClr>
                  </a:outerShdw>
                </a:effectLst>
              </a:rPr>
              <a:t>“If anyone is hungry, let him eat at home, lest you come together for judgment” (1 Cor. 11:33).</a:t>
            </a:r>
          </a:p>
        </p:txBody>
      </p:sp>
      <p:sp>
        <p:nvSpPr>
          <p:cNvPr id="6" name="TextBox 5"/>
          <p:cNvSpPr txBox="1"/>
          <p:nvPr/>
        </p:nvSpPr>
        <p:spPr>
          <a:xfrm>
            <a:off x="838200" y="5562600"/>
            <a:ext cx="7315200" cy="978729"/>
          </a:xfrm>
          <a:prstGeom prst="rect">
            <a:avLst/>
          </a:prstGeom>
          <a:noFill/>
        </p:spPr>
        <p:txBody>
          <a:bodyPr wrap="square" rtlCol="0">
            <a:spAutoFit/>
          </a:bodyPr>
          <a:lstStyle/>
          <a:p>
            <a:pPr marL="177800" indent="-177800" algn="ctr">
              <a:lnSpc>
                <a:spcPct val="90000"/>
              </a:lnSpc>
            </a:pPr>
            <a:r>
              <a:rPr lang="en-US" sz="3200" b="1" dirty="0" smtClean="0">
                <a:solidFill>
                  <a:schemeClr val="bg1"/>
                </a:solidFill>
                <a:effectLst>
                  <a:outerShdw blurRad="50800" dist="38100" dir="8100000" algn="tr" rotWithShape="0">
                    <a:prstClr val="black">
                      <a:alpha val="40000"/>
                    </a:prstClr>
                  </a:outerShdw>
                </a:effectLst>
              </a:rPr>
              <a:t>The church in </a:t>
            </a:r>
            <a:r>
              <a:rPr lang="en-US" sz="3200" b="1" dirty="0" err="1" smtClean="0">
                <a:solidFill>
                  <a:schemeClr val="bg1"/>
                </a:solidFill>
                <a:effectLst>
                  <a:outerShdw blurRad="50800" dist="38100" dir="8100000" algn="tr" rotWithShape="0">
                    <a:prstClr val="black">
                      <a:alpha val="40000"/>
                    </a:prstClr>
                  </a:outerShdw>
                </a:effectLst>
              </a:rPr>
              <a:t>Coritnh</a:t>
            </a:r>
            <a:r>
              <a:rPr lang="en-US" sz="3200" b="1" dirty="0" smtClean="0">
                <a:solidFill>
                  <a:schemeClr val="bg1"/>
                </a:solidFill>
                <a:effectLst>
                  <a:outerShdw blurRad="50800" dist="38100" dir="8100000" algn="tr" rotWithShape="0">
                    <a:prstClr val="black">
                      <a:alpha val="40000"/>
                    </a:prstClr>
                  </a:outerShdw>
                </a:effectLst>
              </a:rPr>
              <a:t> combined the Lord’s Supper and  a common meal.</a:t>
            </a:r>
          </a:p>
        </p:txBody>
      </p:sp>
      <p:sp>
        <p:nvSpPr>
          <p:cNvPr id="5" name="TextBox 4"/>
          <p:cNvSpPr txBox="1"/>
          <p:nvPr/>
        </p:nvSpPr>
        <p:spPr>
          <a:xfrm>
            <a:off x="533400" y="5562600"/>
            <a:ext cx="8001000" cy="895630"/>
          </a:xfrm>
          <a:prstGeom prst="rect">
            <a:avLst/>
          </a:prstGeom>
          <a:noFill/>
        </p:spPr>
        <p:txBody>
          <a:bodyPr wrap="square" rtlCol="0">
            <a:spAutoFit/>
          </a:bodyPr>
          <a:lstStyle/>
          <a:p>
            <a:pPr algn="ctr">
              <a:lnSpc>
                <a:spcPct val="90000"/>
              </a:lnSpc>
            </a:pPr>
            <a:r>
              <a:rPr lang="en-US" sz="2900" b="1" spc="-120" dirty="0" smtClean="0">
                <a:solidFill>
                  <a:schemeClr val="bg1"/>
                </a:solidFill>
                <a:effectLst>
                  <a:outerShdw blurRad="50800" dist="38100" dir="8100000" algn="tr" rotWithShape="0">
                    <a:prstClr val="black">
                      <a:alpha val="40000"/>
                    </a:prstClr>
                  </a:outerShdw>
                </a:effectLst>
              </a:rPr>
              <a:t>“And breaking bread from house to house, they ate their food with gladness and simplicity of heart” (Acts 2:46).</a:t>
            </a:r>
          </a:p>
        </p:txBody>
      </p:sp>
      <p:sp>
        <p:nvSpPr>
          <p:cNvPr id="7" name="TextBox 6"/>
          <p:cNvSpPr txBox="1"/>
          <p:nvPr/>
        </p:nvSpPr>
        <p:spPr>
          <a:xfrm>
            <a:off x="1295400" y="5562600"/>
            <a:ext cx="6934200" cy="978729"/>
          </a:xfrm>
          <a:prstGeom prst="rect">
            <a:avLst/>
          </a:prstGeom>
          <a:noFill/>
        </p:spPr>
        <p:txBody>
          <a:bodyPr wrap="square" rtlCol="0">
            <a:spAutoFit/>
          </a:bodyPr>
          <a:lstStyle/>
          <a:p>
            <a:pPr algn="ctr">
              <a:lnSpc>
                <a:spcPct val="90000"/>
              </a:lnSpc>
            </a:pPr>
            <a:r>
              <a:rPr lang="en-US" sz="3200" b="1" dirty="0" smtClean="0">
                <a:solidFill>
                  <a:schemeClr val="bg1"/>
                </a:solidFill>
                <a:effectLst>
                  <a:outerShdw blurRad="50800" dist="38100" dir="8100000" algn="tr" rotWithShape="0">
                    <a:prstClr val="black">
                      <a:alpha val="40000"/>
                    </a:prstClr>
                  </a:outerShdw>
                </a:effectLst>
              </a:rPr>
              <a:t>They were rebuked and told to eat for hunger at home.</a:t>
            </a:r>
          </a:p>
        </p:txBody>
      </p:sp>
      <p:sp>
        <p:nvSpPr>
          <p:cNvPr id="8" name="TextBox 7"/>
          <p:cNvSpPr txBox="1"/>
          <p:nvPr/>
        </p:nvSpPr>
        <p:spPr>
          <a:xfrm>
            <a:off x="838200" y="5562600"/>
            <a:ext cx="7467600" cy="978729"/>
          </a:xfrm>
          <a:prstGeom prst="rect">
            <a:avLst/>
          </a:prstGeom>
          <a:noFill/>
        </p:spPr>
        <p:txBody>
          <a:bodyPr wrap="square" rtlCol="0">
            <a:spAutoFit/>
          </a:bodyPr>
          <a:lstStyle/>
          <a:p>
            <a:pPr algn="ctr">
              <a:lnSpc>
                <a:spcPct val="90000"/>
              </a:lnSpc>
            </a:pPr>
            <a:r>
              <a:rPr lang="en-US" sz="3200" b="1" dirty="0" smtClean="0">
                <a:solidFill>
                  <a:schemeClr val="bg1"/>
                </a:solidFill>
                <a:effectLst>
                  <a:outerShdw blurRad="50800" dist="38100" dir="8100000" algn="tr" rotWithShape="0">
                    <a:prstClr val="black">
                      <a:alpha val="40000"/>
                    </a:prstClr>
                  </a:outerShdw>
                </a:effectLst>
              </a:rPr>
              <a:t>There is no authority to eat together as a work of the church.</a:t>
            </a:r>
            <a:endParaRPr lang="en-US" sz="3200" b="1" i="1" dirty="0" smtClean="0">
              <a:solidFill>
                <a:schemeClr val="bg1"/>
              </a:solidFill>
              <a:effectLst>
                <a:outerShdw blurRad="50800" dist="38100" dir="8100000" algn="tr" rotWithShape="0">
                  <a:prstClr val="black">
                    <a:alpha val="40000"/>
                  </a:prstClr>
                </a:outerShdw>
              </a:effectLst>
            </a:endParaRPr>
          </a:p>
        </p:txBody>
      </p:sp>
      <p:graphicFrame>
        <p:nvGraphicFramePr>
          <p:cNvPr id="11" name="Diagram 10"/>
          <p:cNvGraphicFramePr/>
          <p:nvPr/>
        </p:nvGraphicFramePr>
        <p:xfrm>
          <a:off x="381000" y="1397000"/>
          <a:ext cx="84582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ctangle 8"/>
          <p:cNvSpPr/>
          <p:nvPr/>
        </p:nvSpPr>
        <p:spPr>
          <a:xfrm>
            <a:off x="685800" y="304800"/>
            <a:ext cx="7782387" cy="830997"/>
          </a:xfrm>
          <a:prstGeom prst="rect">
            <a:avLst/>
          </a:prstGeom>
          <a:noFill/>
        </p:spPr>
        <p:txBody>
          <a:bodyPr wrap="none" lIns="91440" tIns="45720" rIns="91440" bIns="45720">
            <a:spAutoFit/>
          </a:bodyPr>
          <a:lstStyle/>
          <a:p>
            <a:pPr algn="ctr"/>
            <a:r>
              <a:rPr lang="en-US" sz="4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Establishing Biblical Authority</a:t>
            </a:r>
            <a:endParaRPr lang="en-US" sz="4800"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Rectangle 9"/>
          <p:cNvSpPr/>
          <p:nvPr/>
        </p:nvSpPr>
        <p:spPr>
          <a:xfrm>
            <a:off x="1024570" y="1828800"/>
            <a:ext cx="7174721" cy="923330"/>
          </a:xfrm>
          <a:prstGeom prst="rect">
            <a:avLst/>
          </a:prstGeom>
          <a:noFill/>
        </p:spPr>
        <p:txBody>
          <a:bodyPr wrap="none" lIns="91440" tIns="45720" rIns="91440" bIns="45720">
            <a:spAutoFit/>
          </a:bodyPr>
          <a:lstStyle/>
          <a:p>
            <a:pPr algn="ctr"/>
            <a:r>
              <a:rPr lang="en-US" sz="5400" b="1" spc="-100" dirty="0" smtClean="0">
                <a:effectLst>
                  <a:outerShdw blurRad="114300" dist="127000" dir="5400000" algn="ctr" rotWithShape="0">
                    <a:srgbClr val="000000">
                      <a:alpha val="43137"/>
                    </a:srgbClr>
                  </a:outerShdw>
                </a:effectLst>
                <a:latin typeface="Arial Black" pitchFamily="34" charset="0"/>
              </a:rPr>
              <a:t>Eating As a Church</a:t>
            </a:r>
            <a:endParaRPr lang="en-US" sz="5400" b="1" spc="-100" dirty="0">
              <a:effectLst>
                <a:outerShdw blurRad="114300" dist="127000" dir="5400000" algn="ctr" rotWithShape="0">
                  <a:srgbClr val="000000">
                    <a:alpha val="43137"/>
                  </a:srgbClr>
                </a:outerShdw>
              </a:effectLst>
              <a:latin typeface="Arial Black" pitchFamily="34" charset="0"/>
            </a:endParaRPr>
          </a:p>
        </p:txBody>
      </p:sp>
    </p:spTree>
    <p:extLst>
      <p:ext uri="{BB962C8B-B14F-4D97-AF65-F5344CB8AC3E}">
        <p14:creationId xmlns:p14="http://schemas.microsoft.com/office/powerpoint/2010/main" xmlns=""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1">
                                            <p:graphicEl>
                                              <a:dgm id="{ACBF4AF3-FAB8-444C-81AB-52C89640E279}"/>
                                            </p:graphicEl>
                                          </p:spTgt>
                                        </p:tgtEl>
                                        <p:attrNameLst>
                                          <p:attrName>style.visibility</p:attrName>
                                        </p:attrNameLst>
                                      </p:cBhvr>
                                      <p:to>
                                        <p:strVal val="visible"/>
                                      </p:to>
                                    </p:set>
                                    <p:anim calcmode="lin" valueType="num">
                                      <p:cBhvr>
                                        <p:cTn id="7" dur="1000" fill="hold"/>
                                        <p:tgtEl>
                                          <p:spTgt spid="11">
                                            <p:graphicEl>
                                              <a:dgm id="{ACBF4AF3-FAB8-444C-81AB-52C89640E279}"/>
                                            </p:graphicEl>
                                          </p:spTgt>
                                        </p:tgtEl>
                                        <p:attrNameLst>
                                          <p:attrName>ppt_w</p:attrName>
                                        </p:attrNameLst>
                                      </p:cBhvr>
                                      <p:tavLst>
                                        <p:tav tm="0">
                                          <p:val>
                                            <p:strVal val="#ppt_w+.3"/>
                                          </p:val>
                                        </p:tav>
                                        <p:tav tm="100000">
                                          <p:val>
                                            <p:strVal val="#ppt_w"/>
                                          </p:val>
                                        </p:tav>
                                      </p:tavLst>
                                    </p:anim>
                                    <p:anim calcmode="lin" valueType="num">
                                      <p:cBhvr>
                                        <p:cTn id="8" dur="1000" fill="hold"/>
                                        <p:tgtEl>
                                          <p:spTgt spid="11">
                                            <p:graphicEl>
                                              <a:dgm id="{ACBF4AF3-FAB8-444C-81AB-52C89640E279}"/>
                                            </p:graphicEl>
                                          </p:spTgt>
                                        </p:tgtEl>
                                        <p:attrNameLst>
                                          <p:attrName>ppt_h</p:attrName>
                                        </p:attrNameLst>
                                      </p:cBhvr>
                                      <p:tavLst>
                                        <p:tav tm="0">
                                          <p:val>
                                            <p:strVal val="#ppt_h"/>
                                          </p:val>
                                        </p:tav>
                                        <p:tav tm="100000">
                                          <p:val>
                                            <p:strVal val="#ppt_h"/>
                                          </p:val>
                                        </p:tav>
                                      </p:tavLst>
                                    </p:anim>
                                    <p:animEffect transition="in" filter="fade">
                                      <p:cBhvr>
                                        <p:cTn id="9" dur="1000"/>
                                        <p:tgtEl>
                                          <p:spTgt spid="11">
                                            <p:graphicEl>
                                              <a:dgm id="{ACBF4AF3-FAB8-444C-81AB-52C89640E279}"/>
                                            </p:graphic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ppt_w</p:attrName>
                                        </p:attrNameLst>
                                      </p:cBhvr>
                                      <p:tavLst>
                                        <p:tav tm="0">
                                          <p:val>
                                            <p:strVal val="#ppt_w*0.70"/>
                                          </p:val>
                                        </p:tav>
                                        <p:tav tm="100000">
                                          <p:val>
                                            <p:strVal val="#ppt_w"/>
                                          </p:val>
                                        </p:tav>
                                      </p:tavLst>
                                    </p:anim>
                                    <p:anim calcmode="lin" valueType="num">
                                      <p:cBhvr>
                                        <p:cTn id="13" dur="1000" fill="hold"/>
                                        <p:tgtEl>
                                          <p:spTgt spid="10"/>
                                        </p:tgtEl>
                                        <p:attrNameLst>
                                          <p:attrName>ppt_h</p:attrName>
                                        </p:attrNameLst>
                                      </p:cBhvr>
                                      <p:tavLst>
                                        <p:tav tm="0">
                                          <p:val>
                                            <p:strVal val="#ppt_h"/>
                                          </p:val>
                                        </p:tav>
                                        <p:tav tm="100000">
                                          <p:val>
                                            <p:strVal val="#ppt_h"/>
                                          </p:val>
                                        </p:tav>
                                      </p:tavLst>
                                    </p:anim>
                                    <p:animEffect transition="in" filter="fade">
                                      <p:cBhvr>
                                        <p:cTn id="14" dur="1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2000"/>
                                        <p:tgtEl>
                                          <p:spTgt spid="10"/>
                                        </p:tgtEl>
                                      </p:cBhvr>
                                    </p:animEffect>
                                    <p:set>
                                      <p:cBhvr>
                                        <p:cTn id="19" dur="1" fill="hold">
                                          <p:stCondLst>
                                            <p:cond delay="1999"/>
                                          </p:stCondLst>
                                        </p:cTn>
                                        <p:tgtEl>
                                          <p:spTgt spid="10"/>
                                        </p:tgtEl>
                                        <p:attrNameLst>
                                          <p:attrName>style.visibility</p:attrName>
                                        </p:attrNameLst>
                                      </p:cBhvr>
                                      <p:to>
                                        <p:strVal val="hidden"/>
                                      </p:to>
                                    </p:set>
                                  </p:childTnLst>
                                </p:cTn>
                              </p:par>
                              <p:par>
                                <p:cTn id="20" presetID="50" presetClass="entr" presetSubtype="0" decel="100000" fill="hold" grpId="0" nodeType="withEffect">
                                  <p:stCondLst>
                                    <p:cond delay="0"/>
                                  </p:stCondLst>
                                  <p:childTnLst>
                                    <p:set>
                                      <p:cBhvr>
                                        <p:cTn id="21" dur="1" fill="hold">
                                          <p:stCondLst>
                                            <p:cond delay="0"/>
                                          </p:stCondLst>
                                        </p:cTn>
                                        <p:tgtEl>
                                          <p:spTgt spid="11">
                                            <p:graphicEl>
                                              <a:dgm id="{A522A23F-60AF-4EB5-B628-D1D7122C9B70}"/>
                                            </p:graphicEl>
                                          </p:spTgt>
                                        </p:tgtEl>
                                        <p:attrNameLst>
                                          <p:attrName>style.visibility</p:attrName>
                                        </p:attrNameLst>
                                      </p:cBhvr>
                                      <p:to>
                                        <p:strVal val="visible"/>
                                      </p:to>
                                    </p:set>
                                    <p:anim calcmode="lin" valueType="num">
                                      <p:cBhvr>
                                        <p:cTn id="22" dur="1000" fill="hold"/>
                                        <p:tgtEl>
                                          <p:spTgt spid="11">
                                            <p:graphicEl>
                                              <a:dgm id="{A522A23F-60AF-4EB5-B628-D1D7122C9B70}"/>
                                            </p:graphicEl>
                                          </p:spTgt>
                                        </p:tgtEl>
                                        <p:attrNameLst>
                                          <p:attrName>ppt_w</p:attrName>
                                        </p:attrNameLst>
                                      </p:cBhvr>
                                      <p:tavLst>
                                        <p:tav tm="0">
                                          <p:val>
                                            <p:strVal val="#ppt_w+.3"/>
                                          </p:val>
                                        </p:tav>
                                        <p:tav tm="100000">
                                          <p:val>
                                            <p:strVal val="#ppt_w"/>
                                          </p:val>
                                        </p:tav>
                                      </p:tavLst>
                                    </p:anim>
                                    <p:anim calcmode="lin" valueType="num">
                                      <p:cBhvr>
                                        <p:cTn id="23" dur="1000" fill="hold"/>
                                        <p:tgtEl>
                                          <p:spTgt spid="11">
                                            <p:graphicEl>
                                              <a:dgm id="{A522A23F-60AF-4EB5-B628-D1D7122C9B70}"/>
                                            </p:graphicEl>
                                          </p:spTgt>
                                        </p:tgtEl>
                                        <p:attrNameLst>
                                          <p:attrName>ppt_h</p:attrName>
                                        </p:attrNameLst>
                                      </p:cBhvr>
                                      <p:tavLst>
                                        <p:tav tm="0">
                                          <p:val>
                                            <p:strVal val="#ppt_h"/>
                                          </p:val>
                                        </p:tav>
                                        <p:tav tm="100000">
                                          <p:val>
                                            <p:strVal val="#ppt_h"/>
                                          </p:val>
                                        </p:tav>
                                      </p:tavLst>
                                    </p:anim>
                                    <p:animEffect transition="in" filter="fade">
                                      <p:cBhvr>
                                        <p:cTn id="24" dur="1000"/>
                                        <p:tgtEl>
                                          <p:spTgt spid="11">
                                            <p:graphicEl>
                                              <a:dgm id="{A522A23F-60AF-4EB5-B628-D1D7122C9B70}"/>
                                            </p:graphicEl>
                                          </p:spTgt>
                                        </p:tgtEl>
                                      </p:cBhvr>
                                    </p:animEffect>
                                  </p:childTnLst>
                                </p:cTn>
                              </p:par>
                              <p:par>
                                <p:cTn id="25" presetID="50" presetClass="entr" presetSubtype="0" decel="100000" fill="hold" grpId="0" nodeType="withEffect">
                                  <p:stCondLst>
                                    <p:cond delay="0"/>
                                  </p:stCondLst>
                                  <p:childTnLst>
                                    <p:set>
                                      <p:cBhvr>
                                        <p:cTn id="26" dur="1" fill="hold">
                                          <p:stCondLst>
                                            <p:cond delay="0"/>
                                          </p:stCondLst>
                                        </p:cTn>
                                        <p:tgtEl>
                                          <p:spTgt spid="11">
                                            <p:graphicEl>
                                              <a:dgm id="{D62446F0-305B-47D0-BB5B-6E521BF13423}"/>
                                            </p:graphicEl>
                                          </p:spTgt>
                                        </p:tgtEl>
                                        <p:attrNameLst>
                                          <p:attrName>style.visibility</p:attrName>
                                        </p:attrNameLst>
                                      </p:cBhvr>
                                      <p:to>
                                        <p:strVal val="visible"/>
                                      </p:to>
                                    </p:set>
                                    <p:anim calcmode="lin" valueType="num">
                                      <p:cBhvr>
                                        <p:cTn id="27" dur="1000" fill="hold"/>
                                        <p:tgtEl>
                                          <p:spTgt spid="11">
                                            <p:graphicEl>
                                              <a:dgm id="{D62446F0-305B-47D0-BB5B-6E521BF13423}"/>
                                            </p:graphicEl>
                                          </p:spTgt>
                                        </p:tgtEl>
                                        <p:attrNameLst>
                                          <p:attrName>ppt_w</p:attrName>
                                        </p:attrNameLst>
                                      </p:cBhvr>
                                      <p:tavLst>
                                        <p:tav tm="0">
                                          <p:val>
                                            <p:strVal val="#ppt_w+.3"/>
                                          </p:val>
                                        </p:tav>
                                        <p:tav tm="100000">
                                          <p:val>
                                            <p:strVal val="#ppt_w"/>
                                          </p:val>
                                        </p:tav>
                                      </p:tavLst>
                                    </p:anim>
                                    <p:anim calcmode="lin" valueType="num">
                                      <p:cBhvr>
                                        <p:cTn id="28" dur="1000" fill="hold"/>
                                        <p:tgtEl>
                                          <p:spTgt spid="11">
                                            <p:graphicEl>
                                              <a:dgm id="{D62446F0-305B-47D0-BB5B-6E521BF13423}"/>
                                            </p:graphicEl>
                                          </p:spTgt>
                                        </p:tgtEl>
                                        <p:attrNameLst>
                                          <p:attrName>ppt_h</p:attrName>
                                        </p:attrNameLst>
                                      </p:cBhvr>
                                      <p:tavLst>
                                        <p:tav tm="0">
                                          <p:val>
                                            <p:strVal val="#ppt_h"/>
                                          </p:val>
                                        </p:tav>
                                        <p:tav tm="100000">
                                          <p:val>
                                            <p:strVal val="#ppt_h"/>
                                          </p:val>
                                        </p:tav>
                                      </p:tavLst>
                                    </p:anim>
                                    <p:animEffect transition="in" filter="fade">
                                      <p:cBhvr>
                                        <p:cTn id="29" dur="1000"/>
                                        <p:tgtEl>
                                          <p:spTgt spid="11">
                                            <p:graphicEl>
                                              <a:dgm id="{D62446F0-305B-47D0-BB5B-6E521BF13423}"/>
                                            </p:graphic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1000"/>
                                        <p:tgtEl>
                                          <p:spTgt spid="4"/>
                                        </p:tgtEl>
                                      </p:cBhvr>
                                    </p:animEffect>
                                    <p:anim calcmode="lin" valueType="num">
                                      <p:cBhvr>
                                        <p:cTn id="35" dur="1000" fill="hold"/>
                                        <p:tgtEl>
                                          <p:spTgt spid="4"/>
                                        </p:tgtEl>
                                        <p:attrNameLst>
                                          <p:attrName>ppt_x</p:attrName>
                                        </p:attrNameLst>
                                      </p:cBhvr>
                                      <p:tavLst>
                                        <p:tav tm="0">
                                          <p:val>
                                            <p:strVal val="#ppt_x"/>
                                          </p:val>
                                        </p:tav>
                                        <p:tav tm="100000">
                                          <p:val>
                                            <p:strVal val="#ppt_x"/>
                                          </p:val>
                                        </p:tav>
                                      </p:tavLst>
                                    </p:anim>
                                    <p:anim calcmode="lin" valueType="num">
                                      <p:cBhvr>
                                        <p:cTn id="3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2000"/>
                                        <p:tgtEl>
                                          <p:spTgt spid="4"/>
                                        </p:tgtEl>
                                      </p:cBhvr>
                                    </p:animEffect>
                                    <p:set>
                                      <p:cBhvr>
                                        <p:cTn id="41" dur="1" fill="hold">
                                          <p:stCondLst>
                                            <p:cond delay="1999"/>
                                          </p:stCondLst>
                                        </p:cTn>
                                        <p:tgtEl>
                                          <p:spTgt spid="4"/>
                                        </p:tgtEl>
                                        <p:attrNameLst>
                                          <p:attrName>style.visibility</p:attrName>
                                        </p:attrNameLst>
                                      </p:cBhvr>
                                      <p:to>
                                        <p:strVal val="hidden"/>
                                      </p:to>
                                    </p:set>
                                  </p:childTnLst>
                                </p:cTn>
                              </p:par>
                              <p:par>
                                <p:cTn id="42" presetID="50" presetClass="entr" presetSubtype="0" decel="100000" fill="hold" grpId="0" nodeType="withEffect">
                                  <p:stCondLst>
                                    <p:cond delay="0"/>
                                  </p:stCondLst>
                                  <p:childTnLst>
                                    <p:set>
                                      <p:cBhvr>
                                        <p:cTn id="43" dur="1" fill="hold">
                                          <p:stCondLst>
                                            <p:cond delay="0"/>
                                          </p:stCondLst>
                                        </p:cTn>
                                        <p:tgtEl>
                                          <p:spTgt spid="11">
                                            <p:graphicEl>
                                              <a:dgm id="{47764302-6003-41ED-A700-353625DDACE5}"/>
                                            </p:graphicEl>
                                          </p:spTgt>
                                        </p:tgtEl>
                                        <p:attrNameLst>
                                          <p:attrName>style.visibility</p:attrName>
                                        </p:attrNameLst>
                                      </p:cBhvr>
                                      <p:to>
                                        <p:strVal val="visible"/>
                                      </p:to>
                                    </p:set>
                                    <p:anim calcmode="lin" valueType="num">
                                      <p:cBhvr>
                                        <p:cTn id="44" dur="1000" fill="hold"/>
                                        <p:tgtEl>
                                          <p:spTgt spid="11">
                                            <p:graphicEl>
                                              <a:dgm id="{47764302-6003-41ED-A700-353625DDACE5}"/>
                                            </p:graphicEl>
                                          </p:spTgt>
                                        </p:tgtEl>
                                        <p:attrNameLst>
                                          <p:attrName>ppt_w</p:attrName>
                                        </p:attrNameLst>
                                      </p:cBhvr>
                                      <p:tavLst>
                                        <p:tav tm="0">
                                          <p:val>
                                            <p:strVal val="#ppt_w+.3"/>
                                          </p:val>
                                        </p:tav>
                                        <p:tav tm="100000">
                                          <p:val>
                                            <p:strVal val="#ppt_w"/>
                                          </p:val>
                                        </p:tav>
                                      </p:tavLst>
                                    </p:anim>
                                    <p:anim calcmode="lin" valueType="num">
                                      <p:cBhvr>
                                        <p:cTn id="45" dur="1000" fill="hold"/>
                                        <p:tgtEl>
                                          <p:spTgt spid="11">
                                            <p:graphicEl>
                                              <a:dgm id="{47764302-6003-41ED-A700-353625DDACE5}"/>
                                            </p:graphicEl>
                                          </p:spTgt>
                                        </p:tgtEl>
                                        <p:attrNameLst>
                                          <p:attrName>ppt_h</p:attrName>
                                        </p:attrNameLst>
                                      </p:cBhvr>
                                      <p:tavLst>
                                        <p:tav tm="0">
                                          <p:val>
                                            <p:strVal val="#ppt_h"/>
                                          </p:val>
                                        </p:tav>
                                        <p:tav tm="100000">
                                          <p:val>
                                            <p:strVal val="#ppt_h"/>
                                          </p:val>
                                        </p:tav>
                                      </p:tavLst>
                                    </p:anim>
                                    <p:animEffect transition="in" filter="fade">
                                      <p:cBhvr>
                                        <p:cTn id="46" dur="1000"/>
                                        <p:tgtEl>
                                          <p:spTgt spid="11">
                                            <p:graphicEl>
                                              <a:dgm id="{47764302-6003-41ED-A700-353625DDACE5}"/>
                                            </p:graphicEl>
                                          </p:spTgt>
                                        </p:tgtEl>
                                      </p:cBhvr>
                                    </p:animEffect>
                                  </p:childTnLst>
                                </p:cTn>
                              </p:par>
                              <p:par>
                                <p:cTn id="47" presetID="50" presetClass="entr" presetSubtype="0" decel="100000" fill="hold" grpId="0" nodeType="withEffect">
                                  <p:stCondLst>
                                    <p:cond delay="0"/>
                                  </p:stCondLst>
                                  <p:childTnLst>
                                    <p:set>
                                      <p:cBhvr>
                                        <p:cTn id="48" dur="1" fill="hold">
                                          <p:stCondLst>
                                            <p:cond delay="0"/>
                                          </p:stCondLst>
                                        </p:cTn>
                                        <p:tgtEl>
                                          <p:spTgt spid="11">
                                            <p:graphicEl>
                                              <a:dgm id="{C25C9643-7A4A-4083-84C2-108B7FB51E9D}"/>
                                            </p:graphicEl>
                                          </p:spTgt>
                                        </p:tgtEl>
                                        <p:attrNameLst>
                                          <p:attrName>style.visibility</p:attrName>
                                        </p:attrNameLst>
                                      </p:cBhvr>
                                      <p:to>
                                        <p:strVal val="visible"/>
                                      </p:to>
                                    </p:set>
                                    <p:anim calcmode="lin" valueType="num">
                                      <p:cBhvr>
                                        <p:cTn id="49" dur="1000" fill="hold"/>
                                        <p:tgtEl>
                                          <p:spTgt spid="11">
                                            <p:graphicEl>
                                              <a:dgm id="{C25C9643-7A4A-4083-84C2-108B7FB51E9D}"/>
                                            </p:graphicEl>
                                          </p:spTgt>
                                        </p:tgtEl>
                                        <p:attrNameLst>
                                          <p:attrName>ppt_w</p:attrName>
                                        </p:attrNameLst>
                                      </p:cBhvr>
                                      <p:tavLst>
                                        <p:tav tm="0">
                                          <p:val>
                                            <p:strVal val="#ppt_w+.3"/>
                                          </p:val>
                                        </p:tav>
                                        <p:tav tm="100000">
                                          <p:val>
                                            <p:strVal val="#ppt_w"/>
                                          </p:val>
                                        </p:tav>
                                      </p:tavLst>
                                    </p:anim>
                                    <p:anim calcmode="lin" valueType="num">
                                      <p:cBhvr>
                                        <p:cTn id="50" dur="1000" fill="hold"/>
                                        <p:tgtEl>
                                          <p:spTgt spid="11">
                                            <p:graphicEl>
                                              <a:dgm id="{C25C9643-7A4A-4083-84C2-108B7FB51E9D}"/>
                                            </p:graphicEl>
                                          </p:spTgt>
                                        </p:tgtEl>
                                        <p:attrNameLst>
                                          <p:attrName>ppt_h</p:attrName>
                                        </p:attrNameLst>
                                      </p:cBhvr>
                                      <p:tavLst>
                                        <p:tav tm="0">
                                          <p:val>
                                            <p:strVal val="#ppt_h"/>
                                          </p:val>
                                        </p:tav>
                                        <p:tav tm="100000">
                                          <p:val>
                                            <p:strVal val="#ppt_h"/>
                                          </p:val>
                                        </p:tav>
                                      </p:tavLst>
                                    </p:anim>
                                    <p:animEffect transition="in" filter="fade">
                                      <p:cBhvr>
                                        <p:cTn id="51" dur="1000"/>
                                        <p:tgtEl>
                                          <p:spTgt spid="11">
                                            <p:graphicEl>
                                              <a:dgm id="{C25C9643-7A4A-4083-84C2-108B7FB51E9D}"/>
                                            </p:graphicEl>
                                          </p:spTgt>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fade">
                                      <p:cBhvr>
                                        <p:cTn id="56" dur="1000"/>
                                        <p:tgtEl>
                                          <p:spTgt spid="5"/>
                                        </p:tgtEl>
                                      </p:cBhvr>
                                    </p:animEffect>
                                    <p:anim calcmode="lin" valueType="num">
                                      <p:cBhvr>
                                        <p:cTn id="57" dur="1000" fill="hold"/>
                                        <p:tgtEl>
                                          <p:spTgt spid="5"/>
                                        </p:tgtEl>
                                        <p:attrNameLst>
                                          <p:attrName>ppt_x</p:attrName>
                                        </p:attrNameLst>
                                      </p:cBhvr>
                                      <p:tavLst>
                                        <p:tav tm="0">
                                          <p:val>
                                            <p:strVal val="#ppt_x"/>
                                          </p:val>
                                        </p:tav>
                                        <p:tav tm="100000">
                                          <p:val>
                                            <p:strVal val="#ppt_x"/>
                                          </p:val>
                                        </p:tav>
                                      </p:tavLst>
                                    </p:anim>
                                    <p:anim calcmode="lin" valueType="num">
                                      <p:cBhvr>
                                        <p:cTn id="5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0" presetClass="exit" presetSubtype="0" fill="hold" grpId="1" nodeType="clickEffect">
                                  <p:stCondLst>
                                    <p:cond delay="0"/>
                                  </p:stCondLst>
                                  <p:childTnLst>
                                    <p:animEffect transition="out" filter="fade">
                                      <p:cBhvr>
                                        <p:cTn id="62" dur="2000"/>
                                        <p:tgtEl>
                                          <p:spTgt spid="5"/>
                                        </p:tgtEl>
                                      </p:cBhvr>
                                    </p:animEffect>
                                    <p:set>
                                      <p:cBhvr>
                                        <p:cTn id="63" dur="1" fill="hold">
                                          <p:stCondLst>
                                            <p:cond delay="1999"/>
                                          </p:stCondLst>
                                        </p:cTn>
                                        <p:tgtEl>
                                          <p:spTgt spid="5"/>
                                        </p:tgtEl>
                                        <p:attrNameLst>
                                          <p:attrName>style.visibility</p:attrName>
                                        </p:attrNameLst>
                                      </p:cBhvr>
                                      <p:to>
                                        <p:strVal val="hidden"/>
                                      </p:to>
                                    </p:set>
                                  </p:childTnLst>
                                </p:cTn>
                              </p:par>
                              <p:par>
                                <p:cTn id="64" presetID="50" presetClass="entr" presetSubtype="0" decel="100000" fill="hold" grpId="0" nodeType="withEffect">
                                  <p:stCondLst>
                                    <p:cond delay="0"/>
                                  </p:stCondLst>
                                  <p:childTnLst>
                                    <p:set>
                                      <p:cBhvr>
                                        <p:cTn id="65" dur="1" fill="hold">
                                          <p:stCondLst>
                                            <p:cond delay="0"/>
                                          </p:stCondLst>
                                        </p:cTn>
                                        <p:tgtEl>
                                          <p:spTgt spid="11">
                                            <p:graphicEl>
                                              <a:dgm id="{DA9BE228-F1BF-4D22-B9DE-78B5E14F6807}"/>
                                            </p:graphicEl>
                                          </p:spTgt>
                                        </p:tgtEl>
                                        <p:attrNameLst>
                                          <p:attrName>style.visibility</p:attrName>
                                        </p:attrNameLst>
                                      </p:cBhvr>
                                      <p:to>
                                        <p:strVal val="visible"/>
                                      </p:to>
                                    </p:set>
                                    <p:anim calcmode="lin" valueType="num">
                                      <p:cBhvr>
                                        <p:cTn id="66" dur="1000" fill="hold"/>
                                        <p:tgtEl>
                                          <p:spTgt spid="11">
                                            <p:graphicEl>
                                              <a:dgm id="{DA9BE228-F1BF-4D22-B9DE-78B5E14F6807}"/>
                                            </p:graphicEl>
                                          </p:spTgt>
                                        </p:tgtEl>
                                        <p:attrNameLst>
                                          <p:attrName>ppt_w</p:attrName>
                                        </p:attrNameLst>
                                      </p:cBhvr>
                                      <p:tavLst>
                                        <p:tav tm="0">
                                          <p:val>
                                            <p:strVal val="#ppt_w+.3"/>
                                          </p:val>
                                        </p:tav>
                                        <p:tav tm="100000">
                                          <p:val>
                                            <p:strVal val="#ppt_w"/>
                                          </p:val>
                                        </p:tav>
                                      </p:tavLst>
                                    </p:anim>
                                    <p:anim calcmode="lin" valueType="num">
                                      <p:cBhvr>
                                        <p:cTn id="67" dur="1000" fill="hold"/>
                                        <p:tgtEl>
                                          <p:spTgt spid="11">
                                            <p:graphicEl>
                                              <a:dgm id="{DA9BE228-F1BF-4D22-B9DE-78B5E14F6807}"/>
                                            </p:graphicEl>
                                          </p:spTgt>
                                        </p:tgtEl>
                                        <p:attrNameLst>
                                          <p:attrName>ppt_h</p:attrName>
                                        </p:attrNameLst>
                                      </p:cBhvr>
                                      <p:tavLst>
                                        <p:tav tm="0">
                                          <p:val>
                                            <p:strVal val="#ppt_h"/>
                                          </p:val>
                                        </p:tav>
                                        <p:tav tm="100000">
                                          <p:val>
                                            <p:strVal val="#ppt_h"/>
                                          </p:val>
                                        </p:tav>
                                      </p:tavLst>
                                    </p:anim>
                                    <p:animEffect transition="in" filter="fade">
                                      <p:cBhvr>
                                        <p:cTn id="68" dur="1000"/>
                                        <p:tgtEl>
                                          <p:spTgt spid="11">
                                            <p:graphicEl>
                                              <a:dgm id="{DA9BE228-F1BF-4D22-B9DE-78B5E14F6807}"/>
                                            </p:graphicEl>
                                          </p:spTgt>
                                        </p:tgtEl>
                                      </p:cBhvr>
                                    </p:animEffect>
                                  </p:childTnLst>
                                </p:cTn>
                              </p:par>
                              <p:par>
                                <p:cTn id="69" presetID="50" presetClass="entr" presetSubtype="0" decel="100000" fill="hold" grpId="0" nodeType="withEffect">
                                  <p:stCondLst>
                                    <p:cond delay="0"/>
                                  </p:stCondLst>
                                  <p:childTnLst>
                                    <p:set>
                                      <p:cBhvr>
                                        <p:cTn id="70" dur="1" fill="hold">
                                          <p:stCondLst>
                                            <p:cond delay="0"/>
                                          </p:stCondLst>
                                        </p:cTn>
                                        <p:tgtEl>
                                          <p:spTgt spid="11">
                                            <p:graphicEl>
                                              <a:dgm id="{29FE3C92-3CB6-4CF6-B5B7-732E2F984230}"/>
                                            </p:graphicEl>
                                          </p:spTgt>
                                        </p:tgtEl>
                                        <p:attrNameLst>
                                          <p:attrName>style.visibility</p:attrName>
                                        </p:attrNameLst>
                                      </p:cBhvr>
                                      <p:to>
                                        <p:strVal val="visible"/>
                                      </p:to>
                                    </p:set>
                                    <p:anim calcmode="lin" valueType="num">
                                      <p:cBhvr>
                                        <p:cTn id="71" dur="1000" fill="hold"/>
                                        <p:tgtEl>
                                          <p:spTgt spid="11">
                                            <p:graphicEl>
                                              <a:dgm id="{29FE3C92-3CB6-4CF6-B5B7-732E2F984230}"/>
                                            </p:graphicEl>
                                          </p:spTgt>
                                        </p:tgtEl>
                                        <p:attrNameLst>
                                          <p:attrName>ppt_w</p:attrName>
                                        </p:attrNameLst>
                                      </p:cBhvr>
                                      <p:tavLst>
                                        <p:tav tm="0">
                                          <p:val>
                                            <p:strVal val="#ppt_w+.3"/>
                                          </p:val>
                                        </p:tav>
                                        <p:tav tm="100000">
                                          <p:val>
                                            <p:strVal val="#ppt_w"/>
                                          </p:val>
                                        </p:tav>
                                      </p:tavLst>
                                    </p:anim>
                                    <p:anim calcmode="lin" valueType="num">
                                      <p:cBhvr>
                                        <p:cTn id="72" dur="1000" fill="hold"/>
                                        <p:tgtEl>
                                          <p:spTgt spid="11">
                                            <p:graphicEl>
                                              <a:dgm id="{29FE3C92-3CB6-4CF6-B5B7-732E2F984230}"/>
                                            </p:graphicEl>
                                          </p:spTgt>
                                        </p:tgtEl>
                                        <p:attrNameLst>
                                          <p:attrName>ppt_h</p:attrName>
                                        </p:attrNameLst>
                                      </p:cBhvr>
                                      <p:tavLst>
                                        <p:tav tm="0">
                                          <p:val>
                                            <p:strVal val="#ppt_h"/>
                                          </p:val>
                                        </p:tav>
                                        <p:tav tm="100000">
                                          <p:val>
                                            <p:strVal val="#ppt_h"/>
                                          </p:val>
                                        </p:tav>
                                      </p:tavLst>
                                    </p:anim>
                                    <p:animEffect transition="in" filter="fade">
                                      <p:cBhvr>
                                        <p:cTn id="73" dur="1000"/>
                                        <p:tgtEl>
                                          <p:spTgt spid="11">
                                            <p:graphicEl>
                                              <a:dgm id="{29FE3C92-3CB6-4CF6-B5B7-732E2F984230}"/>
                                            </p:graphicEl>
                                          </p:spTgt>
                                        </p:tgtEl>
                                      </p:cBhvr>
                                    </p:animEffect>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6"/>
                                        </p:tgtEl>
                                        <p:attrNameLst>
                                          <p:attrName>style.visibility</p:attrName>
                                        </p:attrNameLst>
                                      </p:cBhvr>
                                      <p:to>
                                        <p:strVal val="visible"/>
                                      </p:to>
                                    </p:set>
                                    <p:animEffect transition="in" filter="fade">
                                      <p:cBhvr>
                                        <p:cTn id="78" dur="1000"/>
                                        <p:tgtEl>
                                          <p:spTgt spid="6"/>
                                        </p:tgtEl>
                                      </p:cBhvr>
                                    </p:animEffect>
                                    <p:anim calcmode="lin" valueType="num">
                                      <p:cBhvr>
                                        <p:cTn id="79" dur="1000" fill="hold"/>
                                        <p:tgtEl>
                                          <p:spTgt spid="6"/>
                                        </p:tgtEl>
                                        <p:attrNameLst>
                                          <p:attrName>ppt_x</p:attrName>
                                        </p:attrNameLst>
                                      </p:cBhvr>
                                      <p:tavLst>
                                        <p:tav tm="0">
                                          <p:val>
                                            <p:strVal val="#ppt_x"/>
                                          </p:val>
                                        </p:tav>
                                        <p:tav tm="100000">
                                          <p:val>
                                            <p:strVal val="#ppt_x"/>
                                          </p:val>
                                        </p:tav>
                                      </p:tavLst>
                                    </p:anim>
                                    <p:anim calcmode="lin" valueType="num">
                                      <p:cBhvr>
                                        <p:cTn id="8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grpId="1" nodeType="clickEffect">
                                  <p:stCondLst>
                                    <p:cond delay="0"/>
                                  </p:stCondLst>
                                  <p:childTnLst>
                                    <p:animEffect transition="out" filter="fade">
                                      <p:cBhvr>
                                        <p:cTn id="84" dur="2000"/>
                                        <p:tgtEl>
                                          <p:spTgt spid="6"/>
                                        </p:tgtEl>
                                      </p:cBhvr>
                                    </p:animEffect>
                                    <p:set>
                                      <p:cBhvr>
                                        <p:cTn id="85" dur="1" fill="hold">
                                          <p:stCondLst>
                                            <p:cond delay="1999"/>
                                          </p:stCondLst>
                                        </p:cTn>
                                        <p:tgtEl>
                                          <p:spTgt spid="6"/>
                                        </p:tgtEl>
                                        <p:attrNameLst>
                                          <p:attrName>style.visibility</p:attrName>
                                        </p:attrNameLst>
                                      </p:cBhvr>
                                      <p:to>
                                        <p:strVal val="hidden"/>
                                      </p:to>
                                    </p:set>
                                  </p:childTnLst>
                                </p:cTn>
                              </p:par>
                              <p:par>
                                <p:cTn id="86" presetID="42" presetClass="entr" presetSubtype="0" fill="hold" grpId="0" nodeType="withEffect">
                                  <p:stCondLst>
                                    <p:cond delay="0"/>
                                  </p:stCondLst>
                                  <p:childTnLst>
                                    <p:set>
                                      <p:cBhvr>
                                        <p:cTn id="87" dur="1" fill="hold">
                                          <p:stCondLst>
                                            <p:cond delay="0"/>
                                          </p:stCondLst>
                                        </p:cTn>
                                        <p:tgtEl>
                                          <p:spTgt spid="7"/>
                                        </p:tgtEl>
                                        <p:attrNameLst>
                                          <p:attrName>style.visibility</p:attrName>
                                        </p:attrNameLst>
                                      </p:cBhvr>
                                      <p:to>
                                        <p:strVal val="visible"/>
                                      </p:to>
                                    </p:set>
                                    <p:animEffect transition="in" filter="fade">
                                      <p:cBhvr>
                                        <p:cTn id="88" dur="1000"/>
                                        <p:tgtEl>
                                          <p:spTgt spid="7"/>
                                        </p:tgtEl>
                                      </p:cBhvr>
                                    </p:animEffect>
                                    <p:anim calcmode="lin" valueType="num">
                                      <p:cBhvr>
                                        <p:cTn id="89" dur="1000" fill="hold"/>
                                        <p:tgtEl>
                                          <p:spTgt spid="7"/>
                                        </p:tgtEl>
                                        <p:attrNameLst>
                                          <p:attrName>ppt_x</p:attrName>
                                        </p:attrNameLst>
                                      </p:cBhvr>
                                      <p:tavLst>
                                        <p:tav tm="0">
                                          <p:val>
                                            <p:strVal val="#ppt_x"/>
                                          </p:val>
                                        </p:tav>
                                        <p:tav tm="100000">
                                          <p:val>
                                            <p:strVal val="#ppt_x"/>
                                          </p:val>
                                        </p:tav>
                                      </p:tavLst>
                                    </p:anim>
                                    <p:anim calcmode="lin" valueType="num">
                                      <p:cBhvr>
                                        <p:cTn id="9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10" presetClass="exit" presetSubtype="0" fill="hold" grpId="1" nodeType="clickEffect">
                                  <p:stCondLst>
                                    <p:cond delay="0"/>
                                  </p:stCondLst>
                                  <p:childTnLst>
                                    <p:animEffect transition="out" filter="fade">
                                      <p:cBhvr>
                                        <p:cTn id="94" dur="2000"/>
                                        <p:tgtEl>
                                          <p:spTgt spid="7"/>
                                        </p:tgtEl>
                                      </p:cBhvr>
                                    </p:animEffect>
                                    <p:set>
                                      <p:cBhvr>
                                        <p:cTn id="95" dur="1" fill="hold">
                                          <p:stCondLst>
                                            <p:cond delay="1999"/>
                                          </p:stCondLst>
                                        </p:cTn>
                                        <p:tgtEl>
                                          <p:spTgt spid="7"/>
                                        </p:tgtEl>
                                        <p:attrNameLst>
                                          <p:attrName>style.visibility</p:attrName>
                                        </p:attrNameLst>
                                      </p:cBhvr>
                                      <p:to>
                                        <p:strVal val="hidden"/>
                                      </p:to>
                                    </p:set>
                                  </p:childTnLst>
                                </p:cTn>
                              </p:par>
                              <p:par>
                                <p:cTn id="96" presetID="42" presetClass="entr" presetSubtype="0" fill="hold" grpId="0" nodeType="withEffect">
                                  <p:stCondLst>
                                    <p:cond delay="0"/>
                                  </p:stCondLst>
                                  <p:childTnLst>
                                    <p:set>
                                      <p:cBhvr>
                                        <p:cTn id="97" dur="1" fill="hold">
                                          <p:stCondLst>
                                            <p:cond delay="0"/>
                                          </p:stCondLst>
                                        </p:cTn>
                                        <p:tgtEl>
                                          <p:spTgt spid="8"/>
                                        </p:tgtEl>
                                        <p:attrNameLst>
                                          <p:attrName>style.visibility</p:attrName>
                                        </p:attrNameLst>
                                      </p:cBhvr>
                                      <p:to>
                                        <p:strVal val="visible"/>
                                      </p:to>
                                    </p:set>
                                    <p:animEffect transition="in" filter="fade">
                                      <p:cBhvr>
                                        <p:cTn id="98" dur="1000"/>
                                        <p:tgtEl>
                                          <p:spTgt spid="8"/>
                                        </p:tgtEl>
                                      </p:cBhvr>
                                    </p:animEffect>
                                    <p:anim calcmode="lin" valueType="num">
                                      <p:cBhvr>
                                        <p:cTn id="99" dur="1000" fill="hold"/>
                                        <p:tgtEl>
                                          <p:spTgt spid="8"/>
                                        </p:tgtEl>
                                        <p:attrNameLst>
                                          <p:attrName>ppt_x</p:attrName>
                                        </p:attrNameLst>
                                      </p:cBhvr>
                                      <p:tavLst>
                                        <p:tav tm="0">
                                          <p:val>
                                            <p:strVal val="#ppt_x"/>
                                          </p:val>
                                        </p:tav>
                                        <p:tav tm="100000">
                                          <p:val>
                                            <p:strVal val="#ppt_x"/>
                                          </p:val>
                                        </p:tav>
                                      </p:tavLst>
                                    </p:anim>
                                    <p:anim calcmode="lin" valueType="num">
                                      <p:cBhvr>
                                        <p:cTn id="10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p:bldP spid="4" grpId="1" uiExpand="1"/>
      <p:bldP spid="6" grpId="0"/>
      <p:bldP spid="6" grpId="1"/>
      <p:bldP spid="5" grpId="0" uiExpand="1"/>
      <p:bldP spid="5" grpId="1" uiExpand="1"/>
      <p:bldP spid="7" grpId="0"/>
      <p:bldP spid="7" grpId="1"/>
      <p:bldP spid="8" grpId="0"/>
      <p:bldGraphic spid="11" grpId="0" uiExpand="1">
        <p:bldSub>
          <a:bldDgm bld="one"/>
        </p:bldSub>
      </p:bldGraphic>
      <p:bldP spid="10" grpId="0" uiExpand="1"/>
      <p:bldP spid="10" grpId="1" uiExpan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dex-Sinaiticus-picture-2.jpg"/>
          <p:cNvPicPr>
            <a:picLocks noChangeAspect="1"/>
          </p:cNvPicPr>
          <p:nvPr/>
        </p:nvPicPr>
        <p:blipFill>
          <a:blip r:embed="rId2" cstate="print"/>
          <a:srcRect l="35778" r="30829"/>
          <a:stretch>
            <a:fillRect/>
          </a:stretch>
        </p:blipFill>
        <p:spPr>
          <a:xfrm>
            <a:off x="7010400" y="0"/>
            <a:ext cx="2133600" cy="6858000"/>
          </a:xfrm>
          <a:prstGeom prst="rect">
            <a:avLst/>
          </a:prstGeom>
          <a:effectLst>
            <a:innerShdw blurRad="63500" dist="50800" dir="13500000">
              <a:prstClr val="black">
                <a:alpha val="50000"/>
              </a:prstClr>
            </a:innerShdw>
          </a:effectLst>
        </p:spPr>
      </p:pic>
      <p:sp>
        <p:nvSpPr>
          <p:cNvPr id="3" name="Content Placeholder 2"/>
          <p:cNvSpPr>
            <a:spLocks noGrp="1"/>
          </p:cNvSpPr>
          <p:nvPr>
            <p:ph idx="1"/>
          </p:nvPr>
        </p:nvSpPr>
        <p:spPr>
          <a:xfrm>
            <a:off x="457200" y="2133600"/>
            <a:ext cx="6172200" cy="4419600"/>
          </a:xfrm>
        </p:spPr>
        <p:txBody>
          <a:bodyPr>
            <a:normAutofit fontScale="92500" lnSpcReduction="20000"/>
          </a:bodyPr>
          <a:lstStyle/>
          <a:p>
            <a:pPr marL="0" indent="0">
              <a:buNone/>
            </a:pPr>
            <a:r>
              <a:rPr lang="en-US" sz="4200" b="1" dirty="0" smtClean="0">
                <a:solidFill>
                  <a:schemeClr val="bg1"/>
                </a:solidFill>
                <a:effectLst>
                  <a:outerShdw blurRad="50800" dist="38100" dir="8100000" algn="tr" rotWithShape="0">
                    <a:prstClr val="black">
                      <a:alpha val="40000"/>
                    </a:prstClr>
                  </a:outerShdw>
                </a:effectLst>
                <a:latin typeface="Franklin Gothic Medium" pitchFamily="34" charset="0"/>
              </a:rPr>
              <a:t>“For I know this, that after my departure savage wolves will come in among you, not sparing the flock. Also from among yourselves men will rise up, speaking perverse things, to draw away the disciples after themselves.”</a:t>
            </a:r>
          </a:p>
        </p:txBody>
      </p:sp>
      <p:sp>
        <p:nvSpPr>
          <p:cNvPr id="2" name="Title 1"/>
          <p:cNvSpPr>
            <a:spLocks noGrp="1"/>
          </p:cNvSpPr>
          <p:nvPr>
            <p:ph type="title"/>
          </p:nvPr>
        </p:nvSpPr>
        <p:spPr>
          <a:xfrm>
            <a:off x="0" y="0"/>
            <a:ext cx="7010400" cy="1600200"/>
          </a:xfrm>
          <a:blipFill dpi="0" rotWithShape="1">
            <a:blip r:embed="rId3" cstate="print">
              <a:alphaModFix amt="45000"/>
            </a:blip>
            <a:srcRect/>
            <a:tile tx="0" ty="0" sx="40000" sy="40000" flip="none" algn="ctr"/>
          </a:blipFill>
          <a:ln w="0">
            <a:solidFill>
              <a:schemeClr val="tx1"/>
            </a:solidFill>
          </a:ln>
          <a:effectLst>
            <a:outerShdw blurRad="50800" dist="38100" dir="8100000" algn="tr" rotWithShape="0">
              <a:prstClr val="black">
                <a:alpha val="40000"/>
              </a:prstClr>
            </a:outerShdw>
          </a:effectLst>
        </p:spPr>
        <p:txBody>
          <a:bodyPr rIns="91440">
            <a:normAutofit/>
          </a:bodyPr>
          <a:lstStyle/>
          <a:p>
            <a:r>
              <a:rPr lang="en-US" sz="5400" b="1" dirty="0" smtClean="0">
                <a:solidFill>
                  <a:schemeClr val="bg1"/>
                </a:solidFill>
                <a:effectLst>
                  <a:outerShdw blurRad="38100" dist="38100" dir="2700000" algn="tl">
                    <a:srgbClr val="000000">
                      <a:alpha val="43137"/>
                    </a:srgbClr>
                  </a:outerShdw>
                </a:effectLst>
                <a:latin typeface="Franklin Gothic Medium" pitchFamily="34" charset="0"/>
              </a:rPr>
              <a:t>Acts 20:29-30</a:t>
            </a:r>
            <a:endParaRPr lang="en-US" sz="5400" b="1" dirty="0">
              <a:solidFill>
                <a:schemeClr val="bg1"/>
              </a:solidFill>
              <a:effectLst>
                <a:outerShdw blurRad="38100" dist="38100" dir="2700000" algn="tl">
                  <a:srgbClr val="000000">
                    <a:alpha val="43137"/>
                  </a:srgbClr>
                </a:outerShdw>
              </a:effectLst>
              <a:latin typeface="Franklin Gothic Medium"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993937"/>
            </a:gs>
            <a:gs pos="50000">
              <a:srgbClr val="722A28"/>
            </a:gs>
            <a:gs pos="100000">
              <a:srgbClr val="280F0E"/>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 name="TextBox 2"/>
          <p:cNvSpPr txBox="1"/>
          <p:nvPr/>
        </p:nvSpPr>
        <p:spPr>
          <a:xfrm>
            <a:off x="609600" y="1524000"/>
            <a:ext cx="8001000" cy="3416320"/>
          </a:xfrm>
          <a:prstGeom prst="rect">
            <a:avLst/>
          </a:prstGeom>
          <a:noFill/>
          <a:effectLst>
            <a:outerShdw dist="114300" dir="5400000" algn="ctr" rotWithShape="0">
              <a:srgbClr val="000000">
                <a:alpha val="43137"/>
              </a:srgbClr>
            </a:outerShdw>
          </a:effectLst>
        </p:spPr>
        <p:txBody>
          <a:bodyPr wrap="square" rtlCol="0">
            <a:spAutoFit/>
          </a:bodyPr>
          <a:lstStyle/>
          <a:p>
            <a:pPr algn="ctr"/>
            <a:r>
              <a:rPr lang="en-US" sz="7200" b="1" dirty="0" smtClean="0">
                <a:solidFill>
                  <a:schemeClr val="bg1"/>
                </a:solidFill>
                <a:effectLst>
                  <a:outerShdw blurRad="50800" dist="38100" dir="8100000" algn="tr" rotWithShape="0">
                    <a:prstClr val="black">
                      <a:alpha val="40000"/>
                    </a:prstClr>
                  </a:outerShdw>
                </a:effectLst>
              </a:rPr>
              <a:t>Apostasy or </a:t>
            </a:r>
          </a:p>
          <a:p>
            <a:pPr algn="ctr"/>
            <a:r>
              <a:rPr lang="en-US" sz="7200" b="1" dirty="0" smtClean="0">
                <a:solidFill>
                  <a:schemeClr val="bg1"/>
                </a:solidFill>
                <a:effectLst>
                  <a:outerShdw blurRad="50800" dist="38100" dir="8100000" algn="tr" rotWithShape="0">
                    <a:prstClr val="black">
                      <a:alpha val="40000"/>
                    </a:prstClr>
                  </a:outerShdw>
                </a:effectLst>
              </a:rPr>
              <a:t>“Turning Away” </a:t>
            </a:r>
          </a:p>
          <a:p>
            <a:pPr algn="ctr"/>
            <a:r>
              <a:rPr lang="en-US" sz="7200" b="1" dirty="0" smtClean="0">
                <a:solidFill>
                  <a:schemeClr val="bg1"/>
                </a:solidFill>
                <a:effectLst>
                  <a:outerShdw blurRad="50800" dist="38100" dir="8100000" algn="tr" rotWithShape="0">
                    <a:prstClr val="black">
                      <a:alpha val="40000"/>
                    </a:prstClr>
                  </a:outerShdw>
                </a:effectLst>
              </a:rPr>
              <a:t>is a Real Danger</a:t>
            </a:r>
            <a:endParaRPr lang="en-US" sz="7200" b="1" dirty="0">
              <a:solidFill>
                <a:schemeClr val="bg1"/>
              </a:solidFill>
              <a:effectLst>
                <a:outerShdw blurRad="50800" dist="38100" dir="8100000" algn="tr" rotWithShape="0">
                  <a:prstClr val="black">
                    <a:alpha val="40000"/>
                  </a:prstClr>
                </a:outerShdw>
              </a:effectLst>
            </a:endParaRPr>
          </a:p>
        </p:txBody>
      </p:sp>
    </p:spTree>
    <p:extLst>
      <p:ext uri="{BB962C8B-B14F-4D97-AF65-F5344CB8AC3E}">
        <p14:creationId xmlns:p14="http://schemas.microsoft.com/office/powerpoint/2010/main" xmlns="" val="293753364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dex-Sinaiticus-picture-2.jpg"/>
          <p:cNvPicPr>
            <a:picLocks noChangeAspect="1"/>
          </p:cNvPicPr>
          <p:nvPr/>
        </p:nvPicPr>
        <p:blipFill>
          <a:blip r:embed="rId2" cstate="print"/>
          <a:srcRect l="35778" r="30829"/>
          <a:stretch>
            <a:fillRect/>
          </a:stretch>
        </p:blipFill>
        <p:spPr>
          <a:xfrm>
            <a:off x="7010400" y="0"/>
            <a:ext cx="2133600" cy="6858000"/>
          </a:xfrm>
          <a:prstGeom prst="rect">
            <a:avLst/>
          </a:prstGeom>
          <a:effectLst>
            <a:innerShdw blurRad="63500" dist="50800" dir="13500000">
              <a:prstClr val="black">
                <a:alpha val="50000"/>
              </a:prstClr>
            </a:innerShdw>
          </a:effectLst>
        </p:spPr>
      </p:pic>
      <p:sp>
        <p:nvSpPr>
          <p:cNvPr id="3" name="Content Placeholder 2"/>
          <p:cNvSpPr>
            <a:spLocks noGrp="1"/>
          </p:cNvSpPr>
          <p:nvPr>
            <p:ph idx="1"/>
          </p:nvPr>
        </p:nvSpPr>
        <p:spPr>
          <a:xfrm>
            <a:off x="457200" y="1981200"/>
            <a:ext cx="6172200" cy="4419600"/>
          </a:xfrm>
        </p:spPr>
        <p:txBody>
          <a:bodyPr>
            <a:noAutofit/>
          </a:bodyPr>
          <a:lstStyle/>
          <a:p>
            <a:pPr marL="0" indent="0">
              <a:buNone/>
            </a:pPr>
            <a:r>
              <a:rPr lang="en-US" b="1" dirty="0" smtClean="0">
                <a:solidFill>
                  <a:schemeClr val="bg1"/>
                </a:solidFill>
                <a:effectLst>
                  <a:outerShdw blurRad="50800" dist="38100" dir="8100000" algn="tr" rotWithShape="0">
                    <a:prstClr val="black">
                      <a:alpha val="40000"/>
                    </a:prstClr>
                  </a:outerShdw>
                </a:effectLst>
                <a:latin typeface="Franklin Gothic Medium" pitchFamily="34" charset="0"/>
              </a:rPr>
              <a:t>“Go therefore and make disciples of all the nations, baptizing them in the name of the Father and of the Son and of the Holy Spirit, teaching them to observe all things that I have commanded you; and lo, I am with you always, even to the end of the age. Amen.”</a:t>
            </a:r>
          </a:p>
          <a:p>
            <a:pPr marL="0" indent="0">
              <a:buNone/>
            </a:pPr>
            <a:endParaRPr lang="en-US" b="1" dirty="0" smtClean="0">
              <a:solidFill>
                <a:schemeClr val="bg1"/>
              </a:solidFill>
              <a:effectLst>
                <a:outerShdw blurRad="50800" dist="38100" dir="8100000" algn="tr" rotWithShape="0">
                  <a:prstClr val="black">
                    <a:alpha val="40000"/>
                  </a:prstClr>
                </a:outerShdw>
              </a:effectLst>
              <a:latin typeface="Franklin Gothic Medium" pitchFamily="34" charset="0"/>
            </a:endParaRPr>
          </a:p>
        </p:txBody>
      </p:sp>
      <p:sp>
        <p:nvSpPr>
          <p:cNvPr id="2" name="Title 1"/>
          <p:cNvSpPr>
            <a:spLocks noGrp="1"/>
          </p:cNvSpPr>
          <p:nvPr>
            <p:ph type="title"/>
          </p:nvPr>
        </p:nvSpPr>
        <p:spPr>
          <a:xfrm>
            <a:off x="0" y="0"/>
            <a:ext cx="7010400" cy="1600200"/>
          </a:xfrm>
          <a:blipFill dpi="0" rotWithShape="1">
            <a:blip r:embed="rId3" cstate="print">
              <a:alphaModFix amt="45000"/>
            </a:blip>
            <a:srcRect/>
            <a:tile tx="0" ty="0" sx="40000" sy="40000" flip="none" algn="ctr"/>
          </a:blipFill>
          <a:ln w="0">
            <a:solidFill>
              <a:schemeClr val="tx1"/>
            </a:solidFill>
          </a:ln>
          <a:effectLst>
            <a:outerShdw blurRad="50800" dist="38100" dir="8100000" algn="tr" rotWithShape="0">
              <a:prstClr val="black">
                <a:alpha val="40000"/>
              </a:prstClr>
            </a:outerShdw>
          </a:effectLst>
        </p:spPr>
        <p:txBody>
          <a:bodyPr rIns="91440">
            <a:normAutofit/>
          </a:bodyPr>
          <a:lstStyle/>
          <a:p>
            <a:r>
              <a:rPr lang="en-US" sz="5400" b="1" dirty="0" smtClean="0">
                <a:solidFill>
                  <a:schemeClr val="bg1"/>
                </a:solidFill>
                <a:effectLst>
                  <a:outerShdw blurRad="38100" dist="38100" dir="2700000" algn="tl">
                    <a:srgbClr val="000000">
                      <a:alpha val="43137"/>
                    </a:srgbClr>
                  </a:outerShdw>
                </a:effectLst>
                <a:latin typeface="Franklin Gothic Medium" pitchFamily="34" charset="0"/>
              </a:rPr>
              <a:t>Matthew 28:19-20</a:t>
            </a:r>
            <a:endParaRPr lang="en-US" sz="5400" b="1" dirty="0">
              <a:solidFill>
                <a:schemeClr val="bg1"/>
              </a:solidFill>
              <a:effectLst>
                <a:outerShdw blurRad="38100" dist="38100" dir="2700000" algn="tl">
                  <a:srgbClr val="000000">
                    <a:alpha val="43137"/>
                  </a:srgbClr>
                </a:outerShdw>
              </a:effectLst>
              <a:latin typeface="Franklin Gothic Medium"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993937"/>
            </a:gs>
            <a:gs pos="50000">
              <a:srgbClr val="722A28"/>
            </a:gs>
            <a:gs pos="100000">
              <a:srgbClr val="280F0E"/>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 name="TextBox 2"/>
          <p:cNvSpPr txBox="1"/>
          <p:nvPr/>
        </p:nvSpPr>
        <p:spPr>
          <a:xfrm>
            <a:off x="609600" y="1828800"/>
            <a:ext cx="8001000" cy="3139321"/>
          </a:xfrm>
          <a:prstGeom prst="rect">
            <a:avLst/>
          </a:prstGeom>
          <a:noFill/>
          <a:effectLst>
            <a:outerShdw dist="114300" dir="5400000" algn="ctr" rotWithShape="0">
              <a:srgbClr val="000000">
                <a:alpha val="43137"/>
              </a:srgbClr>
            </a:outerShdw>
          </a:effectLst>
        </p:spPr>
        <p:txBody>
          <a:bodyPr wrap="square" rtlCol="0">
            <a:spAutoFit/>
          </a:bodyPr>
          <a:lstStyle/>
          <a:p>
            <a:pPr algn="ctr"/>
            <a:r>
              <a:rPr lang="en-US" sz="6600" b="1" dirty="0" smtClean="0">
                <a:solidFill>
                  <a:schemeClr val="bg1"/>
                </a:solidFill>
                <a:effectLst>
                  <a:outerShdw blurRad="50800" dist="38100" dir="8100000" algn="tr" rotWithShape="0">
                    <a:prstClr val="black">
                      <a:alpha val="40000"/>
                    </a:prstClr>
                  </a:outerShdw>
                </a:effectLst>
              </a:rPr>
              <a:t>We Must Follow the Commands of Christ and His Apostles</a:t>
            </a:r>
            <a:endParaRPr lang="en-US" sz="6600" b="1" dirty="0">
              <a:solidFill>
                <a:schemeClr val="bg1"/>
              </a:solidFill>
              <a:effectLst>
                <a:outerShdw blurRad="50800" dist="38100" dir="8100000" algn="tr" rotWithShape="0">
                  <a:prstClr val="black">
                    <a:alpha val="40000"/>
                  </a:prstClr>
                </a:outerShdw>
              </a:effectLst>
            </a:endParaRPr>
          </a:p>
        </p:txBody>
      </p:sp>
    </p:spTree>
    <p:extLst>
      <p:ext uri="{BB962C8B-B14F-4D97-AF65-F5344CB8AC3E}">
        <p14:creationId xmlns:p14="http://schemas.microsoft.com/office/powerpoint/2010/main" xmlns="" val="293753364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dex-Sinaiticus-picture-2.jpg"/>
          <p:cNvPicPr>
            <a:picLocks noChangeAspect="1"/>
          </p:cNvPicPr>
          <p:nvPr/>
        </p:nvPicPr>
        <p:blipFill>
          <a:blip r:embed="rId2" cstate="print"/>
          <a:srcRect l="35778" r="30829"/>
          <a:stretch>
            <a:fillRect/>
          </a:stretch>
        </p:blipFill>
        <p:spPr>
          <a:xfrm>
            <a:off x="0" y="0"/>
            <a:ext cx="2133600" cy="6858000"/>
          </a:xfrm>
          <a:prstGeom prst="rect">
            <a:avLst/>
          </a:prstGeom>
          <a:effectLst>
            <a:innerShdw blurRad="63500" dist="50800" dir="18900000">
              <a:prstClr val="black">
                <a:alpha val="50000"/>
              </a:prstClr>
            </a:innerShdw>
          </a:effectLst>
        </p:spPr>
      </p:pic>
      <p:sp>
        <p:nvSpPr>
          <p:cNvPr id="3" name="Content Placeholder 2"/>
          <p:cNvSpPr>
            <a:spLocks noGrp="1"/>
          </p:cNvSpPr>
          <p:nvPr>
            <p:ph idx="1"/>
          </p:nvPr>
        </p:nvSpPr>
        <p:spPr>
          <a:xfrm>
            <a:off x="2590800" y="2133600"/>
            <a:ext cx="6172200" cy="4419600"/>
          </a:xfrm>
        </p:spPr>
        <p:txBody>
          <a:bodyPr>
            <a:noAutofit/>
          </a:bodyPr>
          <a:lstStyle/>
          <a:p>
            <a:pPr marL="0" indent="0">
              <a:lnSpc>
                <a:spcPct val="90000"/>
              </a:lnSpc>
              <a:buNone/>
            </a:pPr>
            <a:r>
              <a:rPr lang="en-US" sz="4800" b="1" dirty="0" smtClean="0">
                <a:solidFill>
                  <a:schemeClr val="bg1"/>
                </a:solidFill>
                <a:effectLst>
                  <a:outerShdw blurRad="50800" dist="38100" dir="8100000" algn="tr" rotWithShape="0">
                    <a:prstClr val="black">
                      <a:alpha val="40000"/>
                    </a:prstClr>
                  </a:outerShdw>
                </a:effectLst>
                <a:latin typeface="Franklin Gothic Medium" pitchFamily="34" charset="0"/>
              </a:rPr>
              <a:t>“The things which you learned and received and heard and saw in me, these do, and the God of peace will be with you.”</a:t>
            </a:r>
          </a:p>
        </p:txBody>
      </p:sp>
      <p:sp>
        <p:nvSpPr>
          <p:cNvPr id="2" name="Title 1"/>
          <p:cNvSpPr>
            <a:spLocks noGrp="1"/>
          </p:cNvSpPr>
          <p:nvPr>
            <p:ph type="title"/>
          </p:nvPr>
        </p:nvSpPr>
        <p:spPr>
          <a:xfrm>
            <a:off x="2133600" y="0"/>
            <a:ext cx="7010400" cy="1600200"/>
          </a:xfrm>
          <a:blipFill dpi="0" rotWithShape="1">
            <a:blip r:embed="rId3" cstate="print">
              <a:alphaModFix amt="45000"/>
            </a:blip>
            <a:srcRect/>
            <a:tile tx="0" ty="0" sx="40000" sy="40000" flip="none" algn="ctr"/>
          </a:blipFill>
          <a:ln w="0">
            <a:solidFill>
              <a:schemeClr val="tx1"/>
            </a:solidFill>
          </a:ln>
          <a:effectLst>
            <a:outerShdw blurRad="50800" dist="38100" dir="8100000" algn="tr" rotWithShape="0">
              <a:prstClr val="black">
                <a:alpha val="40000"/>
              </a:prstClr>
            </a:outerShdw>
          </a:effectLst>
        </p:spPr>
        <p:txBody>
          <a:bodyPr rIns="91440">
            <a:normAutofit/>
          </a:bodyPr>
          <a:lstStyle/>
          <a:p>
            <a:r>
              <a:rPr lang="en-US" sz="6000" b="1" dirty="0" smtClean="0">
                <a:solidFill>
                  <a:schemeClr val="bg1"/>
                </a:solidFill>
                <a:effectLst>
                  <a:outerShdw blurRad="38100" dist="38100" dir="2700000" algn="tl">
                    <a:srgbClr val="000000">
                      <a:alpha val="43137"/>
                    </a:srgbClr>
                  </a:outerShdw>
                </a:effectLst>
                <a:latin typeface="Franklin Gothic Medium" pitchFamily="34" charset="0"/>
              </a:rPr>
              <a:t>Philippians 4:9</a:t>
            </a:r>
            <a:endParaRPr lang="en-US" sz="6000" b="1" dirty="0">
              <a:solidFill>
                <a:schemeClr val="bg1"/>
              </a:solidFill>
              <a:effectLst>
                <a:outerShdw blurRad="38100" dist="38100" dir="2700000" algn="tl">
                  <a:srgbClr val="000000">
                    <a:alpha val="43137"/>
                  </a:srgbClr>
                </a:outerShdw>
              </a:effectLst>
              <a:latin typeface="Franklin Gothic Medium"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993937"/>
            </a:gs>
            <a:gs pos="50000">
              <a:srgbClr val="722A28"/>
            </a:gs>
            <a:gs pos="100000">
              <a:srgbClr val="280F0E"/>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 name="TextBox 2"/>
          <p:cNvSpPr txBox="1"/>
          <p:nvPr/>
        </p:nvSpPr>
        <p:spPr>
          <a:xfrm>
            <a:off x="609600" y="1828800"/>
            <a:ext cx="8001000" cy="3139321"/>
          </a:xfrm>
          <a:prstGeom prst="rect">
            <a:avLst/>
          </a:prstGeom>
          <a:noFill/>
          <a:effectLst>
            <a:outerShdw dist="114300" dir="5400000" algn="ctr" rotWithShape="0">
              <a:srgbClr val="000000">
                <a:alpha val="43137"/>
              </a:srgbClr>
            </a:outerShdw>
          </a:effectLst>
        </p:spPr>
        <p:txBody>
          <a:bodyPr wrap="square" rtlCol="0">
            <a:spAutoFit/>
          </a:bodyPr>
          <a:lstStyle/>
          <a:p>
            <a:pPr algn="ctr"/>
            <a:r>
              <a:rPr lang="en-US" sz="6600" b="1" dirty="0" smtClean="0">
                <a:solidFill>
                  <a:schemeClr val="bg1"/>
                </a:solidFill>
                <a:effectLst>
                  <a:outerShdw blurRad="50800" dist="38100" dir="8100000" algn="tr" rotWithShape="0">
                    <a:prstClr val="black">
                      <a:alpha val="40000"/>
                    </a:prstClr>
                  </a:outerShdw>
                </a:effectLst>
              </a:rPr>
              <a:t>We Must Follow the Approved Examples  of His Apostles</a:t>
            </a:r>
            <a:endParaRPr lang="en-US" sz="6600" b="1" dirty="0">
              <a:solidFill>
                <a:schemeClr val="bg1"/>
              </a:solidFill>
              <a:effectLst>
                <a:outerShdw blurRad="50800" dist="38100" dir="8100000" algn="tr" rotWithShape="0">
                  <a:prstClr val="black">
                    <a:alpha val="40000"/>
                  </a:prstClr>
                </a:outerShdw>
              </a:effectLst>
            </a:endParaRPr>
          </a:p>
        </p:txBody>
      </p:sp>
    </p:spTree>
    <p:extLst>
      <p:ext uri="{BB962C8B-B14F-4D97-AF65-F5344CB8AC3E}">
        <p14:creationId xmlns:p14="http://schemas.microsoft.com/office/powerpoint/2010/main" xmlns="" val="2937533647"/>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dex-Sinaiticus-picture-2.jpg"/>
          <p:cNvPicPr>
            <a:picLocks noChangeAspect="1"/>
          </p:cNvPicPr>
          <p:nvPr/>
        </p:nvPicPr>
        <p:blipFill>
          <a:blip r:embed="rId2" cstate="print"/>
          <a:srcRect l="35778" r="30829"/>
          <a:stretch>
            <a:fillRect/>
          </a:stretch>
        </p:blipFill>
        <p:spPr>
          <a:xfrm>
            <a:off x="7010400" y="0"/>
            <a:ext cx="2133600" cy="6858000"/>
          </a:xfrm>
          <a:prstGeom prst="rect">
            <a:avLst/>
          </a:prstGeom>
          <a:effectLst>
            <a:innerShdw blurRad="63500" dist="50800" dir="13500000">
              <a:prstClr val="black">
                <a:alpha val="50000"/>
              </a:prstClr>
            </a:innerShdw>
          </a:effectLst>
        </p:spPr>
      </p:pic>
      <p:sp>
        <p:nvSpPr>
          <p:cNvPr id="3" name="Content Placeholder 2"/>
          <p:cNvSpPr>
            <a:spLocks noGrp="1"/>
          </p:cNvSpPr>
          <p:nvPr>
            <p:ph idx="1"/>
          </p:nvPr>
        </p:nvSpPr>
        <p:spPr>
          <a:xfrm>
            <a:off x="457200" y="2133600"/>
            <a:ext cx="6172200" cy="4419600"/>
          </a:xfrm>
        </p:spPr>
        <p:txBody>
          <a:bodyPr>
            <a:noAutofit/>
          </a:bodyPr>
          <a:lstStyle/>
          <a:p>
            <a:pPr marL="0" indent="0">
              <a:buNone/>
            </a:pPr>
            <a:r>
              <a:rPr lang="en-US" sz="2700" b="1" dirty="0" smtClean="0">
                <a:solidFill>
                  <a:schemeClr val="bg1"/>
                </a:solidFill>
                <a:effectLst>
                  <a:outerShdw blurRad="50800" dist="38100" dir="8100000" algn="tr" rotWithShape="0">
                    <a:prstClr val="black">
                      <a:alpha val="40000"/>
                    </a:prstClr>
                  </a:outerShdw>
                </a:effectLst>
                <a:latin typeface="Franklin Gothic Medium" pitchFamily="34" charset="0"/>
              </a:rPr>
              <a:t>“For I testify to everyone who hears the words of the prophecy of this book: If anyone adds to these things, God will add to him the plagues that are written in this book;   and if anyone takes away from the words of the book of this prophecy, God shall take away his part from the Book of Life, from the holy city, and from the things which are written in this book.”</a:t>
            </a:r>
          </a:p>
        </p:txBody>
      </p:sp>
      <p:sp>
        <p:nvSpPr>
          <p:cNvPr id="2" name="Title 1"/>
          <p:cNvSpPr>
            <a:spLocks noGrp="1"/>
          </p:cNvSpPr>
          <p:nvPr>
            <p:ph type="title"/>
          </p:nvPr>
        </p:nvSpPr>
        <p:spPr>
          <a:xfrm>
            <a:off x="0" y="0"/>
            <a:ext cx="7010400" cy="1600200"/>
          </a:xfrm>
          <a:blipFill dpi="0" rotWithShape="1">
            <a:blip r:embed="rId3" cstate="print">
              <a:alphaModFix amt="45000"/>
            </a:blip>
            <a:srcRect/>
            <a:tile tx="0" ty="0" sx="40000" sy="40000" flip="none" algn="ctr"/>
          </a:blipFill>
          <a:ln w="0">
            <a:solidFill>
              <a:schemeClr val="tx1"/>
            </a:solidFill>
          </a:ln>
          <a:effectLst>
            <a:outerShdw blurRad="50800" dist="38100" dir="8100000" algn="tr" rotWithShape="0">
              <a:prstClr val="black">
                <a:alpha val="40000"/>
              </a:prstClr>
            </a:outerShdw>
          </a:effectLst>
        </p:spPr>
        <p:txBody>
          <a:bodyPr rIns="91440">
            <a:normAutofit/>
          </a:bodyPr>
          <a:lstStyle/>
          <a:p>
            <a:r>
              <a:rPr lang="en-US" sz="5400" b="1" dirty="0" smtClean="0">
                <a:solidFill>
                  <a:schemeClr val="bg1"/>
                </a:solidFill>
                <a:effectLst>
                  <a:outerShdw blurRad="38100" dist="38100" dir="2700000" algn="tl">
                    <a:srgbClr val="000000">
                      <a:alpha val="43137"/>
                    </a:srgbClr>
                  </a:outerShdw>
                </a:effectLst>
                <a:latin typeface="Franklin Gothic Medium" pitchFamily="34" charset="0"/>
              </a:rPr>
              <a:t>Revelation 22:18-19</a:t>
            </a:r>
            <a:endParaRPr lang="en-US" sz="5400" b="1" dirty="0">
              <a:solidFill>
                <a:schemeClr val="bg1"/>
              </a:solidFill>
              <a:effectLst>
                <a:outerShdw blurRad="38100" dist="38100" dir="2700000" algn="tl">
                  <a:srgbClr val="000000">
                    <a:alpha val="43137"/>
                  </a:srgbClr>
                </a:outerShdw>
              </a:effectLst>
              <a:latin typeface="Franklin Gothic Medium"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S10201166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P030002167">
  <a:themeElements>
    <a:clrScheme name="Serenity">
      <a:dk1>
        <a:sysClr val="windowText" lastClr="000000"/>
      </a:dk1>
      <a:lt1>
        <a:srgbClr val="DBF5F9"/>
      </a:lt1>
      <a:dk2>
        <a:srgbClr val="07674D"/>
      </a:dk2>
      <a:lt2>
        <a:srgbClr val="EDF2DA"/>
      </a:lt2>
      <a:accent1>
        <a:srgbClr val="7CCA62"/>
      </a:accent1>
      <a:accent2>
        <a:srgbClr val="660066"/>
      </a:accent2>
      <a:accent3>
        <a:srgbClr val="9966FF"/>
      </a:accent3>
      <a:accent4>
        <a:srgbClr val="FFC000"/>
      </a:accent4>
      <a:accent5>
        <a:srgbClr val="FF33CC"/>
      </a:accent5>
      <a:accent6>
        <a:srgbClr val="CDC800"/>
      </a:accent6>
      <a:hlink>
        <a:srgbClr val="FFCC66"/>
      </a:hlink>
      <a:folHlink>
        <a:srgbClr val="FF660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0902D99-6D34-4974-BE6D-CA732313B1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TS102011662</Template>
  <TotalTime>0</TotalTime>
  <Words>7628</Words>
  <Application>Microsoft Office PowerPoint</Application>
  <PresentationFormat>On-screen Show (4:3)</PresentationFormat>
  <Paragraphs>414</Paragraphs>
  <Slides>20</Slides>
  <Notes>9</Notes>
  <HiddenSlides>0</HiddenSlides>
  <MMClips>0</MMClips>
  <ScaleCrop>false</ScaleCrop>
  <HeadingPairs>
    <vt:vector size="4" baseType="variant">
      <vt:variant>
        <vt:lpstr>Theme</vt:lpstr>
      </vt:variant>
      <vt:variant>
        <vt:i4>3</vt:i4>
      </vt:variant>
      <vt:variant>
        <vt:lpstr>Slide Titles</vt:lpstr>
      </vt:variant>
      <vt:variant>
        <vt:i4>20</vt:i4>
      </vt:variant>
    </vt:vector>
  </HeadingPairs>
  <TitlesOfParts>
    <vt:vector size="23" baseType="lpstr">
      <vt:lpstr>TS102011662</vt:lpstr>
      <vt:lpstr>TP030002167</vt:lpstr>
      <vt:lpstr>Office Theme</vt:lpstr>
      <vt:lpstr>Matthew 24:10-11</vt:lpstr>
      <vt:lpstr>2 Timothy 4:3-4</vt:lpstr>
      <vt:lpstr>Acts 20:29-30</vt:lpstr>
      <vt:lpstr>Slide 4</vt:lpstr>
      <vt:lpstr>Matthew 28:19-20</vt:lpstr>
      <vt:lpstr>Slide 6</vt:lpstr>
      <vt:lpstr>Philippians 4:9</vt:lpstr>
      <vt:lpstr>Slide 8</vt:lpstr>
      <vt:lpstr>Revelation 22:18-19</vt:lpstr>
      <vt:lpstr>Slide 10</vt:lpstr>
      <vt:lpstr>Ephesians 3:4</vt:lpstr>
      <vt:lpstr>Slide 12</vt:lpstr>
      <vt:lpstr>Slide 13</vt:lpstr>
      <vt:lpstr>Slide 14</vt:lpstr>
      <vt:lpstr>Slide 15</vt:lpstr>
      <vt:lpstr>Slide 16</vt:lpstr>
      <vt:lpstr>Slide 17</vt:lpstr>
      <vt:lpstr>Slide 18</vt:lpstr>
      <vt:lpstr>Slide 19</vt:lpstr>
      <vt:lpstr>Slide 20</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2012-02-11T18:17:28Z</dcterms:created>
  <dcterms:modified xsi:type="dcterms:W3CDTF">2012-02-17T16:40:46Z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TC020116629991</vt:lpwstr>
  </property>
</Properties>
</file>