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rawing3.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2"/>
  </p:sldMasterIdLst>
  <p:notesMasterIdLst>
    <p:notesMasterId r:id="rId6"/>
  </p:notesMasterIdLst>
  <p:sldIdLst>
    <p:sldId id="256"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37478" autoAdjust="0"/>
  </p:normalViewPr>
  <p:slideViewPr>
    <p:cSldViewPr showGuides="1">
      <p:cViewPr varScale="1">
        <p:scale>
          <a:sx n="70" d="100"/>
          <a:sy n="70" d="100"/>
        </p:scale>
        <p:origin x="-108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ata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_rels/data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3282A7-70A2-40EB-BA90-3E5E0CC5412F}" type="doc">
      <dgm:prSet loTypeId="urn:microsoft.com/office/officeart/2008/layout/TitlePictureLineup" loCatId="picture" qsTypeId="urn:microsoft.com/office/officeart/2005/8/quickstyle/simple1" qsCatId="simple" csTypeId="urn:microsoft.com/office/officeart/2005/8/colors/accent1_2" csCatId="accent1" phldr="1"/>
      <dgm:spPr/>
      <dgm:t>
        <a:bodyPr/>
        <a:lstStyle/>
        <a:p>
          <a:endParaRPr lang="en-US"/>
        </a:p>
      </dgm:t>
    </dgm:pt>
    <dgm:pt modelId="{BFD1F271-C6F3-4EB5-8F42-01A31264773A}">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1:3</a:t>
          </a:r>
          <a:endParaRPr lang="en-US" sz="2600" b="1" dirty="0">
            <a:latin typeface="Gill Sans MT" pitchFamily="34" charset="0"/>
          </a:endParaRPr>
        </a:p>
      </dgm:t>
    </dgm:pt>
    <dgm:pt modelId="{074B466C-5E74-43B0-AC01-3032107620EA}" type="parTrans" cxnId="{A5C2BC63-CD93-4ED2-8B91-F588E0E68119}">
      <dgm:prSet/>
      <dgm:spPr/>
      <dgm:t>
        <a:bodyPr/>
        <a:lstStyle/>
        <a:p>
          <a:endParaRPr lang="en-US"/>
        </a:p>
      </dgm:t>
    </dgm:pt>
    <dgm:pt modelId="{2C6514D4-354C-4C04-88DE-F01CB5F87F6A}" type="sibTrans" cxnId="{A5C2BC63-CD93-4ED2-8B91-F588E0E68119}">
      <dgm:prSet/>
      <dgm:spPr/>
      <dgm:t>
        <a:bodyPr/>
        <a:lstStyle/>
        <a:p>
          <a:endParaRPr lang="en-US"/>
        </a:p>
      </dgm:t>
    </dgm:pt>
    <dgm:pt modelId="{EB8B5144-5386-4192-A705-9058E77C01B1}">
      <dgm:prSet phldrT="[Text]" custT="1"/>
      <dgm:spPr/>
      <dgm:t>
        <a:bodyPr/>
        <a:lstStyle/>
        <a:p>
          <a:pPr algn="ctr"/>
          <a:r>
            <a:rPr lang="en-US" sz="3200" b="1" dirty="0" smtClean="0">
              <a:solidFill>
                <a:schemeClr val="bg1"/>
              </a:solidFill>
              <a:latin typeface="Gill Sans MT" pitchFamily="34" charset="0"/>
            </a:rPr>
            <a:t>Fellowship with God and One Another</a:t>
          </a:r>
          <a:endParaRPr lang="en-US" sz="3200" b="1" dirty="0">
            <a:solidFill>
              <a:schemeClr val="bg1"/>
            </a:solidFill>
            <a:latin typeface="Gill Sans MT" pitchFamily="34" charset="0"/>
          </a:endParaRPr>
        </a:p>
      </dgm:t>
    </dgm:pt>
    <dgm:pt modelId="{612008EB-7F87-40A4-A6E3-E86E6DEDC204}" type="parTrans" cxnId="{B5314403-8592-43AB-9B0C-026A9911C1D1}">
      <dgm:prSet/>
      <dgm:spPr/>
      <dgm:t>
        <a:bodyPr/>
        <a:lstStyle/>
        <a:p>
          <a:endParaRPr lang="en-US"/>
        </a:p>
      </dgm:t>
    </dgm:pt>
    <dgm:pt modelId="{EE092C9A-F204-4DB9-9C74-C3AA7F3D68FC}" type="sibTrans" cxnId="{B5314403-8592-43AB-9B0C-026A9911C1D1}">
      <dgm:prSet/>
      <dgm:spPr/>
      <dgm:t>
        <a:bodyPr/>
        <a:lstStyle/>
        <a:p>
          <a:endParaRPr lang="en-US"/>
        </a:p>
      </dgm:t>
    </dgm:pt>
    <dgm:pt modelId="{3856EAB8-949C-408D-A6E4-941E45CD71B0}">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1:7-9 </a:t>
          </a:r>
          <a:endParaRPr lang="en-US" sz="2600" b="1" dirty="0">
            <a:latin typeface="Gill Sans MT" pitchFamily="34" charset="0"/>
          </a:endParaRPr>
        </a:p>
      </dgm:t>
    </dgm:pt>
    <dgm:pt modelId="{ECB51387-F340-4607-BC98-F7CBC4D29424}" type="parTrans" cxnId="{F8437F7A-A0F4-4E69-BE6F-FF6DFD226F42}">
      <dgm:prSet/>
      <dgm:spPr/>
      <dgm:t>
        <a:bodyPr/>
        <a:lstStyle/>
        <a:p>
          <a:endParaRPr lang="en-US"/>
        </a:p>
      </dgm:t>
    </dgm:pt>
    <dgm:pt modelId="{719DBD9C-54E7-4B31-8D14-960A262E4059}" type="sibTrans" cxnId="{F8437F7A-A0F4-4E69-BE6F-FF6DFD226F42}">
      <dgm:prSet/>
      <dgm:spPr/>
      <dgm:t>
        <a:bodyPr/>
        <a:lstStyle/>
        <a:p>
          <a:endParaRPr lang="en-US"/>
        </a:p>
      </dgm:t>
    </dgm:pt>
    <dgm:pt modelId="{E634B75E-B69A-45BD-949A-B28DA5F467F7}">
      <dgm:prSet phldrT="[Text]" custT="1"/>
      <dgm:spPr/>
      <dgm:t>
        <a:bodyPr/>
        <a:lstStyle/>
        <a:p>
          <a:pPr algn="ctr"/>
          <a:r>
            <a:rPr lang="en-US" sz="3000" b="1" spc="-100" baseline="0" dirty="0" smtClean="0">
              <a:solidFill>
                <a:schemeClr val="bg1"/>
              </a:solidFill>
              <a:latin typeface="Gill Sans MT" pitchFamily="34" charset="0"/>
            </a:rPr>
            <a:t>Forgiveness of Sins</a:t>
          </a:r>
          <a:endParaRPr lang="en-US" sz="3000" spc="-100" baseline="0" dirty="0">
            <a:solidFill>
              <a:schemeClr val="bg1"/>
            </a:solidFill>
            <a:latin typeface="Gill Sans MT" pitchFamily="34" charset="0"/>
          </a:endParaRPr>
        </a:p>
      </dgm:t>
    </dgm:pt>
    <dgm:pt modelId="{3F428930-701C-4CB9-8759-BF2C8E895ED2}" type="parTrans" cxnId="{FB209D1F-F594-4C29-87F5-94DAA9D4D3AA}">
      <dgm:prSet/>
      <dgm:spPr/>
      <dgm:t>
        <a:bodyPr/>
        <a:lstStyle/>
        <a:p>
          <a:endParaRPr lang="en-US"/>
        </a:p>
      </dgm:t>
    </dgm:pt>
    <dgm:pt modelId="{0D8D3E7B-81A2-4A73-A251-95704DD22077}" type="sibTrans" cxnId="{FB209D1F-F594-4C29-87F5-94DAA9D4D3AA}">
      <dgm:prSet/>
      <dgm:spPr/>
      <dgm:t>
        <a:bodyPr/>
        <a:lstStyle/>
        <a:p>
          <a:endParaRPr lang="en-US"/>
        </a:p>
      </dgm:t>
    </dgm:pt>
    <dgm:pt modelId="{2879351E-2988-488A-8B94-15C25D4AD8C2}">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4:4</a:t>
          </a:r>
          <a:endParaRPr lang="en-US" sz="2600" b="1" dirty="0">
            <a:latin typeface="Gill Sans MT" pitchFamily="34" charset="0"/>
          </a:endParaRPr>
        </a:p>
      </dgm:t>
    </dgm:pt>
    <dgm:pt modelId="{14CE6DE6-7AE4-4065-AB74-552CC1D6A349}" type="parTrans" cxnId="{3FD83816-C361-4D24-8AB6-354B7437A76B}">
      <dgm:prSet/>
      <dgm:spPr/>
      <dgm:t>
        <a:bodyPr/>
        <a:lstStyle/>
        <a:p>
          <a:endParaRPr lang="en-US"/>
        </a:p>
      </dgm:t>
    </dgm:pt>
    <dgm:pt modelId="{881862A2-801E-4409-BBA3-1D28F906DF0D}" type="sibTrans" cxnId="{3FD83816-C361-4D24-8AB6-354B7437A76B}">
      <dgm:prSet/>
      <dgm:spPr/>
      <dgm:t>
        <a:bodyPr/>
        <a:lstStyle/>
        <a:p>
          <a:endParaRPr lang="en-US"/>
        </a:p>
      </dgm:t>
    </dgm:pt>
    <dgm:pt modelId="{368813E9-88F2-4B87-A18F-8968DB02E955}">
      <dgm:prSet phldrT="[Text]" custT="1"/>
      <dgm:spPr/>
      <dgm:t>
        <a:bodyPr/>
        <a:lstStyle/>
        <a:p>
          <a:pPr algn="ctr"/>
          <a:r>
            <a:rPr lang="en-US" sz="3200" b="1" dirty="0" smtClean="0">
              <a:solidFill>
                <a:schemeClr val="bg1"/>
              </a:solidFill>
              <a:latin typeface="Gill Sans MT" pitchFamily="34" charset="0"/>
            </a:rPr>
            <a:t>God’s Care</a:t>
          </a:r>
          <a:endParaRPr lang="en-US" sz="3200" b="1" dirty="0">
            <a:solidFill>
              <a:schemeClr val="bg1"/>
            </a:solidFill>
            <a:latin typeface="Gill Sans MT" pitchFamily="34" charset="0"/>
          </a:endParaRPr>
        </a:p>
      </dgm:t>
    </dgm:pt>
    <dgm:pt modelId="{E88ABAB3-92C9-4BE8-8456-BA7C85E7E798}" type="parTrans" cxnId="{1FB74535-938D-4C18-A440-47241A4D8FB5}">
      <dgm:prSet/>
      <dgm:spPr/>
      <dgm:t>
        <a:bodyPr/>
        <a:lstStyle/>
        <a:p>
          <a:endParaRPr lang="en-US"/>
        </a:p>
      </dgm:t>
    </dgm:pt>
    <dgm:pt modelId="{422B2A6C-E95B-4FDB-8D10-DE19A116E7B7}" type="sibTrans" cxnId="{1FB74535-938D-4C18-A440-47241A4D8FB5}">
      <dgm:prSet/>
      <dgm:spPr/>
      <dgm:t>
        <a:bodyPr/>
        <a:lstStyle/>
        <a:p>
          <a:endParaRPr lang="en-US"/>
        </a:p>
      </dgm:t>
    </dgm:pt>
    <dgm:pt modelId="{9BAC8106-8CC6-4773-96AA-9DD524F0259F}" type="pres">
      <dgm:prSet presAssocID="{B63282A7-70A2-40EB-BA90-3E5E0CC5412F}" presName="Name0" presStyleCnt="0">
        <dgm:presLayoutVars>
          <dgm:dir/>
        </dgm:presLayoutVars>
      </dgm:prSet>
      <dgm:spPr/>
      <dgm:t>
        <a:bodyPr/>
        <a:lstStyle/>
        <a:p>
          <a:endParaRPr lang="en-US"/>
        </a:p>
      </dgm:t>
    </dgm:pt>
    <dgm:pt modelId="{7846938B-620B-48DC-889B-BB5890006A03}" type="pres">
      <dgm:prSet presAssocID="{BFD1F271-C6F3-4EB5-8F42-01A31264773A}" presName="composite" presStyleCnt="0"/>
      <dgm:spPr/>
    </dgm:pt>
    <dgm:pt modelId="{6EE71F31-E1FD-4051-8E20-8F20240C9854}" type="pres">
      <dgm:prSet presAssocID="{BFD1F271-C6F3-4EB5-8F42-01A31264773A}" presName="Accent" presStyleLbl="alignAcc1" presStyleIdx="0" presStyleCnt="3"/>
      <dgm:spPr>
        <a:ln w="38100">
          <a:gradFill>
            <a:gsLst>
              <a:gs pos="0">
                <a:srgbClr val="280F0E"/>
              </a:gs>
              <a:gs pos="100000">
                <a:srgbClr val="000000">
                  <a:alpha val="0"/>
                </a:srgbClr>
              </a:gs>
            </a:gsLst>
            <a:lin ang="5400000" scaled="0"/>
          </a:gradFill>
        </a:ln>
      </dgm:spPr>
      <dgm:t>
        <a:bodyPr/>
        <a:lstStyle/>
        <a:p>
          <a:endParaRPr lang="en-US"/>
        </a:p>
      </dgm:t>
    </dgm:pt>
    <dgm:pt modelId="{7E7413C4-7C09-40FD-B67F-7804CD290F9A}" type="pres">
      <dgm:prSet presAssocID="{BFD1F271-C6F3-4EB5-8F42-01A31264773A}" presName="Image" presStyleLbl="node1" presStyleIdx="0" presStyleCnt="3"/>
      <dgm:spPr>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B2F64801-3A43-43B6-B958-B3D683F772C2}" type="pres">
      <dgm:prSet presAssocID="{BFD1F271-C6F3-4EB5-8F42-01A31264773A}" presName="Child" presStyleLbl="revTx" presStyleIdx="0" presStyleCnt="3">
        <dgm:presLayoutVars>
          <dgm:bulletEnabled val="1"/>
        </dgm:presLayoutVars>
      </dgm:prSet>
      <dgm:spPr/>
      <dgm:t>
        <a:bodyPr/>
        <a:lstStyle/>
        <a:p>
          <a:endParaRPr lang="en-US"/>
        </a:p>
      </dgm:t>
    </dgm:pt>
    <dgm:pt modelId="{7280A11D-BA7D-4498-851F-3374AA3FA2AC}" type="pres">
      <dgm:prSet presAssocID="{BFD1F271-C6F3-4EB5-8F42-01A31264773A}" presName="Parent" presStyleLbl="alignNode1" presStyleIdx="0" presStyleCnt="3">
        <dgm:presLayoutVars>
          <dgm:bulletEnabled val="1"/>
        </dgm:presLayoutVars>
      </dgm:prSet>
      <dgm:spPr>
        <a:prstGeom prst="round2DiagRect">
          <a:avLst/>
        </a:prstGeom>
      </dgm:spPr>
      <dgm:t>
        <a:bodyPr/>
        <a:lstStyle/>
        <a:p>
          <a:endParaRPr lang="en-US"/>
        </a:p>
      </dgm:t>
    </dgm:pt>
    <dgm:pt modelId="{603EBAD6-A84D-40D7-98AC-3E48ACBD8F03}" type="pres">
      <dgm:prSet presAssocID="{2C6514D4-354C-4C04-88DE-F01CB5F87F6A}" presName="sibTrans" presStyleCnt="0"/>
      <dgm:spPr/>
    </dgm:pt>
    <dgm:pt modelId="{24865614-F0C5-4FBB-A223-5B113E817005}" type="pres">
      <dgm:prSet presAssocID="{3856EAB8-949C-408D-A6E4-941E45CD71B0}" presName="composite" presStyleCnt="0"/>
      <dgm:spPr/>
    </dgm:pt>
    <dgm:pt modelId="{9F0CC73E-F503-4F00-9BD7-91C8AA5613F1}" type="pres">
      <dgm:prSet presAssocID="{3856EAB8-949C-408D-A6E4-941E45CD71B0}" presName="Accent" presStyleLbl="alignAcc1" presStyleIdx="1" presStyleCnt="3"/>
      <dgm:spPr>
        <a:ln w="38100">
          <a:gradFill>
            <a:gsLst>
              <a:gs pos="0">
                <a:srgbClr val="280F0E"/>
              </a:gs>
              <a:gs pos="100000">
                <a:srgbClr val="000000">
                  <a:alpha val="0"/>
                </a:srgbClr>
              </a:gs>
            </a:gsLst>
            <a:lin ang="5400000" scaled="0"/>
          </a:gradFill>
        </a:ln>
      </dgm:spPr>
      <dgm:t>
        <a:bodyPr/>
        <a:lstStyle/>
        <a:p>
          <a:endParaRPr lang="en-US"/>
        </a:p>
      </dgm:t>
    </dgm:pt>
    <dgm:pt modelId="{67DCCFF5-35CE-4975-B1FA-880272C581D1}" type="pres">
      <dgm:prSet presAssocID="{3856EAB8-949C-408D-A6E4-941E45CD71B0}" presName="Image" presStyleLbl="node1" presStyleIdx="1" presStyleCnt="3"/>
      <dgm:spPr>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5AB57B8F-CA64-436E-A0E8-FE9731F3E6DE}" type="pres">
      <dgm:prSet presAssocID="{3856EAB8-949C-408D-A6E4-941E45CD71B0}" presName="Child" presStyleLbl="revTx" presStyleIdx="1" presStyleCnt="3">
        <dgm:presLayoutVars>
          <dgm:bulletEnabled val="1"/>
        </dgm:presLayoutVars>
      </dgm:prSet>
      <dgm:spPr/>
      <dgm:t>
        <a:bodyPr/>
        <a:lstStyle/>
        <a:p>
          <a:endParaRPr lang="en-US"/>
        </a:p>
      </dgm:t>
    </dgm:pt>
    <dgm:pt modelId="{F62A90DE-2642-464C-9280-6F593CF60FBF}" type="pres">
      <dgm:prSet presAssocID="{3856EAB8-949C-408D-A6E4-941E45CD71B0}" presName="Parent" presStyleLbl="alignNode1" presStyleIdx="1" presStyleCnt="3">
        <dgm:presLayoutVars>
          <dgm:bulletEnabled val="1"/>
        </dgm:presLayoutVars>
      </dgm:prSet>
      <dgm:spPr>
        <a:prstGeom prst="round2DiagRect">
          <a:avLst/>
        </a:prstGeom>
      </dgm:spPr>
      <dgm:t>
        <a:bodyPr/>
        <a:lstStyle/>
        <a:p>
          <a:endParaRPr lang="en-US"/>
        </a:p>
      </dgm:t>
    </dgm:pt>
    <dgm:pt modelId="{9B5D9EF6-9F70-4DEC-944D-F6606BEB9AA7}" type="pres">
      <dgm:prSet presAssocID="{719DBD9C-54E7-4B31-8D14-960A262E4059}" presName="sibTrans" presStyleCnt="0"/>
      <dgm:spPr/>
    </dgm:pt>
    <dgm:pt modelId="{9A150E43-8FB0-4614-8517-B57D7DBCE5F2}" type="pres">
      <dgm:prSet presAssocID="{2879351E-2988-488A-8B94-15C25D4AD8C2}" presName="composite" presStyleCnt="0"/>
      <dgm:spPr/>
    </dgm:pt>
    <dgm:pt modelId="{AD89D675-E175-4FF3-8F50-BBF50D9E32C4}" type="pres">
      <dgm:prSet presAssocID="{2879351E-2988-488A-8B94-15C25D4AD8C2}" presName="Accent" presStyleLbl="alignAcc1" presStyleIdx="2" presStyleCnt="3"/>
      <dgm:spPr>
        <a:ln w="38100">
          <a:gradFill>
            <a:gsLst>
              <a:gs pos="0">
                <a:srgbClr val="280F0E"/>
              </a:gs>
              <a:gs pos="100000">
                <a:srgbClr val="000000">
                  <a:alpha val="0"/>
                </a:srgbClr>
              </a:gs>
            </a:gsLst>
            <a:lin ang="5400000" scaled="0"/>
          </a:gradFill>
        </a:ln>
      </dgm:spPr>
      <dgm:t>
        <a:bodyPr/>
        <a:lstStyle/>
        <a:p>
          <a:endParaRPr lang="en-US"/>
        </a:p>
      </dgm:t>
    </dgm:pt>
    <dgm:pt modelId="{D1B0BBF7-099D-42AE-80F3-58CFA928DE2B}" type="pres">
      <dgm:prSet presAssocID="{2879351E-2988-488A-8B94-15C25D4AD8C2}" presName="Image" presStyleLbl="node1" presStyleIdx="2" presStyleCnt="3"/>
      <dgm:spPr>
        <a:prstGeom prst="round1Rect">
          <a:avLst/>
        </a:prstGeom>
        <a:blipFill>
          <a:blip xmlns:r="http://schemas.openxmlformats.org/officeDocument/2006/relationships" r:embed="rId3"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2CC0510A-D5E0-4210-82F4-A6D466888A3E}" type="pres">
      <dgm:prSet presAssocID="{2879351E-2988-488A-8B94-15C25D4AD8C2}" presName="Child" presStyleLbl="revTx" presStyleIdx="2" presStyleCnt="3">
        <dgm:presLayoutVars>
          <dgm:bulletEnabled val="1"/>
        </dgm:presLayoutVars>
      </dgm:prSet>
      <dgm:spPr/>
      <dgm:t>
        <a:bodyPr/>
        <a:lstStyle/>
        <a:p>
          <a:endParaRPr lang="en-US"/>
        </a:p>
      </dgm:t>
    </dgm:pt>
    <dgm:pt modelId="{F9EAB057-2BD4-412C-9B22-97C8795AAB98}" type="pres">
      <dgm:prSet presAssocID="{2879351E-2988-488A-8B94-15C25D4AD8C2}" presName="Parent" presStyleLbl="alignNode1" presStyleIdx="2" presStyleCnt="3">
        <dgm:presLayoutVars>
          <dgm:bulletEnabled val="1"/>
        </dgm:presLayoutVars>
      </dgm:prSet>
      <dgm:spPr>
        <a:prstGeom prst="round2DiagRect">
          <a:avLst/>
        </a:prstGeom>
      </dgm:spPr>
      <dgm:t>
        <a:bodyPr/>
        <a:lstStyle/>
        <a:p>
          <a:endParaRPr lang="en-US"/>
        </a:p>
      </dgm:t>
    </dgm:pt>
  </dgm:ptLst>
  <dgm:cxnLst>
    <dgm:cxn modelId="{FB209D1F-F594-4C29-87F5-94DAA9D4D3AA}" srcId="{3856EAB8-949C-408D-A6E4-941E45CD71B0}" destId="{E634B75E-B69A-45BD-949A-B28DA5F467F7}" srcOrd="0" destOrd="0" parTransId="{3F428930-701C-4CB9-8759-BF2C8E895ED2}" sibTransId="{0D8D3E7B-81A2-4A73-A251-95704DD22077}"/>
    <dgm:cxn modelId="{F8437F7A-A0F4-4E69-BE6F-FF6DFD226F42}" srcId="{B63282A7-70A2-40EB-BA90-3E5E0CC5412F}" destId="{3856EAB8-949C-408D-A6E4-941E45CD71B0}" srcOrd="1" destOrd="0" parTransId="{ECB51387-F340-4607-BC98-F7CBC4D29424}" sibTransId="{719DBD9C-54E7-4B31-8D14-960A262E4059}"/>
    <dgm:cxn modelId="{2F4AF6B1-3CAD-42A7-B201-60F854355CEC}" type="presOf" srcId="{2879351E-2988-488A-8B94-15C25D4AD8C2}" destId="{F9EAB057-2BD4-412C-9B22-97C8795AAB98}" srcOrd="0" destOrd="0" presId="urn:microsoft.com/office/officeart/2008/layout/TitlePictureLineup"/>
    <dgm:cxn modelId="{90A62DB4-6CBB-4CBD-97C2-A75275B49F39}" type="presOf" srcId="{3856EAB8-949C-408D-A6E4-941E45CD71B0}" destId="{F62A90DE-2642-464C-9280-6F593CF60FBF}" srcOrd="0" destOrd="0" presId="urn:microsoft.com/office/officeart/2008/layout/TitlePictureLineup"/>
    <dgm:cxn modelId="{1FB74535-938D-4C18-A440-47241A4D8FB5}" srcId="{2879351E-2988-488A-8B94-15C25D4AD8C2}" destId="{368813E9-88F2-4B87-A18F-8968DB02E955}" srcOrd="0" destOrd="0" parTransId="{E88ABAB3-92C9-4BE8-8456-BA7C85E7E798}" sibTransId="{422B2A6C-E95B-4FDB-8D10-DE19A116E7B7}"/>
    <dgm:cxn modelId="{CD91F64F-F572-48D4-93DB-344AA2301658}" type="presOf" srcId="{EB8B5144-5386-4192-A705-9058E77C01B1}" destId="{B2F64801-3A43-43B6-B958-B3D683F772C2}" srcOrd="0" destOrd="0" presId="urn:microsoft.com/office/officeart/2008/layout/TitlePictureLineup"/>
    <dgm:cxn modelId="{3FD83816-C361-4D24-8AB6-354B7437A76B}" srcId="{B63282A7-70A2-40EB-BA90-3E5E0CC5412F}" destId="{2879351E-2988-488A-8B94-15C25D4AD8C2}" srcOrd="2" destOrd="0" parTransId="{14CE6DE6-7AE4-4065-AB74-552CC1D6A349}" sibTransId="{881862A2-801E-4409-BBA3-1D28F906DF0D}"/>
    <dgm:cxn modelId="{AB41FB2F-834E-4D8F-93A3-0179CF8557B8}" type="presOf" srcId="{E634B75E-B69A-45BD-949A-B28DA5F467F7}" destId="{5AB57B8F-CA64-436E-A0E8-FE9731F3E6DE}" srcOrd="0" destOrd="0" presId="urn:microsoft.com/office/officeart/2008/layout/TitlePictureLineup"/>
    <dgm:cxn modelId="{AC5249C6-FFC8-46D9-900B-E7693D151423}" type="presOf" srcId="{368813E9-88F2-4B87-A18F-8968DB02E955}" destId="{2CC0510A-D5E0-4210-82F4-A6D466888A3E}" srcOrd="0" destOrd="0" presId="urn:microsoft.com/office/officeart/2008/layout/TitlePictureLineup"/>
    <dgm:cxn modelId="{0D83FA08-A5F5-4252-8BFB-8980F61972DC}" type="presOf" srcId="{BFD1F271-C6F3-4EB5-8F42-01A31264773A}" destId="{7280A11D-BA7D-4498-851F-3374AA3FA2AC}" srcOrd="0" destOrd="0" presId="urn:microsoft.com/office/officeart/2008/layout/TitlePictureLineup"/>
    <dgm:cxn modelId="{B5314403-8592-43AB-9B0C-026A9911C1D1}" srcId="{BFD1F271-C6F3-4EB5-8F42-01A31264773A}" destId="{EB8B5144-5386-4192-A705-9058E77C01B1}" srcOrd="0" destOrd="0" parTransId="{612008EB-7F87-40A4-A6E3-E86E6DEDC204}" sibTransId="{EE092C9A-F204-4DB9-9C74-C3AA7F3D68FC}"/>
    <dgm:cxn modelId="{A5C2BC63-CD93-4ED2-8B91-F588E0E68119}" srcId="{B63282A7-70A2-40EB-BA90-3E5E0CC5412F}" destId="{BFD1F271-C6F3-4EB5-8F42-01A31264773A}" srcOrd="0" destOrd="0" parTransId="{074B466C-5E74-43B0-AC01-3032107620EA}" sibTransId="{2C6514D4-354C-4C04-88DE-F01CB5F87F6A}"/>
    <dgm:cxn modelId="{875C960C-6CB2-4CC7-A33E-A8AE3522705C}" type="presOf" srcId="{B63282A7-70A2-40EB-BA90-3E5E0CC5412F}" destId="{9BAC8106-8CC6-4773-96AA-9DD524F0259F}" srcOrd="0" destOrd="0" presId="urn:microsoft.com/office/officeart/2008/layout/TitlePictureLineup"/>
    <dgm:cxn modelId="{2FC4953F-5115-4482-9C17-EA98753C9E35}" type="presParOf" srcId="{9BAC8106-8CC6-4773-96AA-9DD524F0259F}" destId="{7846938B-620B-48DC-889B-BB5890006A03}" srcOrd="0" destOrd="0" presId="urn:microsoft.com/office/officeart/2008/layout/TitlePictureLineup"/>
    <dgm:cxn modelId="{78CB19C9-8808-4E2E-ABF6-B448585AE646}" type="presParOf" srcId="{7846938B-620B-48DC-889B-BB5890006A03}" destId="{6EE71F31-E1FD-4051-8E20-8F20240C9854}" srcOrd="0" destOrd="0" presId="urn:microsoft.com/office/officeart/2008/layout/TitlePictureLineup"/>
    <dgm:cxn modelId="{7BEBB43C-AE69-4440-97B9-A6F58A65582E}" type="presParOf" srcId="{7846938B-620B-48DC-889B-BB5890006A03}" destId="{7E7413C4-7C09-40FD-B67F-7804CD290F9A}" srcOrd="1" destOrd="0" presId="urn:microsoft.com/office/officeart/2008/layout/TitlePictureLineup"/>
    <dgm:cxn modelId="{D3F28873-429D-407C-A319-3FA3A5B578B9}" type="presParOf" srcId="{7846938B-620B-48DC-889B-BB5890006A03}" destId="{B2F64801-3A43-43B6-B958-B3D683F772C2}" srcOrd="2" destOrd="0" presId="urn:microsoft.com/office/officeart/2008/layout/TitlePictureLineup"/>
    <dgm:cxn modelId="{84E9944F-2C96-42CE-AF67-87314F515076}" type="presParOf" srcId="{7846938B-620B-48DC-889B-BB5890006A03}" destId="{7280A11D-BA7D-4498-851F-3374AA3FA2AC}" srcOrd="3" destOrd="0" presId="urn:microsoft.com/office/officeart/2008/layout/TitlePictureLineup"/>
    <dgm:cxn modelId="{EC9F7DC0-65F2-4297-8256-265905C6F57F}" type="presParOf" srcId="{9BAC8106-8CC6-4773-96AA-9DD524F0259F}" destId="{603EBAD6-A84D-40D7-98AC-3E48ACBD8F03}" srcOrd="1" destOrd="0" presId="urn:microsoft.com/office/officeart/2008/layout/TitlePictureLineup"/>
    <dgm:cxn modelId="{AEA36F3C-8DA2-429F-8472-03984C6E2F99}" type="presParOf" srcId="{9BAC8106-8CC6-4773-96AA-9DD524F0259F}" destId="{24865614-F0C5-4FBB-A223-5B113E817005}" srcOrd="2" destOrd="0" presId="urn:microsoft.com/office/officeart/2008/layout/TitlePictureLineup"/>
    <dgm:cxn modelId="{876E8CDC-DB04-466D-97C9-3B89C7563207}" type="presParOf" srcId="{24865614-F0C5-4FBB-A223-5B113E817005}" destId="{9F0CC73E-F503-4F00-9BD7-91C8AA5613F1}" srcOrd="0" destOrd="0" presId="urn:microsoft.com/office/officeart/2008/layout/TitlePictureLineup"/>
    <dgm:cxn modelId="{28664F06-0822-4B0B-9857-CBA160F09AEC}" type="presParOf" srcId="{24865614-F0C5-4FBB-A223-5B113E817005}" destId="{67DCCFF5-35CE-4975-B1FA-880272C581D1}" srcOrd="1" destOrd="0" presId="urn:microsoft.com/office/officeart/2008/layout/TitlePictureLineup"/>
    <dgm:cxn modelId="{72836286-7B93-4FC2-8B02-69C7324BDB08}" type="presParOf" srcId="{24865614-F0C5-4FBB-A223-5B113E817005}" destId="{5AB57B8F-CA64-436E-A0E8-FE9731F3E6DE}" srcOrd="2" destOrd="0" presId="urn:microsoft.com/office/officeart/2008/layout/TitlePictureLineup"/>
    <dgm:cxn modelId="{C9D7FEEE-DC89-4D0C-91A6-03D1A700C0D4}" type="presParOf" srcId="{24865614-F0C5-4FBB-A223-5B113E817005}" destId="{F62A90DE-2642-464C-9280-6F593CF60FBF}" srcOrd="3" destOrd="0" presId="urn:microsoft.com/office/officeart/2008/layout/TitlePictureLineup"/>
    <dgm:cxn modelId="{E8DF7073-274E-464E-A8DB-1E05DD9162E2}" type="presParOf" srcId="{9BAC8106-8CC6-4773-96AA-9DD524F0259F}" destId="{9B5D9EF6-9F70-4DEC-944D-F6606BEB9AA7}" srcOrd="3" destOrd="0" presId="urn:microsoft.com/office/officeart/2008/layout/TitlePictureLineup"/>
    <dgm:cxn modelId="{2F22AD6D-F538-4A1E-801B-B6213E26C61E}" type="presParOf" srcId="{9BAC8106-8CC6-4773-96AA-9DD524F0259F}" destId="{9A150E43-8FB0-4614-8517-B57D7DBCE5F2}" srcOrd="4" destOrd="0" presId="urn:microsoft.com/office/officeart/2008/layout/TitlePictureLineup"/>
    <dgm:cxn modelId="{2EC6046F-6501-4AF7-92EE-7E871EDBAFC5}" type="presParOf" srcId="{9A150E43-8FB0-4614-8517-B57D7DBCE5F2}" destId="{AD89D675-E175-4FF3-8F50-BBF50D9E32C4}" srcOrd="0" destOrd="0" presId="urn:microsoft.com/office/officeart/2008/layout/TitlePictureLineup"/>
    <dgm:cxn modelId="{4628A382-3C42-4C96-BAD7-EEB976B69CEA}" type="presParOf" srcId="{9A150E43-8FB0-4614-8517-B57D7DBCE5F2}" destId="{D1B0BBF7-099D-42AE-80F3-58CFA928DE2B}" srcOrd="1" destOrd="0" presId="urn:microsoft.com/office/officeart/2008/layout/TitlePictureLineup"/>
    <dgm:cxn modelId="{BF330A2F-0563-4DCD-AA3F-1B3024F8B603}" type="presParOf" srcId="{9A150E43-8FB0-4614-8517-B57D7DBCE5F2}" destId="{2CC0510A-D5E0-4210-82F4-A6D466888A3E}" srcOrd="2" destOrd="0" presId="urn:microsoft.com/office/officeart/2008/layout/TitlePictureLineup"/>
    <dgm:cxn modelId="{4059E374-7C83-4235-9156-EA7E50F1FC80}" type="presParOf" srcId="{9A150E43-8FB0-4614-8517-B57D7DBCE5F2}" destId="{F9EAB057-2BD4-412C-9B22-97C8795AAB98}" srcOrd="3" destOrd="0" presId="urn:microsoft.com/office/officeart/2008/layout/TitlePictureLineup"/>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3282A7-70A2-40EB-BA90-3E5E0CC5412F}" type="doc">
      <dgm:prSet loTypeId="urn:microsoft.com/office/officeart/2008/layout/TitlePictureLineup" loCatId="picture" qsTypeId="urn:microsoft.com/office/officeart/2005/8/quickstyle/simple1" qsCatId="simple" csTypeId="urn:microsoft.com/office/officeart/2005/8/colors/accent1_2" csCatId="accent1" phldr="1"/>
      <dgm:spPr/>
      <dgm:t>
        <a:bodyPr/>
        <a:lstStyle/>
        <a:p>
          <a:endParaRPr lang="en-US"/>
        </a:p>
      </dgm:t>
    </dgm:pt>
    <dgm:pt modelId="{BFD1F271-C6F3-4EB5-8F42-01A31264773A}">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4:9</a:t>
          </a:r>
          <a:endParaRPr lang="en-US" sz="2600" b="1" dirty="0">
            <a:latin typeface="Gill Sans MT" pitchFamily="34" charset="0"/>
          </a:endParaRPr>
        </a:p>
      </dgm:t>
    </dgm:pt>
    <dgm:pt modelId="{074B466C-5E74-43B0-AC01-3032107620EA}" type="parTrans" cxnId="{A5C2BC63-CD93-4ED2-8B91-F588E0E68119}">
      <dgm:prSet/>
      <dgm:spPr/>
      <dgm:t>
        <a:bodyPr/>
        <a:lstStyle/>
        <a:p>
          <a:endParaRPr lang="en-US"/>
        </a:p>
      </dgm:t>
    </dgm:pt>
    <dgm:pt modelId="{2C6514D4-354C-4C04-88DE-F01CB5F87F6A}" type="sibTrans" cxnId="{A5C2BC63-CD93-4ED2-8B91-F588E0E68119}">
      <dgm:prSet/>
      <dgm:spPr/>
      <dgm:t>
        <a:bodyPr/>
        <a:lstStyle/>
        <a:p>
          <a:endParaRPr lang="en-US"/>
        </a:p>
      </dgm:t>
    </dgm:pt>
    <dgm:pt modelId="{EB8B5144-5386-4192-A705-9058E77C01B1}">
      <dgm:prSet phldrT="[Text]" custT="1"/>
      <dgm:spPr/>
      <dgm:t>
        <a:bodyPr/>
        <a:lstStyle/>
        <a:p>
          <a:pPr algn="ctr"/>
          <a:r>
            <a:rPr lang="en-US" sz="3200" b="1" smtClean="0">
              <a:solidFill>
                <a:schemeClr val="bg1"/>
              </a:solidFill>
              <a:latin typeface="Gill Sans MT" pitchFamily="34" charset="0"/>
            </a:rPr>
            <a:t>Life in the Son</a:t>
          </a:r>
          <a:endParaRPr lang="en-US" sz="3200" b="1" dirty="0">
            <a:solidFill>
              <a:schemeClr val="bg1"/>
            </a:solidFill>
            <a:latin typeface="Gill Sans MT" pitchFamily="34" charset="0"/>
          </a:endParaRPr>
        </a:p>
      </dgm:t>
    </dgm:pt>
    <dgm:pt modelId="{612008EB-7F87-40A4-A6E3-E86E6DEDC204}" type="parTrans" cxnId="{B5314403-8592-43AB-9B0C-026A9911C1D1}">
      <dgm:prSet/>
      <dgm:spPr/>
      <dgm:t>
        <a:bodyPr/>
        <a:lstStyle/>
        <a:p>
          <a:endParaRPr lang="en-US"/>
        </a:p>
      </dgm:t>
    </dgm:pt>
    <dgm:pt modelId="{EE092C9A-F204-4DB9-9C74-C3AA7F3D68FC}" type="sibTrans" cxnId="{B5314403-8592-43AB-9B0C-026A9911C1D1}">
      <dgm:prSet/>
      <dgm:spPr/>
      <dgm:t>
        <a:bodyPr/>
        <a:lstStyle/>
        <a:p>
          <a:endParaRPr lang="en-US"/>
        </a:p>
      </dgm:t>
    </dgm:pt>
    <dgm:pt modelId="{3856EAB8-949C-408D-A6E4-941E45CD71B0}">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spc="-100" baseline="0" dirty="0" smtClean="0">
              <a:latin typeface="Gill Sans MT" pitchFamily="34" charset="0"/>
            </a:rPr>
            <a:t>1 John 2:24-25</a:t>
          </a:r>
          <a:endParaRPr lang="en-US" sz="2600" b="1" spc="-100" baseline="0" dirty="0">
            <a:latin typeface="Gill Sans MT" pitchFamily="34" charset="0"/>
          </a:endParaRPr>
        </a:p>
      </dgm:t>
    </dgm:pt>
    <dgm:pt modelId="{ECB51387-F340-4607-BC98-F7CBC4D29424}" type="parTrans" cxnId="{F8437F7A-A0F4-4E69-BE6F-FF6DFD226F42}">
      <dgm:prSet/>
      <dgm:spPr/>
      <dgm:t>
        <a:bodyPr/>
        <a:lstStyle/>
        <a:p>
          <a:endParaRPr lang="en-US"/>
        </a:p>
      </dgm:t>
    </dgm:pt>
    <dgm:pt modelId="{719DBD9C-54E7-4B31-8D14-960A262E4059}" type="sibTrans" cxnId="{F8437F7A-A0F4-4E69-BE6F-FF6DFD226F42}">
      <dgm:prSet/>
      <dgm:spPr/>
      <dgm:t>
        <a:bodyPr/>
        <a:lstStyle/>
        <a:p>
          <a:endParaRPr lang="en-US"/>
        </a:p>
      </dgm:t>
    </dgm:pt>
    <dgm:pt modelId="{E634B75E-B69A-45BD-949A-B28DA5F467F7}">
      <dgm:prSet phldrT="[Text]" custT="1"/>
      <dgm:spPr/>
      <dgm:t>
        <a:bodyPr/>
        <a:lstStyle/>
        <a:p>
          <a:pPr algn="ctr"/>
          <a:r>
            <a:rPr lang="en-US" sz="3600" b="1" spc="-100" baseline="0" dirty="0" smtClean="0">
              <a:solidFill>
                <a:schemeClr val="bg1"/>
              </a:solidFill>
              <a:latin typeface="Gill Sans MT" pitchFamily="34" charset="0"/>
            </a:rPr>
            <a:t>Eternal Life</a:t>
          </a:r>
          <a:endParaRPr lang="en-US" sz="3600" b="1" spc="-100" baseline="0" dirty="0">
            <a:solidFill>
              <a:schemeClr val="bg1"/>
            </a:solidFill>
            <a:latin typeface="Gill Sans MT" pitchFamily="34" charset="0"/>
          </a:endParaRPr>
        </a:p>
      </dgm:t>
    </dgm:pt>
    <dgm:pt modelId="{3F428930-701C-4CB9-8759-BF2C8E895ED2}" type="parTrans" cxnId="{FB209D1F-F594-4C29-87F5-94DAA9D4D3AA}">
      <dgm:prSet/>
      <dgm:spPr/>
      <dgm:t>
        <a:bodyPr/>
        <a:lstStyle/>
        <a:p>
          <a:endParaRPr lang="en-US"/>
        </a:p>
      </dgm:t>
    </dgm:pt>
    <dgm:pt modelId="{0D8D3E7B-81A2-4A73-A251-95704DD22077}" type="sibTrans" cxnId="{FB209D1F-F594-4C29-87F5-94DAA9D4D3AA}">
      <dgm:prSet/>
      <dgm:spPr/>
      <dgm:t>
        <a:bodyPr/>
        <a:lstStyle/>
        <a:p>
          <a:endParaRPr lang="en-US"/>
        </a:p>
      </dgm:t>
    </dgm:pt>
    <dgm:pt modelId="{9BAC8106-8CC6-4773-96AA-9DD524F0259F}" type="pres">
      <dgm:prSet presAssocID="{B63282A7-70A2-40EB-BA90-3E5E0CC5412F}" presName="Name0" presStyleCnt="0">
        <dgm:presLayoutVars>
          <dgm:dir/>
        </dgm:presLayoutVars>
      </dgm:prSet>
      <dgm:spPr/>
      <dgm:t>
        <a:bodyPr/>
        <a:lstStyle/>
        <a:p>
          <a:endParaRPr lang="en-US"/>
        </a:p>
      </dgm:t>
    </dgm:pt>
    <dgm:pt modelId="{7846938B-620B-48DC-889B-BB5890006A03}" type="pres">
      <dgm:prSet presAssocID="{BFD1F271-C6F3-4EB5-8F42-01A31264773A}" presName="composite" presStyleCnt="0"/>
      <dgm:spPr/>
      <dgm:t>
        <a:bodyPr/>
        <a:lstStyle/>
        <a:p>
          <a:endParaRPr lang="en-US"/>
        </a:p>
      </dgm:t>
    </dgm:pt>
    <dgm:pt modelId="{6EE71F31-E1FD-4051-8E20-8F20240C9854}" type="pres">
      <dgm:prSet presAssocID="{BFD1F271-C6F3-4EB5-8F42-01A31264773A}" presName="Accent" presStyleLbl="alignAcc1" presStyleIdx="0" presStyleCnt="2"/>
      <dgm:spPr>
        <a:ln w="38100">
          <a:gradFill>
            <a:gsLst>
              <a:gs pos="0">
                <a:srgbClr val="280F0E"/>
              </a:gs>
              <a:gs pos="100000">
                <a:srgbClr val="000000">
                  <a:alpha val="0"/>
                </a:srgbClr>
              </a:gs>
            </a:gsLst>
            <a:lin ang="5400000" scaled="0"/>
          </a:gradFill>
        </a:ln>
      </dgm:spPr>
      <dgm:t>
        <a:bodyPr/>
        <a:lstStyle/>
        <a:p>
          <a:endParaRPr lang="en-US"/>
        </a:p>
      </dgm:t>
    </dgm:pt>
    <dgm:pt modelId="{7E7413C4-7C09-40FD-B67F-7804CD290F9A}" type="pres">
      <dgm:prSet presAssocID="{BFD1F271-C6F3-4EB5-8F42-01A31264773A}" presName="Image" presStyleLbl="node1" presStyleIdx="0" presStyleCnt="2"/>
      <dgm:spPr>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B2F64801-3A43-43B6-B958-B3D683F772C2}" type="pres">
      <dgm:prSet presAssocID="{BFD1F271-C6F3-4EB5-8F42-01A31264773A}" presName="Child" presStyleLbl="revTx" presStyleIdx="0" presStyleCnt="2">
        <dgm:presLayoutVars>
          <dgm:bulletEnabled val="1"/>
        </dgm:presLayoutVars>
      </dgm:prSet>
      <dgm:spPr/>
      <dgm:t>
        <a:bodyPr/>
        <a:lstStyle/>
        <a:p>
          <a:endParaRPr lang="en-US"/>
        </a:p>
      </dgm:t>
    </dgm:pt>
    <dgm:pt modelId="{7280A11D-BA7D-4498-851F-3374AA3FA2AC}" type="pres">
      <dgm:prSet presAssocID="{BFD1F271-C6F3-4EB5-8F42-01A31264773A}" presName="Parent" presStyleLbl="alignNode1" presStyleIdx="0" presStyleCnt="2">
        <dgm:presLayoutVars>
          <dgm:bulletEnabled val="1"/>
        </dgm:presLayoutVars>
      </dgm:prSet>
      <dgm:spPr>
        <a:prstGeom prst="round2DiagRect">
          <a:avLst/>
        </a:prstGeom>
      </dgm:spPr>
      <dgm:t>
        <a:bodyPr/>
        <a:lstStyle/>
        <a:p>
          <a:endParaRPr lang="en-US"/>
        </a:p>
      </dgm:t>
    </dgm:pt>
    <dgm:pt modelId="{603EBAD6-A84D-40D7-98AC-3E48ACBD8F03}" type="pres">
      <dgm:prSet presAssocID="{2C6514D4-354C-4C04-88DE-F01CB5F87F6A}" presName="sibTrans" presStyleCnt="0"/>
      <dgm:spPr/>
      <dgm:t>
        <a:bodyPr/>
        <a:lstStyle/>
        <a:p>
          <a:endParaRPr lang="en-US"/>
        </a:p>
      </dgm:t>
    </dgm:pt>
    <dgm:pt modelId="{24865614-F0C5-4FBB-A223-5B113E817005}" type="pres">
      <dgm:prSet presAssocID="{3856EAB8-949C-408D-A6E4-941E45CD71B0}" presName="composite" presStyleCnt="0"/>
      <dgm:spPr/>
      <dgm:t>
        <a:bodyPr/>
        <a:lstStyle/>
        <a:p>
          <a:endParaRPr lang="en-US"/>
        </a:p>
      </dgm:t>
    </dgm:pt>
    <dgm:pt modelId="{9F0CC73E-F503-4F00-9BD7-91C8AA5613F1}" type="pres">
      <dgm:prSet presAssocID="{3856EAB8-949C-408D-A6E4-941E45CD71B0}" presName="Accent" presStyleLbl="alignAcc1" presStyleIdx="1" presStyleCnt="2"/>
      <dgm:spPr>
        <a:ln w="38100">
          <a:gradFill>
            <a:gsLst>
              <a:gs pos="0">
                <a:srgbClr val="280F0E"/>
              </a:gs>
              <a:gs pos="100000">
                <a:srgbClr val="000000">
                  <a:alpha val="0"/>
                </a:srgbClr>
              </a:gs>
            </a:gsLst>
            <a:lin ang="5400000" scaled="0"/>
          </a:gradFill>
        </a:ln>
      </dgm:spPr>
      <dgm:t>
        <a:bodyPr/>
        <a:lstStyle/>
        <a:p>
          <a:endParaRPr lang="en-US"/>
        </a:p>
      </dgm:t>
    </dgm:pt>
    <dgm:pt modelId="{67DCCFF5-35CE-4975-B1FA-880272C581D1}" type="pres">
      <dgm:prSet presAssocID="{3856EAB8-949C-408D-A6E4-941E45CD71B0}" presName="Image" presStyleLbl="node1" presStyleIdx="1" presStyleCnt="2"/>
      <dgm:spPr>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5AB57B8F-CA64-436E-A0E8-FE9731F3E6DE}" type="pres">
      <dgm:prSet presAssocID="{3856EAB8-949C-408D-A6E4-941E45CD71B0}" presName="Child" presStyleLbl="revTx" presStyleIdx="1" presStyleCnt="2">
        <dgm:presLayoutVars>
          <dgm:bulletEnabled val="1"/>
        </dgm:presLayoutVars>
      </dgm:prSet>
      <dgm:spPr/>
      <dgm:t>
        <a:bodyPr/>
        <a:lstStyle/>
        <a:p>
          <a:endParaRPr lang="en-US"/>
        </a:p>
      </dgm:t>
    </dgm:pt>
    <dgm:pt modelId="{F62A90DE-2642-464C-9280-6F593CF60FBF}" type="pres">
      <dgm:prSet presAssocID="{3856EAB8-949C-408D-A6E4-941E45CD71B0}" presName="Parent" presStyleLbl="alignNode1" presStyleIdx="1" presStyleCnt="2">
        <dgm:presLayoutVars>
          <dgm:bulletEnabled val="1"/>
        </dgm:presLayoutVars>
      </dgm:prSet>
      <dgm:spPr>
        <a:prstGeom prst="round2DiagRect">
          <a:avLst/>
        </a:prstGeom>
      </dgm:spPr>
      <dgm:t>
        <a:bodyPr/>
        <a:lstStyle/>
        <a:p>
          <a:endParaRPr lang="en-US"/>
        </a:p>
      </dgm:t>
    </dgm:pt>
  </dgm:ptLst>
  <dgm:cxnLst>
    <dgm:cxn modelId="{FB209D1F-F594-4C29-87F5-94DAA9D4D3AA}" srcId="{3856EAB8-949C-408D-A6E4-941E45CD71B0}" destId="{E634B75E-B69A-45BD-949A-B28DA5F467F7}" srcOrd="0" destOrd="0" parTransId="{3F428930-701C-4CB9-8759-BF2C8E895ED2}" sibTransId="{0D8D3E7B-81A2-4A73-A251-95704DD22077}"/>
    <dgm:cxn modelId="{8EEA57C3-AED3-49B8-914E-842CB009EE88}" type="presOf" srcId="{3856EAB8-949C-408D-A6E4-941E45CD71B0}" destId="{F62A90DE-2642-464C-9280-6F593CF60FBF}" srcOrd="0" destOrd="0" presId="urn:microsoft.com/office/officeart/2008/layout/TitlePictureLineup"/>
    <dgm:cxn modelId="{F8437F7A-A0F4-4E69-BE6F-FF6DFD226F42}" srcId="{B63282A7-70A2-40EB-BA90-3E5E0CC5412F}" destId="{3856EAB8-949C-408D-A6E4-941E45CD71B0}" srcOrd="1" destOrd="0" parTransId="{ECB51387-F340-4607-BC98-F7CBC4D29424}" sibTransId="{719DBD9C-54E7-4B31-8D14-960A262E4059}"/>
    <dgm:cxn modelId="{A512492E-E082-4B33-9DF1-5834E2054E7C}" type="presOf" srcId="{B63282A7-70A2-40EB-BA90-3E5E0CC5412F}" destId="{9BAC8106-8CC6-4773-96AA-9DD524F0259F}" srcOrd="0" destOrd="0" presId="urn:microsoft.com/office/officeart/2008/layout/TitlePictureLineup"/>
    <dgm:cxn modelId="{A5C2BC63-CD93-4ED2-8B91-F588E0E68119}" srcId="{B63282A7-70A2-40EB-BA90-3E5E0CC5412F}" destId="{BFD1F271-C6F3-4EB5-8F42-01A31264773A}" srcOrd="0" destOrd="0" parTransId="{074B466C-5E74-43B0-AC01-3032107620EA}" sibTransId="{2C6514D4-354C-4C04-88DE-F01CB5F87F6A}"/>
    <dgm:cxn modelId="{4CD98CBB-C67F-4249-97B5-74BFBBDEB62D}" type="presOf" srcId="{E634B75E-B69A-45BD-949A-B28DA5F467F7}" destId="{5AB57B8F-CA64-436E-A0E8-FE9731F3E6DE}" srcOrd="0" destOrd="0" presId="urn:microsoft.com/office/officeart/2008/layout/TitlePictureLineup"/>
    <dgm:cxn modelId="{B5314403-8592-43AB-9B0C-026A9911C1D1}" srcId="{BFD1F271-C6F3-4EB5-8F42-01A31264773A}" destId="{EB8B5144-5386-4192-A705-9058E77C01B1}" srcOrd="0" destOrd="0" parTransId="{612008EB-7F87-40A4-A6E3-E86E6DEDC204}" sibTransId="{EE092C9A-F204-4DB9-9C74-C3AA7F3D68FC}"/>
    <dgm:cxn modelId="{DA490146-B42C-40B2-A71E-B8123708D642}" type="presOf" srcId="{EB8B5144-5386-4192-A705-9058E77C01B1}" destId="{B2F64801-3A43-43B6-B958-B3D683F772C2}" srcOrd="0" destOrd="0" presId="urn:microsoft.com/office/officeart/2008/layout/TitlePictureLineup"/>
    <dgm:cxn modelId="{205A0351-4CFF-4E18-B3ED-F8AD4E669428}" type="presOf" srcId="{BFD1F271-C6F3-4EB5-8F42-01A31264773A}" destId="{7280A11D-BA7D-4498-851F-3374AA3FA2AC}" srcOrd="0" destOrd="0" presId="urn:microsoft.com/office/officeart/2008/layout/TitlePictureLineup"/>
    <dgm:cxn modelId="{2BD28173-B153-4D70-BDA5-E8066877A89C}" type="presParOf" srcId="{9BAC8106-8CC6-4773-96AA-9DD524F0259F}" destId="{7846938B-620B-48DC-889B-BB5890006A03}" srcOrd="0" destOrd="0" presId="urn:microsoft.com/office/officeart/2008/layout/TitlePictureLineup"/>
    <dgm:cxn modelId="{4F51CEA6-5843-4F54-9CDF-747B952DDCA3}" type="presParOf" srcId="{7846938B-620B-48DC-889B-BB5890006A03}" destId="{6EE71F31-E1FD-4051-8E20-8F20240C9854}" srcOrd="0" destOrd="0" presId="urn:microsoft.com/office/officeart/2008/layout/TitlePictureLineup"/>
    <dgm:cxn modelId="{55A3AD6A-091F-46E9-AA67-834D519492BE}" type="presParOf" srcId="{7846938B-620B-48DC-889B-BB5890006A03}" destId="{7E7413C4-7C09-40FD-B67F-7804CD290F9A}" srcOrd="1" destOrd="0" presId="urn:microsoft.com/office/officeart/2008/layout/TitlePictureLineup"/>
    <dgm:cxn modelId="{205BCAF9-614E-4BC0-AF91-BE742D895993}" type="presParOf" srcId="{7846938B-620B-48DC-889B-BB5890006A03}" destId="{B2F64801-3A43-43B6-B958-B3D683F772C2}" srcOrd="2" destOrd="0" presId="urn:microsoft.com/office/officeart/2008/layout/TitlePictureLineup"/>
    <dgm:cxn modelId="{9DC9106C-5214-461D-99E9-8EBF23CDEB74}" type="presParOf" srcId="{7846938B-620B-48DC-889B-BB5890006A03}" destId="{7280A11D-BA7D-4498-851F-3374AA3FA2AC}" srcOrd="3" destOrd="0" presId="urn:microsoft.com/office/officeart/2008/layout/TitlePictureLineup"/>
    <dgm:cxn modelId="{CFE17571-D885-4022-BEFA-B4804B4C3C31}" type="presParOf" srcId="{9BAC8106-8CC6-4773-96AA-9DD524F0259F}" destId="{603EBAD6-A84D-40D7-98AC-3E48ACBD8F03}" srcOrd="1" destOrd="0" presId="urn:microsoft.com/office/officeart/2008/layout/TitlePictureLineup"/>
    <dgm:cxn modelId="{BE4A50CE-30A1-4E79-B503-B60F8D4ABDDE}" type="presParOf" srcId="{9BAC8106-8CC6-4773-96AA-9DD524F0259F}" destId="{24865614-F0C5-4FBB-A223-5B113E817005}" srcOrd="2" destOrd="0" presId="urn:microsoft.com/office/officeart/2008/layout/TitlePictureLineup"/>
    <dgm:cxn modelId="{8ADF44D6-9954-4571-847B-B681F720CA99}" type="presParOf" srcId="{24865614-F0C5-4FBB-A223-5B113E817005}" destId="{9F0CC73E-F503-4F00-9BD7-91C8AA5613F1}" srcOrd="0" destOrd="0" presId="urn:microsoft.com/office/officeart/2008/layout/TitlePictureLineup"/>
    <dgm:cxn modelId="{23174F1A-EEE1-4C1B-871F-1B6AC7AE73B3}" type="presParOf" srcId="{24865614-F0C5-4FBB-A223-5B113E817005}" destId="{67DCCFF5-35CE-4975-B1FA-880272C581D1}" srcOrd="1" destOrd="0" presId="urn:microsoft.com/office/officeart/2008/layout/TitlePictureLineup"/>
    <dgm:cxn modelId="{7AAEE081-748C-4E0C-9EE1-0541BC9BCFDE}" type="presParOf" srcId="{24865614-F0C5-4FBB-A223-5B113E817005}" destId="{5AB57B8F-CA64-436E-A0E8-FE9731F3E6DE}" srcOrd="2" destOrd="0" presId="urn:microsoft.com/office/officeart/2008/layout/TitlePictureLineup"/>
    <dgm:cxn modelId="{1D6F8608-176A-47C5-B967-67CB7E9AA202}" type="presParOf" srcId="{24865614-F0C5-4FBB-A223-5B113E817005}" destId="{F62A90DE-2642-464C-9280-6F593CF60FBF}" srcOrd="3" destOrd="0" presId="urn:microsoft.com/office/officeart/2008/layout/TitlePictureLineup"/>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3282A7-70A2-40EB-BA90-3E5E0CC5412F}" type="doc">
      <dgm:prSet loTypeId="urn:microsoft.com/office/officeart/2008/layout/TitlePictureLineup" loCatId="picture" qsTypeId="urn:microsoft.com/office/officeart/2005/8/quickstyle/simple1" qsCatId="simple" csTypeId="urn:microsoft.com/office/officeart/2005/8/colors/accent1_2" csCatId="accent1" phldr="1"/>
      <dgm:spPr/>
      <dgm:t>
        <a:bodyPr/>
        <a:lstStyle/>
        <a:p>
          <a:endParaRPr lang="en-US"/>
        </a:p>
      </dgm:t>
    </dgm:pt>
    <dgm:pt modelId="{BFD1F271-C6F3-4EB5-8F42-01A31264773A}">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2:5-6</a:t>
          </a:r>
          <a:endParaRPr lang="en-US" sz="2600" b="1" dirty="0">
            <a:latin typeface="Gill Sans MT" pitchFamily="34" charset="0"/>
          </a:endParaRPr>
        </a:p>
      </dgm:t>
    </dgm:pt>
    <dgm:pt modelId="{074B466C-5E74-43B0-AC01-3032107620EA}" type="parTrans" cxnId="{A5C2BC63-CD93-4ED2-8B91-F588E0E68119}">
      <dgm:prSet/>
      <dgm:spPr/>
      <dgm:t>
        <a:bodyPr/>
        <a:lstStyle/>
        <a:p>
          <a:endParaRPr lang="en-US"/>
        </a:p>
      </dgm:t>
    </dgm:pt>
    <dgm:pt modelId="{2C6514D4-354C-4C04-88DE-F01CB5F87F6A}" type="sibTrans" cxnId="{A5C2BC63-CD93-4ED2-8B91-F588E0E68119}">
      <dgm:prSet/>
      <dgm:spPr/>
      <dgm:t>
        <a:bodyPr/>
        <a:lstStyle/>
        <a:p>
          <a:endParaRPr lang="en-US"/>
        </a:p>
      </dgm:t>
    </dgm:pt>
    <dgm:pt modelId="{EB8B5144-5386-4192-A705-9058E77C01B1}">
      <dgm:prSet phldrT="[Text]" custT="1"/>
      <dgm:spPr/>
      <dgm:t>
        <a:bodyPr/>
        <a:lstStyle/>
        <a:p>
          <a:pPr algn="ctr"/>
          <a:r>
            <a:rPr lang="en-US" sz="3200" b="1" dirty="0" smtClean="0">
              <a:solidFill>
                <a:schemeClr val="bg1"/>
              </a:solidFill>
              <a:latin typeface="Gill Sans MT" pitchFamily="34" charset="0"/>
            </a:rPr>
            <a:t>Walk as He Walked</a:t>
          </a:r>
          <a:endParaRPr lang="en-US" sz="3200" b="1" dirty="0">
            <a:solidFill>
              <a:schemeClr val="bg1"/>
            </a:solidFill>
            <a:latin typeface="Gill Sans MT" pitchFamily="34" charset="0"/>
          </a:endParaRPr>
        </a:p>
      </dgm:t>
    </dgm:pt>
    <dgm:pt modelId="{612008EB-7F87-40A4-A6E3-E86E6DEDC204}" type="parTrans" cxnId="{B5314403-8592-43AB-9B0C-026A9911C1D1}">
      <dgm:prSet/>
      <dgm:spPr/>
      <dgm:t>
        <a:bodyPr/>
        <a:lstStyle/>
        <a:p>
          <a:endParaRPr lang="en-US"/>
        </a:p>
      </dgm:t>
    </dgm:pt>
    <dgm:pt modelId="{EE092C9A-F204-4DB9-9C74-C3AA7F3D68FC}" type="sibTrans" cxnId="{B5314403-8592-43AB-9B0C-026A9911C1D1}">
      <dgm:prSet/>
      <dgm:spPr/>
      <dgm:t>
        <a:bodyPr/>
        <a:lstStyle/>
        <a:p>
          <a:endParaRPr lang="en-US"/>
        </a:p>
      </dgm:t>
    </dgm:pt>
    <dgm:pt modelId="{3856EAB8-949C-408D-A6E4-941E45CD71B0}">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3:2-3 </a:t>
          </a:r>
          <a:endParaRPr lang="en-US" sz="2600" b="1" dirty="0">
            <a:latin typeface="Gill Sans MT" pitchFamily="34" charset="0"/>
          </a:endParaRPr>
        </a:p>
      </dgm:t>
    </dgm:pt>
    <dgm:pt modelId="{ECB51387-F340-4607-BC98-F7CBC4D29424}" type="parTrans" cxnId="{F8437F7A-A0F4-4E69-BE6F-FF6DFD226F42}">
      <dgm:prSet/>
      <dgm:spPr/>
      <dgm:t>
        <a:bodyPr/>
        <a:lstStyle/>
        <a:p>
          <a:endParaRPr lang="en-US"/>
        </a:p>
      </dgm:t>
    </dgm:pt>
    <dgm:pt modelId="{719DBD9C-54E7-4B31-8D14-960A262E4059}" type="sibTrans" cxnId="{F8437F7A-A0F4-4E69-BE6F-FF6DFD226F42}">
      <dgm:prSet/>
      <dgm:spPr/>
      <dgm:t>
        <a:bodyPr/>
        <a:lstStyle/>
        <a:p>
          <a:endParaRPr lang="en-US"/>
        </a:p>
      </dgm:t>
    </dgm:pt>
    <dgm:pt modelId="{E634B75E-B69A-45BD-949A-B28DA5F467F7}">
      <dgm:prSet phldrT="[Text]" custT="1"/>
      <dgm:spPr/>
      <dgm:t>
        <a:bodyPr/>
        <a:lstStyle/>
        <a:p>
          <a:pPr algn="ctr"/>
          <a:r>
            <a:rPr lang="en-US" sz="3600" b="1" spc="-100" baseline="0" dirty="0" smtClean="0">
              <a:solidFill>
                <a:schemeClr val="bg1"/>
              </a:solidFill>
              <a:latin typeface="Gill Sans MT" pitchFamily="34" charset="0"/>
            </a:rPr>
            <a:t>Purity</a:t>
          </a:r>
          <a:endParaRPr lang="en-US" sz="3600" spc="-100" baseline="0" dirty="0">
            <a:solidFill>
              <a:schemeClr val="bg1"/>
            </a:solidFill>
            <a:latin typeface="Gill Sans MT" pitchFamily="34" charset="0"/>
          </a:endParaRPr>
        </a:p>
      </dgm:t>
    </dgm:pt>
    <dgm:pt modelId="{3F428930-701C-4CB9-8759-BF2C8E895ED2}" type="parTrans" cxnId="{FB209D1F-F594-4C29-87F5-94DAA9D4D3AA}">
      <dgm:prSet/>
      <dgm:spPr/>
      <dgm:t>
        <a:bodyPr/>
        <a:lstStyle/>
        <a:p>
          <a:endParaRPr lang="en-US"/>
        </a:p>
      </dgm:t>
    </dgm:pt>
    <dgm:pt modelId="{0D8D3E7B-81A2-4A73-A251-95704DD22077}" type="sibTrans" cxnId="{FB209D1F-F594-4C29-87F5-94DAA9D4D3AA}">
      <dgm:prSet/>
      <dgm:spPr/>
      <dgm:t>
        <a:bodyPr/>
        <a:lstStyle/>
        <a:p>
          <a:endParaRPr lang="en-US"/>
        </a:p>
      </dgm:t>
    </dgm:pt>
    <dgm:pt modelId="{2879351E-2988-488A-8B94-15C25D4AD8C2}">
      <dgm:prSet phldrT="[Text]" custT="1"/>
      <dgm:spPr>
        <a:gradFill flip="none" rotWithShape="1">
          <a:gsLst>
            <a:gs pos="0">
              <a:srgbClr val="4D1C1B"/>
            </a:gs>
            <a:gs pos="50000">
              <a:srgbClr val="883230"/>
            </a:gs>
            <a:gs pos="100000">
              <a:srgbClr val="4D1C1B"/>
            </a:gs>
          </a:gsLst>
          <a:lin ang="0" scaled="1"/>
          <a:tileRect/>
        </a:gradFill>
        <a:ln>
          <a:noFill/>
        </a:ln>
        <a:effectLst>
          <a:outerShdw blurRad="50800" dist="38100" dir="8100000" algn="tr" rotWithShape="0">
            <a:prstClr val="black">
              <a:alpha val="40000"/>
            </a:prstClr>
          </a:outerShdw>
        </a:effectLst>
      </dgm:spPr>
      <dgm:t>
        <a:bodyPr/>
        <a:lstStyle/>
        <a:p>
          <a:r>
            <a:rPr lang="en-US" sz="2600" b="1" dirty="0" smtClean="0">
              <a:latin typeface="Gill Sans MT" pitchFamily="34" charset="0"/>
            </a:rPr>
            <a:t>1 John 2:4</a:t>
          </a:r>
          <a:endParaRPr lang="en-US" sz="2600" b="1" dirty="0">
            <a:latin typeface="Gill Sans MT" pitchFamily="34" charset="0"/>
          </a:endParaRPr>
        </a:p>
      </dgm:t>
    </dgm:pt>
    <dgm:pt modelId="{14CE6DE6-7AE4-4065-AB74-552CC1D6A349}" type="parTrans" cxnId="{3FD83816-C361-4D24-8AB6-354B7437A76B}">
      <dgm:prSet/>
      <dgm:spPr/>
      <dgm:t>
        <a:bodyPr/>
        <a:lstStyle/>
        <a:p>
          <a:endParaRPr lang="en-US"/>
        </a:p>
      </dgm:t>
    </dgm:pt>
    <dgm:pt modelId="{881862A2-801E-4409-BBA3-1D28F906DF0D}" type="sibTrans" cxnId="{3FD83816-C361-4D24-8AB6-354B7437A76B}">
      <dgm:prSet/>
      <dgm:spPr/>
      <dgm:t>
        <a:bodyPr/>
        <a:lstStyle/>
        <a:p>
          <a:endParaRPr lang="en-US"/>
        </a:p>
      </dgm:t>
    </dgm:pt>
    <dgm:pt modelId="{368813E9-88F2-4B87-A18F-8968DB02E955}">
      <dgm:prSet phldrT="[Text]" custT="1"/>
      <dgm:spPr/>
      <dgm:t>
        <a:bodyPr/>
        <a:lstStyle/>
        <a:p>
          <a:pPr algn="ctr"/>
          <a:r>
            <a:rPr lang="en-US" sz="2800" b="1" spc="-100" baseline="0" dirty="0" smtClean="0">
              <a:solidFill>
                <a:schemeClr val="bg1"/>
              </a:solidFill>
              <a:latin typeface="Gill Sans MT" pitchFamily="34" charset="0"/>
            </a:rPr>
            <a:t>Keep His Commands</a:t>
          </a:r>
          <a:endParaRPr lang="en-US" sz="2800" b="1" spc="-100" baseline="0" dirty="0">
            <a:solidFill>
              <a:schemeClr val="bg1"/>
            </a:solidFill>
            <a:latin typeface="Gill Sans MT" pitchFamily="34" charset="0"/>
          </a:endParaRPr>
        </a:p>
      </dgm:t>
    </dgm:pt>
    <dgm:pt modelId="{E88ABAB3-92C9-4BE8-8456-BA7C85E7E798}" type="parTrans" cxnId="{1FB74535-938D-4C18-A440-47241A4D8FB5}">
      <dgm:prSet/>
      <dgm:spPr/>
      <dgm:t>
        <a:bodyPr/>
        <a:lstStyle/>
        <a:p>
          <a:endParaRPr lang="en-US"/>
        </a:p>
      </dgm:t>
    </dgm:pt>
    <dgm:pt modelId="{422B2A6C-E95B-4FDB-8D10-DE19A116E7B7}" type="sibTrans" cxnId="{1FB74535-938D-4C18-A440-47241A4D8FB5}">
      <dgm:prSet/>
      <dgm:spPr/>
      <dgm:t>
        <a:bodyPr/>
        <a:lstStyle/>
        <a:p>
          <a:endParaRPr lang="en-US"/>
        </a:p>
      </dgm:t>
    </dgm:pt>
    <dgm:pt modelId="{9BAC8106-8CC6-4773-96AA-9DD524F0259F}" type="pres">
      <dgm:prSet presAssocID="{B63282A7-70A2-40EB-BA90-3E5E0CC5412F}" presName="Name0" presStyleCnt="0">
        <dgm:presLayoutVars>
          <dgm:dir/>
        </dgm:presLayoutVars>
      </dgm:prSet>
      <dgm:spPr/>
      <dgm:t>
        <a:bodyPr/>
        <a:lstStyle/>
        <a:p>
          <a:endParaRPr lang="en-US"/>
        </a:p>
      </dgm:t>
    </dgm:pt>
    <dgm:pt modelId="{7846938B-620B-48DC-889B-BB5890006A03}" type="pres">
      <dgm:prSet presAssocID="{BFD1F271-C6F3-4EB5-8F42-01A31264773A}" presName="composite" presStyleCnt="0"/>
      <dgm:spPr/>
    </dgm:pt>
    <dgm:pt modelId="{6EE71F31-E1FD-4051-8E20-8F20240C9854}" type="pres">
      <dgm:prSet presAssocID="{BFD1F271-C6F3-4EB5-8F42-01A31264773A}" presName="Accent" presStyleLbl="alignAcc1" presStyleIdx="0" presStyleCnt="3"/>
      <dgm:spPr>
        <a:ln w="38100">
          <a:gradFill>
            <a:gsLst>
              <a:gs pos="0">
                <a:srgbClr val="280F0E"/>
              </a:gs>
              <a:gs pos="100000">
                <a:srgbClr val="000000">
                  <a:alpha val="0"/>
                </a:srgbClr>
              </a:gs>
            </a:gsLst>
            <a:lin ang="5400000" scaled="0"/>
          </a:gradFill>
        </a:ln>
      </dgm:spPr>
      <dgm:t>
        <a:bodyPr/>
        <a:lstStyle/>
        <a:p>
          <a:endParaRPr lang="en-US"/>
        </a:p>
      </dgm:t>
    </dgm:pt>
    <dgm:pt modelId="{7E7413C4-7C09-40FD-B67F-7804CD290F9A}" type="pres">
      <dgm:prSet presAssocID="{BFD1F271-C6F3-4EB5-8F42-01A31264773A}" presName="Image" presStyleLbl="node1" presStyleIdx="0" presStyleCnt="3"/>
      <dgm:spPr>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B2F64801-3A43-43B6-B958-B3D683F772C2}" type="pres">
      <dgm:prSet presAssocID="{BFD1F271-C6F3-4EB5-8F42-01A31264773A}" presName="Child" presStyleLbl="revTx" presStyleIdx="0" presStyleCnt="3">
        <dgm:presLayoutVars>
          <dgm:bulletEnabled val="1"/>
        </dgm:presLayoutVars>
      </dgm:prSet>
      <dgm:spPr/>
      <dgm:t>
        <a:bodyPr/>
        <a:lstStyle/>
        <a:p>
          <a:endParaRPr lang="en-US"/>
        </a:p>
      </dgm:t>
    </dgm:pt>
    <dgm:pt modelId="{7280A11D-BA7D-4498-851F-3374AA3FA2AC}" type="pres">
      <dgm:prSet presAssocID="{BFD1F271-C6F3-4EB5-8F42-01A31264773A}" presName="Parent" presStyleLbl="alignNode1" presStyleIdx="0" presStyleCnt="3">
        <dgm:presLayoutVars>
          <dgm:bulletEnabled val="1"/>
        </dgm:presLayoutVars>
      </dgm:prSet>
      <dgm:spPr>
        <a:prstGeom prst="round2DiagRect">
          <a:avLst/>
        </a:prstGeom>
      </dgm:spPr>
      <dgm:t>
        <a:bodyPr/>
        <a:lstStyle/>
        <a:p>
          <a:endParaRPr lang="en-US"/>
        </a:p>
      </dgm:t>
    </dgm:pt>
    <dgm:pt modelId="{603EBAD6-A84D-40D7-98AC-3E48ACBD8F03}" type="pres">
      <dgm:prSet presAssocID="{2C6514D4-354C-4C04-88DE-F01CB5F87F6A}" presName="sibTrans" presStyleCnt="0"/>
      <dgm:spPr/>
    </dgm:pt>
    <dgm:pt modelId="{24865614-F0C5-4FBB-A223-5B113E817005}" type="pres">
      <dgm:prSet presAssocID="{3856EAB8-949C-408D-A6E4-941E45CD71B0}" presName="composite" presStyleCnt="0"/>
      <dgm:spPr/>
    </dgm:pt>
    <dgm:pt modelId="{9F0CC73E-F503-4F00-9BD7-91C8AA5613F1}" type="pres">
      <dgm:prSet presAssocID="{3856EAB8-949C-408D-A6E4-941E45CD71B0}" presName="Accent" presStyleLbl="alignAcc1" presStyleIdx="1" presStyleCnt="3"/>
      <dgm:spPr>
        <a:ln w="38100">
          <a:gradFill>
            <a:gsLst>
              <a:gs pos="0">
                <a:srgbClr val="280F0E"/>
              </a:gs>
              <a:gs pos="100000">
                <a:srgbClr val="000000">
                  <a:alpha val="0"/>
                </a:srgbClr>
              </a:gs>
            </a:gsLst>
            <a:lin ang="5400000" scaled="0"/>
          </a:gradFill>
        </a:ln>
      </dgm:spPr>
      <dgm:t>
        <a:bodyPr/>
        <a:lstStyle/>
        <a:p>
          <a:endParaRPr lang="en-US"/>
        </a:p>
      </dgm:t>
    </dgm:pt>
    <dgm:pt modelId="{67DCCFF5-35CE-4975-B1FA-880272C581D1}" type="pres">
      <dgm:prSet presAssocID="{3856EAB8-949C-408D-A6E4-941E45CD71B0}" presName="Image" presStyleLbl="node1" presStyleIdx="1" presStyleCnt="3"/>
      <dgm:spPr>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5AB57B8F-CA64-436E-A0E8-FE9731F3E6DE}" type="pres">
      <dgm:prSet presAssocID="{3856EAB8-949C-408D-A6E4-941E45CD71B0}" presName="Child" presStyleLbl="revTx" presStyleIdx="1" presStyleCnt="3">
        <dgm:presLayoutVars>
          <dgm:bulletEnabled val="1"/>
        </dgm:presLayoutVars>
      </dgm:prSet>
      <dgm:spPr/>
      <dgm:t>
        <a:bodyPr/>
        <a:lstStyle/>
        <a:p>
          <a:endParaRPr lang="en-US"/>
        </a:p>
      </dgm:t>
    </dgm:pt>
    <dgm:pt modelId="{F62A90DE-2642-464C-9280-6F593CF60FBF}" type="pres">
      <dgm:prSet presAssocID="{3856EAB8-949C-408D-A6E4-941E45CD71B0}" presName="Parent" presStyleLbl="alignNode1" presStyleIdx="1" presStyleCnt="3">
        <dgm:presLayoutVars>
          <dgm:bulletEnabled val="1"/>
        </dgm:presLayoutVars>
      </dgm:prSet>
      <dgm:spPr>
        <a:prstGeom prst="round2DiagRect">
          <a:avLst/>
        </a:prstGeom>
      </dgm:spPr>
      <dgm:t>
        <a:bodyPr/>
        <a:lstStyle/>
        <a:p>
          <a:endParaRPr lang="en-US"/>
        </a:p>
      </dgm:t>
    </dgm:pt>
    <dgm:pt modelId="{9B5D9EF6-9F70-4DEC-944D-F6606BEB9AA7}" type="pres">
      <dgm:prSet presAssocID="{719DBD9C-54E7-4B31-8D14-960A262E4059}" presName="sibTrans" presStyleCnt="0"/>
      <dgm:spPr/>
    </dgm:pt>
    <dgm:pt modelId="{9A150E43-8FB0-4614-8517-B57D7DBCE5F2}" type="pres">
      <dgm:prSet presAssocID="{2879351E-2988-488A-8B94-15C25D4AD8C2}" presName="composite" presStyleCnt="0"/>
      <dgm:spPr/>
    </dgm:pt>
    <dgm:pt modelId="{AD89D675-E175-4FF3-8F50-BBF50D9E32C4}" type="pres">
      <dgm:prSet presAssocID="{2879351E-2988-488A-8B94-15C25D4AD8C2}" presName="Accent" presStyleLbl="alignAcc1" presStyleIdx="2" presStyleCnt="3"/>
      <dgm:spPr>
        <a:ln w="38100">
          <a:gradFill>
            <a:gsLst>
              <a:gs pos="0">
                <a:srgbClr val="280F0E"/>
              </a:gs>
              <a:gs pos="100000">
                <a:srgbClr val="000000">
                  <a:alpha val="0"/>
                </a:srgbClr>
              </a:gs>
            </a:gsLst>
            <a:lin ang="5400000" scaled="0"/>
          </a:gradFill>
        </a:ln>
      </dgm:spPr>
      <dgm:t>
        <a:bodyPr/>
        <a:lstStyle/>
        <a:p>
          <a:endParaRPr lang="en-US"/>
        </a:p>
      </dgm:t>
    </dgm:pt>
    <dgm:pt modelId="{D1B0BBF7-099D-42AE-80F3-58CFA928DE2B}" type="pres">
      <dgm:prSet presAssocID="{2879351E-2988-488A-8B94-15C25D4AD8C2}" presName="Image" presStyleLbl="node1" presStyleIdx="2" presStyleCnt="3"/>
      <dgm:spPr>
        <a:prstGeom prst="round1Rect">
          <a:avLst/>
        </a:prstGeom>
        <a:blipFill>
          <a:blip xmlns:r="http://schemas.openxmlformats.org/officeDocument/2006/relationships" r:embed="rId3" cstate="print">
            <a:extLst>
              <a:ext uri="{28A0092B-C50C-407E-A947-70E740481C1C}">
                <a14:useLocalDpi xmlns="" xmlns:a14="http://schemas.microsoft.com/office/drawing/2010/main" val="0"/>
              </a:ext>
            </a:extLst>
          </a:blip>
          <a:srcRect/>
          <a:stretch>
            <a:fillRect/>
          </a:stretch>
        </a:blipFill>
        <a:ln>
          <a:noFill/>
        </a:ln>
        <a:effectLst>
          <a:innerShdw blurRad="63500" dist="50800" dir="18900000">
            <a:prstClr val="black">
              <a:alpha val="50000"/>
            </a:prstClr>
          </a:innerShdw>
        </a:effectLst>
      </dgm:spPr>
      <dgm:t>
        <a:bodyPr/>
        <a:lstStyle/>
        <a:p>
          <a:endParaRPr lang="en-US"/>
        </a:p>
      </dgm:t>
    </dgm:pt>
    <dgm:pt modelId="{2CC0510A-D5E0-4210-82F4-A6D466888A3E}" type="pres">
      <dgm:prSet presAssocID="{2879351E-2988-488A-8B94-15C25D4AD8C2}" presName="Child" presStyleLbl="revTx" presStyleIdx="2" presStyleCnt="3">
        <dgm:presLayoutVars>
          <dgm:bulletEnabled val="1"/>
        </dgm:presLayoutVars>
      </dgm:prSet>
      <dgm:spPr/>
      <dgm:t>
        <a:bodyPr/>
        <a:lstStyle/>
        <a:p>
          <a:endParaRPr lang="en-US"/>
        </a:p>
      </dgm:t>
    </dgm:pt>
    <dgm:pt modelId="{F9EAB057-2BD4-412C-9B22-97C8795AAB98}" type="pres">
      <dgm:prSet presAssocID="{2879351E-2988-488A-8B94-15C25D4AD8C2}" presName="Parent" presStyleLbl="alignNode1" presStyleIdx="2" presStyleCnt="3">
        <dgm:presLayoutVars>
          <dgm:bulletEnabled val="1"/>
        </dgm:presLayoutVars>
      </dgm:prSet>
      <dgm:spPr>
        <a:prstGeom prst="round2DiagRect">
          <a:avLst/>
        </a:prstGeom>
      </dgm:spPr>
      <dgm:t>
        <a:bodyPr/>
        <a:lstStyle/>
        <a:p>
          <a:endParaRPr lang="en-US"/>
        </a:p>
      </dgm:t>
    </dgm:pt>
  </dgm:ptLst>
  <dgm:cxnLst>
    <dgm:cxn modelId="{D42CDBE4-CF84-45EF-8D14-0FD30EDAB9EC}" type="presOf" srcId="{BFD1F271-C6F3-4EB5-8F42-01A31264773A}" destId="{7280A11D-BA7D-4498-851F-3374AA3FA2AC}" srcOrd="0" destOrd="0" presId="urn:microsoft.com/office/officeart/2008/layout/TitlePictureLineup"/>
    <dgm:cxn modelId="{FB209D1F-F594-4C29-87F5-94DAA9D4D3AA}" srcId="{3856EAB8-949C-408D-A6E4-941E45CD71B0}" destId="{E634B75E-B69A-45BD-949A-B28DA5F467F7}" srcOrd="0" destOrd="0" parTransId="{3F428930-701C-4CB9-8759-BF2C8E895ED2}" sibTransId="{0D8D3E7B-81A2-4A73-A251-95704DD22077}"/>
    <dgm:cxn modelId="{F8437F7A-A0F4-4E69-BE6F-FF6DFD226F42}" srcId="{B63282A7-70A2-40EB-BA90-3E5E0CC5412F}" destId="{3856EAB8-949C-408D-A6E4-941E45CD71B0}" srcOrd="1" destOrd="0" parTransId="{ECB51387-F340-4607-BC98-F7CBC4D29424}" sibTransId="{719DBD9C-54E7-4B31-8D14-960A262E4059}"/>
    <dgm:cxn modelId="{377008EB-9505-4EEE-A130-096970EC90BC}" type="presOf" srcId="{EB8B5144-5386-4192-A705-9058E77C01B1}" destId="{B2F64801-3A43-43B6-B958-B3D683F772C2}" srcOrd="0" destOrd="0" presId="urn:microsoft.com/office/officeart/2008/layout/TitlePictureLineup"/>
    <dgm:cxn modelId="{D9A1D342-1143-4E6C-9942-244B6066F27A}" type="presOf" srcId="{3856EAB8-949C-408D-A6E4-941E45CD71B0}" destId="{F62A90DE-2642-464C-9280-6F593CF60FBF}" srcOrd="0" destOrd="0" presId="urn:microsoft.com/office/officeart/2008/layout/TitlePictureLineup"/>
    <dgm:cxn modelId="{6BF781ED-78DE-455F-9B45-64903A4E6B0F}" type="presOf" srcId="{B63282A7-70A2-40EB-BA90-3E5E0CC5412F}" destId="{9BAC8106-8CC6-4773-96AA-9DD524F0259F}" srcOrd="0" destOrd="0" presId="urn:microsoft.com/office/officeart/2008/layout/TitlePictureLineup"/>
    <dgm:cxn modelId="{1FB74535-938D-4C18-A440-47241A4D8FB5}" srcId="{2879351E-2988-488A-8B94-15C25D4AD8C2}" destId="{368813E9-88F2-4B87-A18F-8968DB02E955}" srcOrd="0" destOrd="0" parTransId="{E88ABAB3-92C9-4BE8-8456-BA7C85E7E798}" sibTransId="{422B2A6C-E95B-4FDB-8D10-DE19A116E7B7}"/>
    <dgm:cxn modelId="{3FD83816-C361-4D24-8AB6-354B7437A76B}" srcId="{B63282A7-70A2-40EB-BA90-3E5E0CC5412F}" destId="{2879351E-2988-488A-8B94-15C25D4AD8C2}" srcOrd="2" destOrd="0" parTransId="{14CE6DE6-7AE4-4065-AB74-552CC1D6A349}" sibTransId="{881862A2-801E-4409-BBA3-1D28F906DF0D}"/>
    <dgm:cxn modelId="{D27700E4-2117-4716-8A2D-73DF369C4B31}" type="presOf" srcId="{368813E9-88F2-4B87-A18F-8968DB02E955}" destId="{2CC0510A-D5E0-4210-82F4-A6D466888A3E}" srcOrd="0" destOrd="0" presId="urn:microsoft.com/office/officeart/2008/layout/TitlePictureLineup"/>
    <dgm:cxn modelId="{B5314403-8592-43AB-9B0C-026A9911C1D1}" srcId="{BFD1F271-C6F3-4EB5-8F42-01A31264773A}" destId="{EB8B5144-5386-4192-A705-9058E77C01B1}" srcOrd="0" destOrd="0" parTransId="{612008EB-7F87-40A4-A6E3-E86E6DEDC204}" sibTransId="{EE092C9A-F204-4DB9-9C74-C3AA7F3D68FC}"/>
    <dgm:cxn modelId="{A5C2BC63-CD93-4ED2-8B91-F588E0E68119}" srcId="{B63282A7-70A2-40EB-BA90-3E5E0CC5412F}" destId="{BFD1F271-C6F3-4EB5-8F42-01A31264773A}" srcOrd="0" destOrd="0" parTransId="{074B466C-5E74-43B0-AC01-3032107620EA}" sibTransId="{2C6514D4-354C-4C04-88DE-F01CB5F87F6A}"/>
    <dgm:cxn modelId="{E672AA18-8B98-4287-8935-CE28E5C058DE}" type="presOf" srcId="{2879351E-2988-488A-8B94-15C25D4AD8C2}" destId="{F9EAB057-2BD4-412C-9B22-97C8795AAB98}" srcOrd="0" destOrd="0" presId="urn:microsoft.com/office/officeart/2008/layout/TitlePictureLineup"/>
    <dgm:cxn modelId="{757A5127-D42B-43E3-B4DB-A7CFA4CD10D2}" type="presOf" srcId="{E634B75E-B69A-45BD-949A-B28DA5F467F7}" destId="{5AB57B8F-CA64-436E-A0E8-FE9731F3E6DE}" srcOrd="0" destOrd="0" presId="urn:microsoft.com/office/officeart/2008/layout/TitlePictureLineup"/>
    <dgm:cxn modelId="{BBA04B5F-EAAF-4677-9AD6-5DFBF1CB370B}" type="presParOf" srcId="{9BAC8106-8CC6-4773-96AA-9DD524F0259F}" destId="{7846938B-620B-48DC-889B-BB5890006A03}" srcOrd="0" destOrd="0" presId="urn:microsoft.com/office/officeart/2008/layout/TitlePictureLineup"/>
    <dgm:cxn modelId="{591918FA-95FE-499A-9123-4B3BA41403D7}" type="presParOf" srcId="{7846938B-620B-48DC-889B-BB5890006A03}" destId="{6EE71F31-E1FD-4051-8E20-8F20240C9854}" srcOrd="0" destOrd="0" presId="urn:microsoft.com/office/officeart/2008/layout/TitlePictureLineup"/>
    <dgm:cxn modelId="{63562018-EEB6-4968-9E13-74527A928D32}" type="presParOf" srcId="{7846938B-620B-48DC-889B-BB5890006A03}" destId="{7E7413C4-7C09-40FD-B67F-7804CD290F9A}" srcOrd="1" destOrd="0" presId="urn:microsoft.com/office/officeart/2008/layout/TitlePictureLineup"/>
    <dgm:cxn modelId="{4FA765A1-B2B7-40F1-89F9-1516E01DE20B}" type="presParOf" srcId="{7846938B-620B-48DC-889B-BB5890006A03}" destId="{B2F64801-3A43-43B6-B958-B3D683F772C2}" srcOrd="2" destOrd="0" presId="urn:microsoft.com/office/officeart/2008/layout/TitlePictureLineup"/>
    <dgm:cxn modelId="{307A64DC-8728-413E-8537-6BA4F7A69CE9}" type="presParOf" srcId="{7846938B-620B-48DC-889B-BB5890006A03}" destId="{7280A11D-BA7D-4498-851F-3374AA3FA2AC}" srcOrd="3" destOrd="0" presId="urn:microsoft.com/office/officeart/2008/layout/TitlePictureLineup"/>
    <dgm:cxn modelId="{E577C62D-2072-4984-8C1F-9AC46C22C5C5}" type="presParOf" srcId="{9BAC8106-8CC6-4773-96AA-9DD524F0259F}" destId="{603EBAD6-A84D-40D7-98AC-3E48ACBD8F03}" srcOrd="1" destOrd="0" presId="urn:microsoft.com/office/officeart/2008/layout/TitlePictureLineup"/>
    <dgm:cxn modelId="{87EDCE2F-66A1-4BE4-8CB2-15306574BA6A}" type="presParOf" srcId="{9BAC8106-8CC6-4773-96AA-9DD524F0259F}" destId="{24865614-F0C5-4FBB-A223-5B113E817005}" srcOrd="2" destOrd="0" presId="urn:microsoft.com/office/officeart/2008/layout/TitlePictureLineup"/>
    <dgm:cxn modelId="{1D974C31-076B-4E8C-AD0C-9BEDA1AC5B23}" type="presParOf" srcId="{24865614-F0C5-4FBB-A223-5B113E817005}" destId="{9F0CC73E-F503-4F00-9BD7-91C8AA5613F1}" srcOrd="0" destOrd="0" presId="urn:microsoft.com/office/officeart/2008/layout/TitlePictureLineup"/>
    <dgm:cxn modelId="{7FDA4C9A-4742-4E15-9EF1-C60A91270CD5}" type="presParOf" srcId="{24865614-F0C5-4FBB-A223-5B113E817005}" destId="{67DCCFF5-35CE-4975-B1FA-880272C581D1}" srcOrd="1" destOrd="0" presId="urn:microsoft.com/office/officeart/2008/layout/TitlePictureLineup"/>
    <dgm:cxn modelId="{3604B7A6-C256-4ECE-B188-C268322C460C}" type="presParOf" srcId="{24865614-F0C5-4FBB-A223-5B113E817005}" destId="{5AB57B8F-CA64-436E-A0E8-FE9731F3E6DE}" srcOrd="2" destOrd="0" presId="urn:microsoft.com/office/officeart/2008/layout/TitlePictureLineup"/>
    <dgm:cxn modelId="{4F5D178A-07F8-4B2B-BD0F-1E47B8ACDCB6}" type="presParOf" srcId="{24865614-F0C5-4FBB-A223-5B113E817005}" destId="{F62A90DE-2642-464C-9280-6F593CF60FBF}" srcOrd="3" destOrd="0" presId="urn:microsoft.com/office/officeart/2008/layout/TitlePictureLineup"/>
    <dgm:cxn modelId="{C5DBFB4B-FF37-44E1-8746-323282CE93A2}" type="presParOf" srcId="{9BAC8106-8CC6-4773-96AA-9DD524F0259F}" destId="{9B5D9EF6-9F70-4DEC-944D-F6606BEB9AA7}" srcOrd="3" destOrd="0" presId="urn:microsoft.com/office/officeart/2008/layout/TitlePictureLineup"/>
    <dgm:cxn modelId="{FC56D1D4-A0F5-4493-983C-80C8E3D30F01}" type="presParOf" srcId="{9BAC8106-8CC6-4773-96AA-9DD524F0259F}" destId="{9A150E43-8FB0-4614-8517-B57D7DBCE5F2}" srcOrd="4" destOrd="0" presId="urn:microsoft.com/office/officeart/2008/layout/TitlePictureLineup"/>
    <dgm:cxn modelId="{823FBB57-819E-4501-8DCB-F6AFFE06E3C2}" type="presParOf" srcId="{9A150E43-8FB0-4614-8517-B57D7DBCE5F2}" destId="{AD89D675-E175-4FF3-8F50-BBF50D9E32C4}" srcOrd="0" destOrd="0" presId="urn:microsoft.com/office/officeart/2008/layout/TitlePictureLineup"/>
    <dgm:cxn modelId="{49276ED1-FEC0-440E-85A6-2DEC1D6234FC}" type="presParOf" srcId="{9A150E43-8FB0-4614-8517-B57D7DBCE5F2}" destId="{D1B0BBF7-099D-42AE-80F3-58CFA928DE2B}" srcOrd="1" destOrd="0" presId="urn:microsoft.com/office/officeart/2008/layout/TitlePictureLineup"/>
    <dgm:cxn modelId="{1948450F-241A-4E6C-B8DF-BE5354594151}" type="presParOf" srcId="{9A150E43-8FB0-4614-8517-B57D7DBCE5F2}" destId="{2CC0510A-D5E0-4210-82F4-A6D466888A3E}" srcOrd="2" destOrd="0" presId="urn:microsoft.com/office/officeart/2008/layout/TitlePictureLineup"/>
    <dgm:cxn modelId="{54CA7424-5DD7-402F-9FB6-AAB00ED85C4A}" type="presParOf" srcId="{9A150E43-8FB0-4614-8517-B57D7DBCE5F2}" destId="{F9EAB057-2BD4-412C-9B22-97C8795AAB98}" srcOrd="3" destOrd="0" presId="urn:microsoft.com/office/officeart/2008/layout/TitlePictureLineup"/>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E71F31-E1FD-4051-8E20-8F20240C9854}">
      <dsp:nvSpPr>
        <dsp:cNvPr id="0" name=""/>
        <dsp:cNvSpPr/>
      </dsp:nvSpPr>
      <dsp:spPr>
        <a:xfrm>
          <a:off x="4241"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7E7413C4-7C09-40FD-B67F-7804CD290F9A}">
      <dsp:nvSpPr>
        <dsp:cNvPr id="0" name=""/>
        <dsp:cNvSpPr/>
      </dsp:nvSpPr>
      <dsp:spPr>
        <a:xfrm>
          <a:off x="125495" y="910540"/>
          <a:ext cx="2295823" cy="1964314"/>
        </a:xfrm>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B2F64801-3A43-43B6-B958-B3D683F772C2}">
      <dsp:nvSpPr>
        <dsp:cNvPr id="0" name=""/>
        <dsp:cNvSpPr/>
      </dsp:nvSpPr>
      <dsp:spPr>
        <a:xfrm>
          <a:off x="125495"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lvl="0" algn="ctr" defTabSz="1422400">
            <a:lnSpc>
              <a:spcPct val="90000"/>
            </a:lnSpc>
            <a:spcBef>
              <a:spcPct val="0"/>
            </a:spcBef>
            <a:spcAft>
              <a:spcPct val="35000"/>
            </a:spcAft>
          </a:pPr>
          <a:r>
            <a:rPr lang="en-US" sz="3200" b="1" kern="1200" dirty="0" smtClean="0">
              <a:solidFill>
                <a:schemeClr val="bg1"/>
              </a:solidFill>
              <a:latin typeface="Gill Sans MT" pitchFamily="34" charset="0"/>
            </a:rPr>
            <a:t>Fellowship with God and One Another</a:t>
          </a:r>
          <a:endParaRPr lang="en-US" sz="3200" b="1" kern="1200" dirty="0">
            <a:solidFill>
              <a:schemeClr val="bg1"/>
            </a:solidFill>
            <a:latin typeface="Gill Sans MT" pitchFamily="34" charset="0"/>
          </a:endParaRPr>
        </a:p>
      </dsp:txBody>
      <dsp:txXfrm>
        <a:off x="125495" y="2874855"/>
        <a:ext cx="2295823" cy="2255324"/>
      </dsp:txXfrm>
    </dsp:sp>
    <dsp:sp modelId="{7280A11D-BA7D-4498-851F-3374AA3FA2AC}">
      <dsp:nvSpPr>
        <dsp:cNvPr id="0" name=""/>
        <dsp:cNvSpPr/>
      </dsp:nvSpPr>
      <dsp:spPr>
        <a:xfrm>
          <a:off x="4241"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1:3</a:t>
          </a:r>
          <a:endParaRPr lang="en-US" sz="2600" b="1" kern="1200" dirty="0">
            <a:latin typeface="Gill Sans MT" pitchFamily="34" charset="0"/>
          </a:endParaRPr>
        </a:p>
      </dsp:txBody>
      <dsp:txXfrm>
        <a:off x="4241" y="280020"/>
        <a:ext cx="2425079" cy="485015"/>
      </dsp:txXfrm>
    </dsp:sp>
    <dsp:sp modelId="{9F0CC73E-F503-4F00-9BD7-91C8AA5613F1}">
      <dsp:nvSpPr>
        <dsp:cNvPr id="0" name=""/>
        <dsp:cNvSpPr/>
      </dsp:nvSpPr>
      <dsp:spPr>
        <a:xfrm>
          <a:off x="2787960"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67DCCFF5-35CE-4975-B1FA-880272C581D1}">
      <dsp:nvSpPr>
        <dsp:cNvPr id="0" name=""/>
        <dsp:cNvSpPr/>
      </dsp:nvSpPr>
      <dsp:spPr>
        <a:xfrm>
          <a:off x="2909214" y="910540"/>
          <a:ext cx="2295823" cy="1964314"/>
        </a:xfrm>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5AB57B8F-CA64-436E-A0E8-FE9731F3E6DE}">
      <dsp:nvSpPr>
        <dsp:cNvPr id="0" name=""/>
        <dsp:cNvSpPr/>
      </dsp:nvSpPr>
      <dsp:spPr>
        <a:xfrm>
          <a:off x="2909214"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1333500">
            <a:lnSpc>
              <a:spcPct val="90000"/>
            </a:lnSpc>
            <a:spcBef>
              <a:spcPct val="0"/>
            </a:spcBef>
            <a:spcAft>
              <a:spcPct val="35000"/>
            </a:spcAft>
          </a:pPr>
          <a:r>
            <a:rPr lang="en-US" sz="3000" b="1" kern="1200" spc="-100" baseline="0" dirty="0" smtClean="0">
              <a:solidFill>
                <a:schemeClr val="bg1"/>
              </a:solidFill>
              <a:latin typeface="Gill Sans MT" pitchFamily="34" charset="0"/>
            </a:rPr>
            <a:t>Forgiveness of Sins</a:t>
          </a:r>
          <a:endParaRPr lang="en-US" sz="3000" kern="1200" spc="-100" baseline="0" dirty="0">
            <a:solidFill>
              <a:schemeClr val="bg1"/>
            </a:solidFill>
            <a:latin typeface="Gill Sans MT" pitchFamily="34" charset="0"/>
          </a:endParaRPr>
        </a:p>
      </dsp:txBody>
      <dsp:txXfrm>
        <a:off x="2909214" y="2874855"/>
        <a:ext cx="2295823" cy="2255324"/>
      </dsp:txXfrm>
    </dsp:sp>
    <dsp:sp modelId="{F62A90DE-2642-464C-9280-6F593CF60FBF}">
      <dsp:nvSpPr>
        <dsp:cNvPr id="0" name=""/>
        <dsp:cNvSpPr/>
      </dsp:nvSpPr>
      <dsp:spPr>
        <a:xfrm>
          <a:off x="2787960"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1:7-9 </a:t>
          </a:r>
          <a:endParaRPr lang="en-US" sz="2600" b="1" kern="1200" dirty="0">
            <a:latin typeface="Gill Sans MT" pitchFamily="34" charset="0"/>
          </a:endParaRPr>
        </a:p>
      </dsp:txBody>
      <dsp:txXfrm>
        <a:off x="2787960" y="280020"/>
        <a:ext cx="2425079" cy="485015"/>
      </dsp:txXfrm>
    </dsp:sp>
    <dsp:sp modelId="{AD89D675-E175-4FF3-8F50-BBF50D9E32C4}">
      <dsp:nvSpPr>
        <dsp:cNvPr id="0" name=""/>
        <dsp:cNvSpPr/>
      </dsp:nvSpPr>
      <dsp:spPr>
        <a:xfrm>
          <a:off x="5571678"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D1B0BBF7-099D-42AE-80F3-58CFA928DE2B}">
      <dsp:nvSpPr>
        <dsp:cNvPr id="0" name=""/>
        <dsp:cNvSpPr/>
      </dsp:nvSpPr>
      <dsp:spPr>
        <a:xfrm>
          <a:off x="5692932" y="910540"/>
          <a:ext cx="2295823" cy="1964314"/>
        </a:xfrm>
        <a:prstGeom prst="round1Rect">
          <a:avLst/>
        </a:prstGeom>
        <a:blipFill>
          <a:blip xmlns:r="http://schemas.openxmlformats.org/officeDocument/2006/relationships" r:embed="rId3"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2CC0510A-D5E0-4210-82F4-A6D466888A3E}">
      <dsp:nvSpPr>
        <dsp:cNvPr id="0" name=""/>
        <dsp:cNvSpPr/>
      </dsp:nvSpPr>
      <dsp:spPr>
        <a:xfrm>
          <a:off x="5692932"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lvl="0" algn="ctr" defTabSz="1422400">
            <a:lnSpc>
              <a:spcPct val="90000"/>
            </a:lnSpc>
            <a:spcBef>
              <a:spcPct val="0"/>
            </a:spcBef>
            <a:spcAft>
              <a:spcPct val="35000"/>
            </a:spcAft>
          </a:pPr>
          <a:r>
            <a:rPr lang="en-US" sz="3200" b="1" kern="1200" dirty="0" smtClean="0">
              <a:solidFill>
                <a:schemeClr val="bg1"/>
              </a:solidFill>
              <a:latin typeface="Gill Sans MT" pitchFamily="34" charset="0"/>
            </a:rPr>
            <a:t>God’s Care</a:t>
          </a:r>
          <a:endParaRPr lang="en-US" sz="3200" b="1" kern="1200" dirty="0">
            <a:solidFill>
              <a:schemeClr val="bg1"/>
            </a:solidFill>
            <a:latin typeface="Gill Sans MT" pitchFamily="34" charset="0"/>
          </a:endParaRPr>
        </a:p>
      </dsp:txBody>
      <dsp:txXfrm>
        <a:off x="5692932" y="2874855"/>
        <a:ext cx="2295823" cy="2255324"/>
      </dsp:txXfrm>
    </dsp:sp>
    <dsp:sp modelId="{F9EAB057-2BD4-412C-9B22-97C8795AAB98}">
      <dsp:nvSpPr>
        <dsp:cNvPr id="0" name=""/>
        <dsp:cNvSpPr/>
      </dsp:nvSpPr>
      <dsp:spPr>
        <a:xfrm>
          <a:off x="5571678"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4:4</a:t>
          </a:r>
          <a:endParaRPr lang="en-US" sz="2600" b="1" kern="1200" dirty="0">
            <a:latin typeface="Gill Sans MT" pitchFamily="34" charset="0"/>
          </a:endParaRPr>
        </a:p>
      </dsp:txBody>
      <dsp:txXfrm>
        <a:off x="5571678" y="280020"/>
        <a:ext cx="2425079" cy="48501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E71F31-E1FD-4051-8E20-8F20240C9854}">
      <dsp:nvSpPr>
        <dsp:cNvPr id="0" name=""/>
        <dsp:cNvSpPr/>
      </dsp:nvSpPr>
      <dsp:spPr>
        <a:xfrm>
          <a:off x="409" y="672048"/>
          <a:ext cx="0" cy="4574366"/>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7E7413C4-7C09-40FD-B67F-7804CD290F9A}">
      <dsp:nvSpPr>
        <dsp:cNvPr id="0" name=""/>
        <dsp:cNvSpPr/>
      </dsp:nvSpPr>
      <dsp:spPr>
        <a:xfrm>
          <a:off x="127475" y="824527"/>
          <a:ext cx="2405862" cy="2058464"/>
        </a:xfrm>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B2F64801-3A43-43B6-B958-B3D683F772C2}">
      <dsp:nvSpPr>
        <dsp:cNvPr id="0" name=""/>
        <dsp:cNvSpPr/>
      </dsp:nvSpPr>
      <dsp:spPr>
        <a:xfrm>
          <a:off x="127475" y="2882992"/>
          <a:ext cx="2405862" cy="2363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lvl="0" algn="ctr" defTabSz="1422400">
            <a:lnSpc>
              <a:spcPct val="90000"/>
            </a:lnSpc>
            <a:spcBef>
              <a:spcPct val="0"/>
            </a:spcBef>
            <a:spcAft>
              <a:spcPct val="35000"/>
            </a:spcAft>
          </a:pPr>
          <a:r>
            <a:rPr lang="en-US" sz="3200" b="1" kern="1200" smtClean="0">
              <a:solidFill>
                <a:schemeClr val="bg1"/>
              </a:solidFill>
              <a:latin typeface="Gill Sans MT" pitchFamily="34" charset="0"/>
            </a:rPr>
            <a:t>Life in the Son</a:t>
          </a:r>
          <a:endParaRPr lang="en-US" sz="3200" b="1" kern="1200" dirty="0">
            <a:solidFill>
              <a:schemeClr val="bg1"/>
            </a:solidFill>
            <a:latin typeface="Gill Sans MT" pitchFamily="34" charset="0"/>
          </a:endParaRPr>
        </a:p>
      </dsp:txBody>
      <dsp:txXfrm>
        <a:off x="127475" y="2882992"/>
        <a:ext cx="2405862" cy="2363422"/>
      </dsp:txXfrm>
    </dsp:sp>
    <dsp:sp modelId="{7280A11D-BA7D-4498-851F-3374AA3FA2AC}">
      <dsp:nvSpPr>
        <dsp:cNvPr id="0" name=""/>
        <dsp:cNvSpPr/>
      </dsp:nvSpPr>
      <dsp:spPr>
        <a:xfrm>
          <a:off x="409" y="163785"/>
          <a:ext cx="2541314" cy="508262"/>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4:9</a:t>
          </a:r>
          <a:endParaRPr lang="en-US" sz="2600" b="1" kern="1200" dirty="0">
            <a:latin typeface="Gill Sans MT" pitchFamily="34" charset="0"/>
          </a:endParaRPr>
        </a:p>
      </dsp:txBody>
      <dsp:txXfrm>
        <a:off x="409" y="163785"/>
        <a:ext cx="2541314" cy="508262"/>
      </dsp:txXfrm>
    </dsp:sp>
    <dsp:sp modelId="{9F0CC73E-F503-4F00-9BD7-91C8AA5613F1}">
      <dsp:nvSpPr>
        <dsp:cNvPr id="0" name=""/>
        <dsp:cNvSpPr/>
      </dsp:nvSpPr>
      <dsp:spPr>
        <a:xfrm>
          <a:off x="2792276" y="672048"/>
          <a:ext cx="0" cy="4574366"/>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67DCCFF5-35CE-4975-B1FA-880272C581D1}">
      <dsp:nvSpPr>
        <dsp:cNvPr id="0" name=""/>
        <dsp:cNvSpPr/>
      </dsp:nvSpPr>
      <dsp:spPr>
        <a:xfrm>
          <a:off x="2919341" y="824527"/>
          <a:ext cx="2405862" cy="2058464"/>
        </a:xfrm>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5AB57B8F-CA64-436E-A0E8-FE9731F3E6DE}">
      <dsp:nvSpPr>
        <dsp:cNvPr id="0" name=""/>
        <dsp:cNvSpPr/>
      </dsp:nvSpPr>
      <dsp:spPr>
        <a:xfrm>
          <a:off x="2919341" y="2882992"/>
          <a:ext cx="2405862" cy="2363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ctr" defTabSz="1600200">
            <a:lnSpc>
              <a:spcPct val="90000"/>
            </a:lnSpc>
            <a:spcBef>
              <a:spcPct val="0"/>
            </a:spcBef>
            <a:spcAft>
              <a:spcPct val="35000"/>
            </a:spcAft>
          </a:pPr>
          <a:r>
            <a:rPr lang="en-US" sz="3600" b="1" kern="1200" spc="-100" baseline="0" dirty="0" smtClean="0">
              <a:solidFill>
                <a:schemeClr val="bg1"/>
              </a:solidFill>
              <a:latin typeface="Gill Sans MT" pitchFamily="34" charset="0"/>
            </a:rPr>
            <a:t>Eternal Life</a:t>
          </a:r>
          <a:endParaRPr lang="en-US" sz="3600" b="1" kern="1200" spc="-100" baseline="0" dirty="0">
            <a:solidFill>
              <a:schemeClr val="bg1"/>
            </a:solidFill>
            <a:latin typeface="Gill Sans MT" pitchFamily="34" charset="0"/>
          </a:endParaRPr>
        </a:p>
      </dsp:txBody>
      <dsp:txXfrm>
        <a:off x="2919341" y="2882992"/>
        <a:ext cx="2405862" cy="2363422"/>
      </dsp:txXfrm>
    </dsp:sp>
    <dsp:sp modelId="{F62A90DE-2642-464C-9280-6F593CF60FBF}">
      <dsp:nvSpPr>
        <dsp:cNvPr id="0" name=""/>
        <dsp:cNvSpPr/>
      </dsp:nvSpPr>
      <dsp:spPr>
        <a:xfrm>
          <a:off x="2792276" y="163785"/>
          <a:ext cx="2541314" cy="508262"/>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spc="-100" baseline="0" dirty="0" smtClean="0">
              <a:latin typeface="Gill Sans MT" pitchFamily="34" charset="0"/>
            </a:rPr>
            <a:t>1 John 2:24-25</a:t>
          </a:r>
          <a:endParaRPr lang="en-US" sz="2600" b="1" kern="1200" spc="-100" baseline="0" dirty="0">
            <a:latin typeface="Gill Sans MT" pitchFamily="34" charset="0"/>
          </a:endParaRPr>
        </a:p>
      </dsp:txBody>
      <dsp:txXfrm>
        <a:off x="2792276" y="163785"/>
        <a:ext cx="2541314" cy="50826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E71F31-E1FD-4051-8E20-8F20240C9854}">
      <dsp:nvSpPr>
        <dsp:cNvPr id="0" name=""/>
        <dsp:cNvSpPr/>
      </dsp:nvSpPr>
      <dsp:spPr>
        <a:xfrm>
          <a:off x="4241"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7E7413C4-7C09-40FD-B67F-7804CD290F9A}">
      <dsp:nvSpPr>
        <dsp:cNvPr id="0" name=""/>
        <dsp:cNvSpPr/>
      </dsp:nvSpPr>
      <dsp:spPr>
        <a:xfrm>
          <a:off x="125495" y="910540"/>
          <a:ext cx="2295823" cy="1964314"/>
        </a:xfrm>
        <a:prstGeom prst="round1Rect">
          <a:avLst/>
        </a:prstGeom>
        <a:blipFill>
          <a:blip xmlns:r="http://schemas.openxmlformats.org/officeDocument/2006/relationships" r:embed="rId1"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B2F64801-3A43-43B6-B958-B3D683F772C2}">
      <dsp:nvSpPr>
        <dsp:cNvPr id="0" name=""/>
        <dsp:cNvSpPr/>
      </dsp:nvSpPr>
      <dsp:spPr>
        <a:xfrm>
          <a:off x="125495"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lvl="0" algn="ctr" defTabSz="1422400">
            <a:lnSpc>
              <a:spcPct val="90000"/>
            </a:lnSpc>
            <a:spcBef>
              <a:spcPct val="0"/>
            </a:spcBef>
            <a:spcAft>
              <a:spcPct val="35000"/>
            </a:spcAft>
          </a:pPr>
          <a:r>
            <a:rPr lang="en-US" sz="3200" b="1" kern="1200" dirty="0" smtClean="0">
              <a:solidFill>
                <a:schemeClr val="bg1"/>
              </a:solidFill>
              <a:latin typeface="Gill Sans MT" pitchFamily="34" charset="0"/>
            </a:rPr>
            <a:t>Walk as He Walked</a:t>
          </a:r>
          <a:endParaRPr lang="en-US" sz="3200" b="1" kern="1200" dirty="0">
            <a:solidFill>
              <a:schemeClr val="bg1"/>
            </a:solidFill>
            <a:latin typeface="Gill Sans MT" pitchFamily="34" charset="0"/>
          </a:endParaRPr>
        </a:p>
      </dsp:txBody>
      <dsp:txXfrm>
        <a:off x="125495" y="2874855"/>
        <a:ext cx="2295823" cy="2255324"/>
      </dsp:txXfrm>
    </dsp:sp>
    <dsp:sp modelId="{7280A11D-BA7D-4498-851F-3374AA3FA2AC}">
      <dsp:nvSpPr>
        <dsp:cNvPr id="0" name=""/>
        <dsp:cNvSpPr/>
      </dsp:nvSpPr>
      <dsp:spPr>
        <a:xfrm>
          <a:off x="4241"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2:5-6</a:t>
          </a:r>
          <a:endParaRPr lang="en-US" sz="2600" b="1" kern="1200" dirty="0">
            <a:latin typeface="Gill Sans MT" pitchFamily="34" charset="0"/>
          </a:endParaRPr>
        </a:p>
      </dsp:txBody>
      <dsp:txXfrm>
        <a:off x="4241" y="280020"/>
        <a:ext cx="2425079" cy="485015"/>
      </dsp:txXfrm>
    </dsp:sp>
    <dsp:sp modelId="{9F0CC73E-F503-4F00-9BD7-91C8AA5613F1}">
      <dsp:nvSpPr>
        <dsp:cNvPr id="0" name=""/>
        <dsp:cNvSpPr/>
      </dsp:nvSpPr>
      <dsp:spPr>
        <a:xfrm>
          <a:off x="2787960"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67DCCFF5-35CE-4975-B1FA-880272C581D1}">
      <dsp:nvSpPr>
        <dsp:cNvPr id="0" name=""/>
        <dsp:cNvSpPr/>
      </dsp:nvSpPr>
      <dsp:spPr>
        <a:xfrm>
          <a:off x="2909214" y="910540"/>
          <a:ext cx="2295823" cy="1964314"/>
        </a:xfrm>
        <a:prstGeom prst="round1Rect">
          <a:avLst/>
        </a:prstGeom>
        <a:blipFill>
          <a:blip xmlns:r="http://schemas.openxmlformats.org/officeDocument/2006/relationships" r:embed="rId2"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5AB57B8F-CA64-436E-A0E8-FE9731F3E6DE}">
      <dsp:nvSpPr>
        <dsp:cNvPr id="0" name=""/>
        <dsp:cNvSpPr/>
      </dsp:nvSpPr>
      <dsp:spPr>
        <a:xfrm>
          <a:off x="2909214"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ctr" defTabSz="1600200">
            <a:lnSpc>
              <a:spcPct val="90000"/>
            </a:lnSpc>
            <a:spcBef>
              <a:spcPct val="0"/>
            </a:spcBef>
            <a:spcAft>
              <a:spcPct val="35000"/>
            </a:spcAft>
          </a:pPr>
          <a:r>
            <a:rPr lang="en-US" sz="3600" b="1" kern="1200" spc="-100" baseline="0" dirty="0" smtClean="0">
              <a:solidFill>
                <a:schemeClr val="bg1"/>
              </a:solidFill>
              <a:latin typeface="Gill Sans MT" pitchFamily="34" charset="0"/>
            </a:rPr>
            <a:t>Purity</a:t>
          </a:r>
          <a:endParaRPr lang="en-US" sz="3600" kern="1200" spc="-100" baseline="0" dirty="0">
            <a:solidFill>
              <a:schemeClr val="bg1"/>
            </a:solidFill>
            <a:latin typeface="Gill Sans MT" pitchFamily="34" charset="0"/>
          </a:endParaRPr>
        </a:p>
      </dsp:txBody>
      <dsp:txXfrm>
        <a:off x="2909214" y="2874855"/>
        <a:ext cx="2295823" cy="2255324"/>
      </dsp:txXfrm>
    </dsp:sp>
    <dsp:sp modelId="{F62A90DE-2642-464C-9280-6F593CF60FBF}">
      <dsp:nvSpPr>
        <dsp:cNvPr id="0" name=""/>
        <dsp:cNvSpPr/>
      </dsp:nvSpPr>
      <dsp:spPr>
        <a:xfrm>
          <a:off x="2787960"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3:2-3 </a:t>
          </a:r>
          <a:endParaRPr lang="en-US" sz="2600" b="1" kern="1200" dirty="0">
            <a:latin typeface="Gill Sans MT" pitchFamily="34" charset="0"/>
          </a:endParaRPr>
        </a:p>
      </dsp:txBody>
      <dsp:txXfrm>
        <a:off x="2787960" y="280020"/>
        <a:ext cx="2425079" cy="485015"/>
      </dsp:txXfrm>
    </dsp:sp>
    <dsp:sp modelId="{AD89D675-E175-4FF3-8F50-BBF50D9E32C4}">
      <dsp:nvSpPr>
        <dsp:cNvPr id="0" name=""/>
        <dsp:cNvSpPr/>
      </dsp:nvSpPr>
      <dsp:spPr>
        <a:xfrm>
          <a:off x="5571678" y="765036"/>
          <a:ext cx="0" cy="4365143"/>
        </a:xfrm>
        <a:prstGeom prst="line">
          <a:avLst/>
        </a:prstGeom>
        <a:solidFill>
          <a:schemeClr val="lt1">
            <a:alpha val="90000"/>
            <a:hueOff val="0"/>
            <a:satOff val="0"/>
            <a:lumOff val="0"/>
            <a:alphaOff val="0"/>
          </a:schemeClr>
        </a:solidFill>
        <a:ln w="38100" cap="flat" cmpd="sng" algn="ctr">
          <a:gradFill>
            <a:gsLst>
              <a:gs pos="0">
                <a:srgbClr val="280F0E"/>
              </a:gs>
              <a:gs pos="100000">
                <a:srgbClr val="000000">
                  <a:alpha val="0"/>
                </a:srgbClr>
              </a:gs>
            </a:gsLst>
            <a:lin ang="5400000" scaled="0"/>
          </a:gradFill>
          <a:prstDash val="solid"/>
        </a:ln>
        <a:effectLst/>
      </dsp:spPr>
      <dsp:style>
        <a:lnRef idx="2">
          <a:scrgbClr r="0" g="0" b="0"/>
        </a:lnRef>
        <a:fillRef idx="1">
          <a:scrgbClr r="0" g="0" b="0"/>
        </a:fillRef>
        <a:effectRef idx="0">
          <a:scrgbClr r="0" g="0" b="0"/>
        </a:effectRef>
        <a:fontRef idx="minor"/>
      </dsp:style>
    </dsp:sp>
    <dsp:sp modelId="{D1B0BBF7-099D-42AE-80F3-58CFA928DE2B}">
      <dsp:nvSpPr>
        <dsp:cNvPr id="0" name=""/>
        <dsp:cNvSpPr/>
      </dsp:nvSpPr>
      <dsp:spPr>
        <a:xfrm>
          <a:off x="5692932" y="910540"/>
          <a:ext cx="2295823" cy="1964314"/>
        </a:xfrm>
        <a:prstGeom prst="round1Rect">
          <a:avLst/>
        </a:prstGeom>
        <a:blipFill>
          <a:blip xmlns:r="http://schemas.openxmlformats.org/officeDocument/2006/relationships" r:embed="rId3" cstate="print">
            <a:extLst>
              <a:ext uri="{28A0092B-C50C-407E-A947-70E740481C1C}">
                <a14:useLocalDpi xmlns="" xmlns:a14="http://schemas.microsoft.com/office/drawing/2010/main" val="0"/>
              </a:ext>
            </a:extLst>
          </a:blip>
          <a:srcRect/>
          <a:stretch>
            <a:fillRect/>
          </a:stretch>
        </a:blipFill>
        <a:ln w="25400" cap="flat" cmpd="sng" algn="ctr">
          <a:noFill/>
          <a:prstDash val="solid"/>
        </a:ln>
        <a:effectLst>
          <a:innerShdw blurRad="63500" dist="50800" dir="18900000">
            <a:prstClr val="black">
              <a:alpha val="50000"/>
            </a:prstClr>
          </a:innerShdw>
        </a:effectLst>
      </dsp:spPr>
      <dsp:style>
        <a:lnRef idx="2">
          <a:scrgbClr r="0" g="0" b="0"/>
        </a:lnRef>
        <a:fillRef idx="1">
          <a:scrgbClr r="0" g="0" b="0"/>
        </a:fillRef>
        <a:effectRef idx="0">
          <a:scrgbClr r="0" g="0" b="0"/>
        </a:effectRef>
        <a:fontRef idx="minor">
          <a:schemeClr val="lt1"/>
        </a:fontRef>
      </dsp:style>
    </dsp:sp>
    <dsp:sp modelId="{2CC0510A-D5E0-4210-82F4-A6D466888A3E}">
      <dsp:nvSpPr>
        <dsp:cNvPr id="0" name=""/>
        <dsp:cNvSpPr/>
      </dsp:nvSpPr>
      <dsp:spPr>
        <a:xfrm>
          <a:off x="5692932" y="2874855"/>
          <a:ext cx="2295823" cy="2255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t" anchorCtr="0">
          <a:noAutofit/>
        </a:bodyPr>
        <a:lstStyle/>
        <a:p>
          <a:pPr lvl="0" algn="ctr" defTabSz="1244600">
            <a:lnSpc>
              <a:spcPct val="90000"/>
            </a:lnSpc>
            <a:spcBef>
              <a:spcPct val="0"/>
            </a:spcBef>
            <a:spcAft>
              <a:spcPct val="35000"/>
            </a:spcAft>
          </a:pPr>
          <a:r>
            <a:rPr lang="en-US" sz="2800" b="1" kern="1200" spc="-100" baseline="0" dirty="0" smtClean="0">
              <a:solidFill>
                <a:schemeClr val="bg1"/>
              </a:solidFill>
              <a:latin typeface="Gill Sans MT" pitchFamily="34" charset="0"/>
            </a:rPr>
            <a:t>Keep His Commands</a:t>
          </a:r>
          <a:endParaRPr lang="en-US" sz="2800" b="1" kern="1200" spc="-100" baseline="0" dirty="0">
            <a:solidFill>
              <a:schemeClr val="bg1"/>
            </a:solidFill>
            <a:latin typeface="Gill Sans MT" pitchFamily="34" charset="0"/>
          </a:endParaRPr>
        </a:p>
      </dsp:txBody>
      <dsp:txXfrm>
        <a:off x="5692932" y="2874855"/>
        <a:ext cx="2295823" cy="2255324"/>
      </dsp:txXfrm>
    </dsp:sp>
    <dsp:sp modelId="{F9EAB057-2BD4-412C-9B22-97C8795AAB98}">
      <dsp:nvSpPr>
        <dsp:cNvPr id="0" name=""/>
        <dsp:cNvSpPr/>
      </dsp:nvSpPr>
      <dsp:spPr>
        <a:xfrm>
          <a:off x="5571678" y="280020"/>
          <a:ext cx="2425079" cy="485015"/>
        </a:xfrm>
        <a:prstGeom prst="round2DiagRect">
          <a:avLst/>
        </a:prstGeom>
        <a:gradFill flip="none" rotWithShape="1">
          <a:gsLst>
            <a:gs pos="0">
              <a:srgbClr val="4D1C1B"/>
            </a:gs>
            <a:gs pos="50000">
              <a:srgbClr val="883230"/>
            </a:gs>
            <a:gs pos="100000">
              <a:srgbClr val="4D1C1B"/>
            </a:gs>
          </a:gsLst>
          <a:lin ang="0" scaled="1"/>
          <a:tileRect/>
        </a:gradFill>
        <a:ln w="25400" cap="flat" cmpd="sng" algn="ctr">
          <a:noFill/>
          <a:prstDash val="solid"/>
        </a:ln>
        <a:effectLst>
          <a:outerShdw blurRad="50800" dist="38100" dir="8100000" algn="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lvl="0" algn="ctr" defTabSz="1155700">
            <a:lnSpc>
              <a:spcPct val="90000"/>
            </a:lnSpc>
            <a:spcBef>
              <a:spcPct val="0"/>
            </a:spcBef>
            <a:spcAft>
              <a:spcPct val="35000"/>
            </a:spcAft>
          </a:pPr>
          <a:r>
            <a:rPr lang="en-US" sz="2600" b="1" kern="1200" dirty="0" smtClean="0">
              <a:latin typeface="Gill Sans MT" pitchFamily="34" charset="0"/>
            </a:rPr>
            <a:t>1 John 2:4</a:t>
          </a:r>
          <a:endParaRPr lang="en-US" sz="2600" b="1" kern="1200" dirty="0">
            <a:latin typeface="Gill Sans MT" pitchFamily="34" charset="0"/>
          </a:endParaRPr>
        </a:p>
      </dsp:txBody>
      <dsp:txXfrm>
        <a:off x="5571678" y="280020"/>
        <a:ext cx="2425079" cy="485015"/>
      </dsp:txXfrm>
    </dsp:sp>
  </dsp:spTree>
</dsp:drawing>
</file>

<file path=ppt/diagrams/layout1.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75AFB0-0976-44A2-AD22-7A8880AA263B}" type="datetimeFigureOut">
              <a:rPr lang="en-US" smtClean="0"/>
              <a:pPr/>
              <a:t>3/2/2012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519EB1-BBBA-4DC8-B0F2-8610D58BBDE2}" type="slidenum">
              <a:rPr lang="en-US" smtClean="0"/>
              <a:pPr/>
              <a:t>‹#›</a:t>
            </a:fld>
            <a:endParaRPr lang="en-US"/>
          </a:p>
        </p:txBody>
      </p:sp>
    </p:spTree>
    <p:extLst>
      <p:ext uri="{BB962C8B-B14F-4D97-AF65-F5344CB8AC3E}">
        <p14:creationId xmlns="" xmlns:p14="http://schemas.microsoft.com/office/powerpoint/2010/main" val="3606258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pPr/>
              <a:t>1</a:t>
            </a:fld>
            <a:endParaRPr lang="en-US"/>
          </a:p>
        </p:txBody>
      </p:sp>
    </p:spTree>
    <p:extLst>
      <p:ext uri="{BB962C8B-B14F-4D97-AF65-F5344CB8AC3E}">
        <p14:creationId xmlns="" xmlns:p14="http://schemas.microsoft.com/office/powerpoint/2010/main" val="679900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95DBE89-0D3A-4930-9130-5796A18168FD}" type="slidenum">
              <a:rPr lang="en-US" smtClean="0"/>
              <a:pPr/>
              <a:t>2</a:t>
            </a:fld>
            <a:endParaRPr lang="en-US"/>
          </a:p>
        </p:txBody>
      </p:sp>
    </p:spTree>
    <p:extLst>
      <p:ext uri="{BB962C8B-B14F-4D97-AF65-F5344CB8AC3E}">
        <p14:creationId xmlns="" xmlns:p14="http://schemas.microsoft.com/office/powerpoint/2010/main" val="679900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pPr/>
              <a:t>3</a:t>
            </a:fld>
            <a:endParaRPr lang="en-US"/>
          </a:p>
        </p:txBody>
      </p:sp>
    </p:spTree>
    <p:extLst>
      <p:ext uri="{BB962C8B-B14F-4D97-AF65-F5344CB8AC3E}">
        <p14:creationId xmlns="" xmlns:p14="http://schemas.microsoft.com/office/powerpoint/2010/main" val="679900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2A4B51-94A5-4CBE-9638-EDCEB0EBD2D7}" type="datetimeFigureOut">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30700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A4B51-94A5-4CBE-9638-EDCEB0EBD2D7}" type="datetimeFigureOut">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803352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A4B51-94A5-4CBE-9638-EDCEB0EBD2D7}" type="datetimeFigureOut">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2892085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A4B51-94A5-4CBE-9638-EDCEB0EBD2D7}" type="datetimeFigureOut">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1276311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2A4B51-94A5-4CBE-9638-EDCEB0EBD2D7}" type="datetimeFigureOut">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1424158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2A4B51-94A5-4CBE-9638-EDCEB0EBD2D7}" type="datetimeFigureOut">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110620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2A4B51-94A5-4CBE-9638-EDCEB0EBD2D7}" type="datetimeFigureOut">
              <a:rPr lang="en-US" smtClean="0"/>
              <a:pPr/>
              <a:t>3/2/2012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196758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2A4B51-94A5-4CBE-9638-EDCEB0EBD2D7}" type="datetimeFigureOut">
              <a:rPr lang="en-US" smtClean="0"/>
              <a:pPr/>
              <a:t>3/2/2012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60616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A4B51-94A5-4CBE-9638-EDCEB0EBD2D7}" type="datetimeFigureOut">
              <a:rPr lang="en-US" smtClean="0"/>
              <a:pPr/>
              <a:t>3/2/2012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2626809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A4B51-94A5-4CBE-9638-EDCEB0EBD2D7}" type="datetimeFigureOut">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323833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A4B51-94A5-4CBE-9638-EDCEB0EBD2D7}" type="datetimeFigureOut">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1981537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A4B51-94A5-4CBE-9638-EDCEB0EBD2D7}" type="datetimeFigureOut">
              <a:rPr lang="en-US" smtClean="0"/>
              <a:pPr/>
              <a:t>3/2/2012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69139-0691-482E-B61E-EEAAFED6E116}" type="slidenum">
              <a:rPr lang="en-US" smtClean="0"/>
              <a:pPr/>
              <a:t>‹#›</a:t>
            </a:fld>
            <a:endParaRPr lang="en-US"/>
          </a:p>
        </p:txBody>
      </p:sp>
    </p:spTree>
    <p:extLst>
      <p:ext uri="{BB962C8B-B14F-4D97-AF65-F5344CB8AC3E}">
        <p14:creationId xmlns="" xmlns:p14="http://schemas.microsoft.com/office/powerpoint/2010/main" val="376971651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4" name="TextBox 3"/>
          <p:cNvSpPr txBox="1"/>
          <p:nvPr/>
        </p:nvSpPr>
        <p:spPr>
          <a:xfrm>
            <a:off x="3581400" y="2362200"/>
            <a:ext cx="4876800" cy="3539430"/>
          </a:xfrm>
          <a:prstGeom prst="rect">
            <a:avLst/>
          </a:prstGeom>
          <a:noFill/>
        </p:spPr>
        <p:txBody>
          <a:bodyPr wrap="square" rtlCol="0">
            <a:spAutoFit/>
          </a:bodyPr>
          <a:lstStyle/>
          <a:p>
            <a:r>
              <a:rPr lang="en-US" sz="3200" b="1" dirty="0" smtClean="0">
                <a:solidFill>
                  <a:schemeClr val="bg1"/>
                </a:solidFill>
              </a:rPr>
              <a:t>“That which we have seen and heard we declare to you, that you also may have fellowship with us; and truly our fellowship is with the Father and with His Son Jesus Christ.”</a:t>
            </a:r>
            <a:endParaRPr lang="en-US" sz="3200" b="1" dirty="0">
              <a:solidFill>
                <a:schemeClr val="bg1"/>
              </a:solidFill>
            </a:endParaRPr>
          </a:p>
        </p:txBody>
      </p:sp>
      <p:sp>
        <p:nvSpPr>
          <p:cNvPr id="5" name="TextBox 4"/>
          <p:cNvSpPr txBox="1"/>
          <p:nvPr/>
        </p:nvSpPr>
        <p:spPr>
          <a:xfrm>
            <a:off x="6019800" y="1600200"/>
            <a:ext cx="2743200" cy="5016758"/>
          </a:xfrm>
          <a:prstGeom prst="rect">
            <a:avLst/>
          </a:prstGeom>
          <a:noFill/>
        </p:spPr>
        <p:txBody>
          <a:bodyPr wrap="square" rtlCol="0">
            <a:spAutoFit/>
          </a:bodyPr>
          <a:lstStyle/>
          <a:p>
            <a:r>
              <a:rPr lang="en-US" sz="2000" b="1" dirty="0" smtClean="0">
                <a:solidFill>
                  <a:schemeClr val="bg1"/>
                </a:solidFill>
              </a:rPr>
              <a:t>“But if we walk in the light as He is in the light, we have fellowship with one another, and the blood of Jesus Christ His Son cleanses us from all sin. If we say that we have no sin, we deceive ourselves, and the truth is not in us. If we confess our sins, He is faithful and just to forgive us our sins and to cleanse us from all unrighteousness.”</a:t>
            </a:r>
          </a:p>
        </p:txBody>
      </p:sp>
      <p:graphicFrame>
        <p:nvGraphicFramePr>
          <p:cNvPr id="6" name="Diagram 5"/>
          <p:cNvGraphicFramePr/>
          <p:nvPr>
            <p:extLst>
              <p:ext uri="{D42A27DB-BD31-4B8C-83A1-F6EECF244321}">
                <p14:modId xmlns="" xmlns:p14="http://schemas.microsoft.com/office/powerpoint/2010/main" val="3123995121"/>
              </p:ext>
            </p:extLst>
          </p:nvPr>
        </p:nvGraphicFramePr>
        <p:xfrm>
          <a:off x="609600" y="1447800"/>
          <a:ext cx="8001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304800" y="304800"/>
            <a:ext cx="8458200" cy="1169551"/>
          </a:xfrm>
          <a:prstGeom prst="rect">
            <a:avLst/>
          </a:prstGeom>
          <a:noFill/>
        </p:spPr>
        <p:txBody>
          <a:bodyPr wrap="square" rtlCol="0">
            <a:spAutoFit/>
          </a:bodyPr>
          <a:lstStyle/>
          <a:p>
            <a:pPr algn="ctr">
              <a:lnSpc>
                <a:spcPct val="60000"/>
              </a:lnSpc>
            </a:pPr>
            <a:r>
              <a:rPr lang="en-US" sz="5600" b="1" dirty="0" smtClean="0">
                <a:solidFill>
                  <a:srgbClr val="FFC000"/>
                </a:solidFill>
                <a:latin typeface="Freestyle Script" pitchFamily="66" charset="0"/>
              </a:rPr>
              <a:t>Benefits and Responsibilities</a:t>
            </a:r>
          </a:p>
          <a:p>
            <a:pPr algn="ctr">
              <a:lnSpc>
                <a:spcPct val="80000"/>
              </a:lnSpc>
            </a:pPr>
            <a:r>
              <a:rPr lang="en-US" sz="4400" b="1" dirty="0" smtClean="0">
                <a:solidFill>
                  <a:schemeClr val="bg1"/>
                </a:solidFill>
                <a:latin typeface="Garamond" pitchFamily="18" charset="0"/>
              </a:rPr>
              <a:t>In First John</a:t>
            </a:r>
            <a:endParaRPr lang="en-US" sz="4400" b="1" dirty="0">
              <a:solidFill>
                <a:schemeClr val="bg1"/>
              </a:solidFill>
              <a:latin typeface="Garamond" pitchFamily="18" charset="0"/>
            </a:endParaRPr>
          </a:p>
        </p:txBody>
      </p:sp>
      <p:sp>
        <p:nvSpPr>
          <p:cNvPr id="7" name="TextBox 6"/>
          <p:cNvSpPr txBox="1"/>
          <p:nvPr/>
        </p:nvSpPr>
        <p:spPr>
          <a:xfrm>
            <a:off x="3276600" y="5334000"/>
            <a:ext cx="5562600" cy="978729"/>
          </a:xfrm>
          <a:prstGeom prst="rect">
            <a:avLst/>
          </a:prstGeom>
          <a:noFill/>
        </p:spPr>
        <p:txBody>
          <a:bodyPr wrap="square" rtlCol="0">
            <a:spAutoFit/>
          </a:bodyPr>
          <a:lstStyle/>
          <a:p>
            <a:pPr>
              <a:lnSpc>
                <a:spcPct val="80000"/>
              </a:lnSpc>
            </a:pPr>
            <a:r>
              <a:rPr lang="en-US" sz="2400" b="1" dirty="0" smtClean="0">
                <a:solidFill>
                  <a:schemeClr val="bg1"/>
                </a:solidFill>
              </a:rPr>
              <a:t>“You are of God, little children, and have overcome them, because He who is in you is greater than he who is in the world.”</a:t>
            </a:r>
          </a:p>
        </p:txBody>
      </p:sp>
    </p:spTree>
    <p:extLst>
      <p:ext uri="{BB962C8B-B14F-4D97-AF65-F5344CB8AC3E}">
        <p14:creationId xmlns="" xmlns:p14="http://schemas.microsoft.com/office/powerpoint/2010/main" val="29375336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graphicEl>
                                              <a:dgm id="{7E7413C4-7C09-40FD-B67F-7804CD290F9A}"/>
                                            </p:graphicEl>
                                          </p:spTgt>
                                        </p:tgtEl>
                                        <p:attrNameLst>
                                          <p:attrName>style.visibility</p:attrName>
                                        </p:attrNameLst>
                                      </p:cBhvr>
                                      <p:to>
                                        <p:strVal val="visible"/>
                                      </p:to>
                                    </p:set>
                                    <p:animEffect transition="in" filter="wipe(down)">
                                      <p:cBhvr>
                                        <p:cTn id="14" dur="500"/>
                                        <p:tgtEl>
                                          <p:spTgt spid="6">
                                            <p:graphicEl>
                                              <a:dgm id="{7E7413C4-7C09-40FD-B67F-7804CD290F9A}"/>
                                            </p:graphicEl>
                                          </p:spTgt>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6">
                                            <p:graphicEl>
                                              <a:dgm id="{6EE71F31-E1FD-4051-8E20-8F20240C9854}"/>
                                            </p:graphicEl>
                                          </p:spTgt>
                                        </p:tgtEl>
                                        <p:attrNameLst>
                                          <p:attrName>style.visibility</p:attrName>
                                        </p:attrNameLst>
                                      </p:cBhvr>
                                      <p:to>
                                        <p:strVal val="visible"/>
                                      </p:to>
                                    </p:set>
                                    <p:animEffect transition="in" filter="wipe(down)">
                                      <p:cBhvr>
                                        <p:cTn id="17" dur="500"/>
                                        <p:tgtEl>
                                          <p:spTgt spid="6">
                                            <p:graphicEl>
                                              <a:dgm id="{6EE71F31-E1FD-4051-8E20-8F20240C9854}"/>
                                            </p:graphic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6">
                                            <p:graphicEl>
                                              <a:dgm id="{7280A11D-BA7D-4498-851F-3374AA3FA2AC}"/>
                                            </p:graphicEl>
                                          </p:spTgt>
                                        </p:tgtEl>
                                        <p:attrNameLst>
                                          <p:attrName>style.visibility</p:attrName>
                                        </p:attrNameLst>
                                      </p:cBhvr>
                                      <p:to>
                                        <p:strVal val="visible"/>
                                      </p:to>
                                    </p:set>
                                    <p:animEffect transition="in" filter="wipe(down)">
                                      <p:cBhvr>
                                        <p:cTn id="20" dur="500"/>
                                        <p:tgtEl>
                                          <p:spTgt spid="6">
                                            <p:graphicEl>
                                              <a:dgm id="{7280A11D-BA7D-4498-851F-3374AA3FA2AC}"/>
                                            </p:graphicEl>
                                          </p:spTgt>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6">
                                            <p:graphicEl>
                                              <a:dgm id="{B2F64801-3A43-43B6-B958-B3D683F772C2}"/>
                                            </p:graphicEl>
                                          </p:spTgt>
                                        </p:tgtEl>
                                        <p:attrNameLst>
                                          <p:attrName>style.visibility</p:attrName>
                                        </p:attrNameLst>
                                      </p:cBhvr>
                                      <p:to>
                                        <p:strVal val="visible"/>
                                      </p:to>
                                    </p:set>
                                    <p:animEffect transition="in" filter="wipe(up)">
                                      <p:cBhvr>
                                        <p:cTn id="23" dur="2000"/>
                                        <p:tgtEl>
                                          <p:spTgt spid="6">
                                            <p:graphicEl>
                                              <a:dgm id="{B2F64801-3A43-43B6-B958-B3D683F772C2}"/>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2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2000"/>
                                        <p:tgtEl>
                                          <p:spTgt spid="4"/>
                                        </p:tgtEl>
                                      </p:cBhvr>
                                    </p:animEffect>
                                    <p:set>
                                      <p:cBhvr>
                                        <p:cTn id="31" dur="1" fill="hold">
                                          <p:stCondLst>
                                            <p:cond delay="1999"/>
                                          </p:stCondLst>
                                        </p:cTn>
                                        <p:tgtEl>
                                          <p:spTgt spid="4"/>
                                        </p:tgtEl>
                                        <p:attrNameLst>
                                          <p:attrName>style.visibility</p:attrName>
                                        </p:attrNameLst>
                                      </p:cBhvr>
                                      <p:to>
                                        <p:strVal val="hidden"/>
                                      </p:to>
                                    </p:set>
                                  </p:childTnLst>
                                </p:cTn>
                              </p:par>
                              <p:par>
                                <p:cTn id="32" presetID="22" presetClass="entr" presetSubtype="4" fill="hold" grpId="0" nodeType="withEffect">
                                  <p:stCondLst>
                                    <p:cond delay="0"/>
                                  </p:stCondLst>
                                  <p:childTnLst>
                                    <p:set>
                                      <p:cBhvr>
                                        <p:cTn id="33" dur="1" fill="hold">
                                          <p:stCondLst>
                                            <p:cond delay="0"/>
                                          </p:stCondLst>
                                        </p:cTn>
                                        <p:tgtEl>
                                          <p:spTgt spid="6">
                                            <p:graphicEl>
                                              <a:dgm id="{9F0CC73E-F503-4F00-9BD7-91C8AA5613F1}"/>
                                            </p:graphicEl>
                                          </p:spTgt>
                                        </p:tgtEl>
                                        <p:attrNameLst>
                                          <p:attrName>style.visibility</p:attrName>
                                        </p:attrNameLst>
                                      </p:cBhvr>
                                      <p:to>
                                        <p:strVal val="visible"/>
                                      </p:to>
                                    </p:set>
                                    <p:animEffect transition="in" filter="wipe(down)">
                                      <p:cBhvr>
                                        <p:cTn id="34" dur="500"/>
                                        <p:tgtEl>
                                          <p:spTgt spid="6">
                                            <p:graphicEl>
                                              <a:dgm id="{9F0CC73E-F503-4F00-9BD7-91C8AA5613F1}"/>
                                            </p:graphicEl>
                                          </p:spTgt>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6">
                                            <p:graphicEl>
                                              <a:dgm id="{67DCCFF5-35CE-4975-B1FA-880272C581D1}"/>
                                            </p:graphicEl>
                                          </p:spTgt>
                                        </p:tgtEl>
                                        <p:attrNameLst>
                                          <p:attrName>style.visibility</p:attrName>
                                        </p:attrNameLst>
                                      </p:cBhvr>
                                      <p:to>
                                        <p:strVal val="visible"/>
                                      </p:to>
                                    </p:set>
                                    <p:animEffect transition="in" filter="wipe(down)">
                                      <p:cBhvr>
                                        <p:cTn id="37" dur="500"/>
                                        <p:tgtEl>
                                          <p:spTgt spid="6">
                                            <p:graphicEl>
                                              <a:dgm id="{67DCCFF5-35CE-4975-B1FA-880272C581D1}"/>
                                            </p:graphicEl>
                                          </p:spTgt>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6">
                                            <p:graphicEl>
                                              <a:dgm id="{F62A90DE-2642-464C-9280-6F593CF60FBF}"/>
                                            </p:graphicEl>
                                          </p:spTgt>
                                        </p:tgtEl>
                                        <p:attrNameLst>
                                          <p:attrName>style.visibility</p:attrName>
                                        </p:attrNameLst>
                                      </p:cBhvr>
                                      <p:to>
                                        <p:strVal val="visible"/>
                                      </p:to>
                                    </p:set>
                                    <p:animEffect transition="in" filter="wipe(down)">
                                      <p:cBhvr>
                                        <p:cTn id="40" dur="500"/>
                                        <p:tgtEl>
                                          <p:spTgt spid="6">
                                            <p:graphicEl>
                                              <a:dgm id="{F62A90DE-2642-464C-9280-6F593CF60FBF}"/>
                                            </p:graphicEl>
                                          </p:spTgt>
                                        </p:tgtEl>
                                      </p:cBhvr>
                                    </p:animEffect>
                                  </p:childTnLst>
                                </p:cTn>
                              </p:par>
                              <p:par>
                                <p:cTn id="41" presetID="22" presetClass="entr" presetSubtype="1" fill="hold" grpId="0" nodeType="withEffect">
                                  <p:stCondLst>
                                    <p:cond delay="0"/>
                                  </p:stCondLst>
                                  <p:childTnLst>
                                    <p:set>
                                      <p:cBhvr>
                                        <p:cTn id="42" dur="1" fill="hold">
                                          <p:stCondLst>
                                            <p:cond delay="0"/>
                                          </p:stCondLst>
                                        </p:cTn>
                                        <p:tgtEl>
                                          <p:spTgt spid="6">
                                            <p:graphicEl>
                                              <a:dgm id="{5AB57B8F-CA64-436E-A0E8-FE9731F3E6DE}"/>
                                            </p:graphicEl>
                                          </p:spTgt>
                                        </p:tgtEl>
                                        <p:attrNameLst>
                                          <p:attrName>style.visibility</p:attrName>
                                        </p:attrNameLst>
                                      </p:cBhvr>
                                      <p:to>
                                        <p:strVal val="visible"/>
                                      </p:to>
                                    </p:set>
                                    <p:animEffect transition="in" filter="wipe(up)">
                                      <p:cBhvr>
                                        <p:cTn id="43" dur="2000"/>
                                        <p:tgtEl>
                                          <p:spTgt spid="6">
                                            <p:graphicEl>
                                              <a:dgm id="{5AB57B8F-CA64-436E-A0E8-FE9731F3E6DE}"/>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fade">
                                      <p:cBhvr>
                                        <p:cTn id="46" dur="20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2000"/>
                                        <p:tgtEl>
                                          <p:spTgt spid="5"/>
                                        </p:tgtEl>
                                      </p:cBhvr>
                                    </p:animEffect>
                                    <p:set>
                                      <p:cBhvr>
                                        <p:cTn id="51" dur="1" fill="hold">
                                          <p:stCondLst>
                                            <p:cond delay="1999"/>
                                          </p:stCondLst>
                                        </p:cTn>
                                        <p:tgtEl>
                                          <p:spTgt spid="5"/>
                                        </p:tgtEl>
                                        <p:attrNameLst>
                                          <p:attrName>style.visibility</p:attrName>
                                        </p:attrNameLst>
                                      </p:cBhvr>
                                      <p:to>
                                        <p:strVal val="hidden"/>
                                      </p:to>
                                    </p:set>
                                  </p:childTnLst>
                                </p:cTn>
                              </p:par>
                              <p:par>
                                <p:cTn id="52" presetID="22" presetClass="entr" presetSubtype="4" fill="hold" grpId="0" nodeType="withEffect">
                                  <p:stCondLst>
                                    <p:cond delay="0"/>
                                  </p:stCondLst>
                                  <p:childTnLst>
                                    <p:set>
                                      <p:cBhvr>
                                        <p:cTn id="53" dur="1" fill="hold">
                                          <p:stCondLst>
                                            <p:cond delay="0"/>
                                          </p:stCondLst>
                                        </p:cTn>
                                        <p:tgtEl>
                                          <p:spTgt spid="6">
                                            <p:graphicEl>
                                              <a:dgm id="{D1B0BBF7-099D-42AE-80F3-58CFA928DE2B}"/>
                                            </p:graphicEl>
                                          </p:spTgt>
                                        </p:tgtEl>
                                        <p:attrNameLst>
                                          <p:attrName>style.visibility</p:attrName>
                                        </p:attrNameLst>
                                      </p:cBhvr>
                                      <p:to>
                                        <p:strVal val="visible"/>
                                      </p:to>
                                    </p:set>
                                    <p:animEffect transition="in" filter="wipe(down)">
                                      <p:cBhvr>
                                        <p:cTn id="54" dur="500"/>
                                        <p:tgtEl>
                                          <p:spTgt spid="6">
                                            <p:graphicEl>
                                              <a:dgm id="{D1B0BBF7-099D-42AE-80F3-58CFA928DE2B}"/>
                                            </p:graphicEl>
                                          </p:spTgt>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6">
                                            <p:graphicEl>
                                              <a:dgm id="{AD89D675-E175-4FF3-8F50-BBF50D9E32C4}"/>
                                            </p:graphicEl>
                                          </p:spTgt>
                                        </p:tgtEl>
                                        <p:attrNameLst>
                                          <p:attrName>style.visibility</p:attrName>
                                        </p:attrNameLst>
                                      </p:cBhvr>
                                      <p:to>
                                        <p:strVal val="visible"/>
                                      </p:to>
                                    </p:set>
                                    <p:animEffect transition="in" filter="wipe(down)">
                                      <p:cBhvr>
                                        <p:cTn id="57" dur="500"/>
                                        <p:tgtEl>
                                          <p:spTgt spid="6">
                                            <p:graphicEl>
                                              <a:dgm id="{AD89D675-E175-4FF3-8F50-BBF50D9E32C4}"/>
                                            </p:graphicEl>
                                          </p:spTgt>
                                        </p:tgtEl>
                                      </p:cBhvr>
                                    </p:animEffect>
                                  </p:childTnLst>
                                </p:cTn>
                              </p:par>
                              <p:par>
                                <p:cTn id="58" presetID="22" presetClass="entr" presetSubtype="4" fill="hold" grpId="0" nodeType="withEffect">
                                  <p:stCondLst>
                                    <p:cond delay="0"/>
                                  </p:stCondLst>
                                  <p:childTnLst>
                                    <p:set>
                                      <p:cBhvr>
                                        <p:cTn id="59" dur="1" fill="hold">
                                          <p:stCondLst>
                                            <p:cond delay="0"/>
                                          </p:stCondLst>
                                        </p:cTn>
                                        <p:tgtEl>
                                          <p:spTgt spid="6">
                                            <p:graphicEl>
                                              <a:dgm id="{F9EAB057-2BD4-412C-9B22-97C8795AAB98}"/>
                                            </p:graphicEl>
                                          </p:spTgt>
                                        </p:tgtEl>
                                        <p:attrNameLst>
                                          <p:attrName>style.visibility</p:attrName>
                                        </p:attrNameLst>
                                      </p:cBhvr>
                                      <p:to>
                                        <p:strVal val="visible"/>
                                      </p:to>
                                    </p:set>
                                    <p:animEffect transition="in" filter="wipe(down)">
                                      <p:cBhvr>
                                        <p:cTn id="60" dur="500"/>
                                        <p:tgtEl>
                                          <p:spTgt spid="6">
                                            <p:graphicEl>
                                              <a:dgm id="{F9EAB057-2BD4-412C-9B22-97C8795AAB98}"/>
                                            </p:graphicEl>
                                          </p:spTgt>
                                        </p:tgtEl>
                                      </p:cBhvr>
                                    </p:animEffect>
                                  </p:childTnLst>
                                </p:cTn>
                              </p:par>
                              <p:par>
                                <p:cTn id="61" presetID="22" presetClass="entr" presetSubtype="1" fill="hold" grpId="0" nodeType="withEffect">
                                  <p:stCondLst>
                                    <p:cond delay="0"/>
                                  </p:stCondLst>
                                  <p:childTnLst>
                                    <p:set>
                                      <p:cBhvr>
                                        <p:cTn id="62" dur="1" fill="hold">
                                          <p:stCondLst>
                                            <p:cond delay="0"/>
                                          </p:stCondLst>
                                        </p:cTn>
                                        <p:tgtEl>
                                          <p:spTgt spid="6">
                                            <p:graphicEl>
                                              <a:dgm id="{2CC0510A-D5E0-4210-82F4-A6D466888A3E}"/>
                                            </p:graphicEl>
                                          </p:spTgt>
                                        </p:tgtEl>
                                        <p:attrNameLst>
                                          <p:attrName>style.visibility</p:attrName>
                                        </p:attrNameLst>
                                      </p:cBhvr>
                                      <p:to>
                                        <p:strVal val="visible"/>
                                      </p:to>
                                    </p:set>
                                    <p:animEffect transition="in" filter="wipe(up)">
                                      <p:cBhvr>
                                        <p:cTn id="63" dur="2000"/>
                                        <p:tgtEl>
                                          <p:spTgt spid="6">
                                            <p:graphicEl>
                                              <a:dgm id="{2CC0510A-D5E0-4210-82F4-A6D466888A3E}"/>
                                            </p:graphic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7"/>
                                        </p:tgtEl>
                                        <p:attrNameLst>
                                          <p:attrName>style.visibility</p:attrName>
                                        </p:attrNameLst>
                                      </p:cBhvr>
                                      <p:to>
                                        <p:strVal val="visible"/>
                                      </p:to>
                                    </p:set>
                                    <p:animEffect transition="in" filter="fade">
                                      <p:cBhvr>
                                        <p:cTn id="6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Graphic spid="6" grpId="0" uiExpand="1">
        <p:bldSub>
          <a:bldDgm bld="one"/>
        </p:bldSub>
      </p:bldGraphic>
      <p:bldP spid="3"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4" name="TextBox 3"/>
          <p:cNvSpPr txBox="1"/>
          <p:nvPr/>
        </p:nvSpPr>
        <p:spPr>
          <a:xfrm>
            <a:off x="3581400" y="2362200"/>
            <a:ext cx="4876800" cy="3046988"/>
          </a:xfrm>
          <a:prstGeom prst="rect">
            <a:avLst/>
          </a:prstGeom>
          <a:noFill/>
        </p:spPr>
        <p:txBody>
          <a:bodyPr wrap="square" rtlCol="0">
            <a:spAutoFit/>
          </a:bodyPr>
          <a:lstStyle/>
          <a:p>
            <a:r>
              <a:rPr lang="en-US" sz="3200" b="1" dirty="0" smtClean="0">
                <a:solidFill>
                  <a:schemeClr val="bg1"/>
                </a:solidFill>
              </a:rPr>
              <a:t>“In this the love of God was manifested toward us, that God has sent His only begotten Son into the world, that we might live through Him.”</a:t>
            </a:r>
          </a:p>
        </p:txBody>
      </p:sp>
      <p:sp>
        <p:nvSpPr>
          <p:cNvPr id="5" name="TextBox 4"/>
          <p:cNvSpPr txBox="1"/>
          <p:nvPr/>
        </p:nvSpPr>
        <p:spPr>
          <a:xfrm>
            <a:off x="6096000" y="1600200"/>
            <a:ext cx="2743200" cy="4893647"/>
          </a:xfrm>
          <a:prstGeom prst="rect">
            <a:avLst/>
          </a:prstGeom>
          <a:noFill/>
        </p:spPr>
        <p:txBody>
          <a:bodyPr wrap="square" rtlCol="0">
            <a:spAutoFit/>
          </a:bodyPr>
          <a:lstStyle/>
          <a:p>
            <a:r>
              <a:rPr lang="en-US" sz="2400" b="1" dirty="0" smtClean="0">
                <a:solidFill>
                  <a:schemeClr val="bg1"/>
                </a:solidFill>
              </a:rPr>
              <a:t>“Therefore let that abide in you which you heard from the beginning. If what you heard from the beginning abides in you, you also will abide in the Son and in the Father. And this is the promise that He has promised us--eternal life.”</a:t>
            </a:r>
          </a:p>
        </p:txBody>
      </p:sp>
      <p:sp>
        <p:nvSpPr>
          <p:cNvPr id="3" name="TextBox 2"/>
          <p:cNvSpPr txBox="1"/>
          <p:nvPr/>
        </p:nvSpPr>
        <p:spPr>
          <a:xfrm>
            <a:off x="304800" y="304800"/>
            <a:ext cx="8458200" cy="1169551"/>
          </a:xfrm>
          <a:prstGeom prst="rect">
            <a:avLst/>
          </a:prstGeom>
          <a:noFill/>
        </p:spPr>
        <p:txBody>
          <a:bodyPr wrap="square" rtlCol="0">
            <a:spAutoFit/>
          </a:bodyPr>
          <a:lstStyle/>
          <a:p>
            <a:pPr algn="ctr">
              <a:lnSpc>
                <a:spcPct val="60000"/>
              </a:lnSpc>
            </a:pPr>
            <a:r>
              <a:rPr lang="en-US" sz="5600" b="1" dirty="0" smtClean="0">
                <a:solidFill>
                  <a:srgbClr val="FFC000"/>
                </a:solidFill>
                <a:latin typeface="Freestyle Script" pitchFamily="66" charset="0"/>
              </a:rPr>
              <a:t>Benefits and Responsibilities</a:t>
            </a:r>
          </a:p>
          <a:p>
            <a:pPr algn="ctr">
              <a:lnSpc>
                <a:spcPct val="80000"/>
              </a:lnSpc>
            </a:pPr>
            <a:r>
              <a:rPr lang="en-US" sz="4400" b="1" dirty="0" smtClean="0">
                <a:solidFill>
                  <a:schemeClr val="bg1"/>
                </a:solidFill>
                <a:latin typeface="Garamond" pitchFamily="18" charset="0"/>
              </a:rPr>
              <a:t>In First John</a:t>
            </a:r>
            <a:endParaRPr lang="en-US" sz="4400" b="1" dirty="0">
              <a:solidFill>
                <a:schemeClr val="bg1"/>
              </a:solidFill>
              <a:latin typeface="Garamond" pitchFamily="18" charset="0"/>
            </a:endParaRPr>
          </a:p>
        </p:txBody>
      </p:sp>
      <p:graphicFrame>
        <p:nvGraphicFramePr>
          <p:cNvPr id="6" name="Diagram 5"/>
          <p:cNvGraphicFramePr/>
          <p:nvPr>
            <p:extLst>
              <p:ext uri="{D42A27DB-BD31-4B8C-83A1-F6EECF244321}">
                <p14:modId xmlns="" xmlns:p14="http://schemas.microsoft.com/office/powerpoint/2010/main" val="3123995121"/>
              </p:ext>
            </p:extLst>
          </p:nvPr>
        </p:nvGraphicFramePr>
        <p:xfrm>
          <a:off x="609600" y="1447800"/>
          <a:ext cx="5334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9375336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
                                            <p:graphicEl>
                                              <a:dgm id="{7E7413C4-7C09-40FD-B67F-7804CD290F9A}"/>
                                            </p:graphicEl>
                                          </p:spTgt>
                                        </p:tgtEl>
                                        <p:attrNameLst>
                                          <p:attrName>style.visibility</p:attrName>
                                        </p:attrNameLst>
                                      </p:cBhvr>
                                      <p:to>
                                        <p:strVal val="visible"/>
                                      </p:to>
                                    </p:set>
                                    <p:animEffect transition="in" filter="wipe(down)">
                                      <p:cBhvr>
                                        <p:cTn id="7" dur="500"/>
                                        <p:tgtEl>
                                          <p:spTgt spid="6">
                                            <p:graphicEl>
                                              <a:dgm id="{7E7413C4-7C09-40FD-B67F-7804CD290F9A}"/>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graphicEl>
                                              <a:dgm id="{6EE71F31-E1FD-4051-8E20-8F20240C9854}"/>
                                            </p:graphicEl>
                                          </p:spTgt>
                                        </p:tgtEl>
                                        <p:attrNameLst>
                                          <p:attrName>style.visibility</p:attrName>
                                        </p:attrNameLst>
                                      </p:cBhvr>
                                      <p:to>
                                        <p:strVal val="visible"/>
                                      </p:to>
                                    </p:set>
                                    <p:animEffect transition="in" filter="wipe(down)">
                                      <p:cBhvr>
                                        <p:cTn id="10" dur="500"/>
                                        <p:tgtEl>
                                          <p:spTgt spid="6">
                                            <p:graphicEl>
                                              <a:dgm id="{6EE71F31-E1FD-4051-8E20-8F20240C9854}"/>
                                            </p:graphic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graphicEl>
                                              <a:dgm id="{7280A11D-BA7D-4498-851F-3374AA3FA2AC}"/>
                                            </p:graphicEl>
                                          </p:spTgt>
                                        </p:tgtEl>
                                        <p:attrNameLst>
                                          <p:attrName>style.visibility</p:attrName>
                                        </p:attrNameLst>
                                      </p:cBhvr>
                                      <p:to>
                                        <p:strVal val="visible"/>
                                      </p:to>
                                    </p:set>
                                    <p:animEffect transition="in" filter="wipe(down)">
                                      <p:cBhvr>
                                        <p:cTn id="13" dur="500"/>
                                        <p:tgtEl>
                                          <p:spTgt spid="6">
                                            <p:graphicEl>
                                              <a:dgm id="{7280A11D-BA7D-4498-851F-3374AA3FA2AC}"/>
                                            </p:graphic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6">
                                            <p:graphicEl>
                                              <a:dgm id="{B2F64801-3A43-43B6-B958-B3D683F772C2}"/>
                                            </p:graphicEl>
                                          </p:spTgt>
                                        </p:tgtEl>
                                        <p:attrNameLst>
                                          <p:attrName>style.visibility</p:attrName>
                                        </p:attrNameLst>
                                      </p:cBhvr>
                                      <p:to>
                                        <p:strVal val="visible"/>
                                      </p:to>
                                    </p:set>
                                    <p:animEffect transition="in" filter="wipe(up)">
                                      <p:cBhvr>
                                        <p:cTn id="16" dur="2000"/>
                                        <p:tgtEl>
                                          <p:spTgt spid="6">
                                            <p:graphicEl>
                                              <a:dgm id="{B2F64801-3A43-43B6-B958-B3D683F772C2}"/>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2000"/>
                                        <p:tgtEl>
                                          <p:spTgt spid="4"/>
                                        </p:tgtEl>
                                      </p:cBhvr>
                                    </p:animEffect>
                                    <p:set>
                                      <p:cBhvr>
                                        <p:cTn id="24" dur="1" fill="hold">
                                          <p:stCondLst>
                                            <p:cond delay="1999"/>
                                          </p:stCondLst>
                                        </p:cTn>
                                        <p:tgtEl>
                                          <p:spTgt spid="4"/>
                                        </p:tgtEl>
                                        <p:attrNameLst>
                                          <p:attrName>style.visibility</p:attrName>
                                        </p:attrNameLst>
                                      </p:cBhvr>
                                      <p:to>
                                        <p:strVal val="hidden"/>
                                      </p:to>
                                    </p:set>
                                  </p:childTnLst>
                                </p:cTn>
                              </p:par>
                              <p:par>
                                <p:cTn id="25" presetID="22" presetClass="entr" presetSubtype="4" fill="hold" grpId="0" nodeType="withEffect">
                                  <p:stCondLst>
                                    <p:cond delay="0"/>
                                  </p:stCondLst>
                                  <p:childTnLst>
                                    <p:set>
                                      <p:cBhvr>
                                        <p:cTn id="26" dur="1" fill="hold">
                                          <p:stCondLst>
                                            <p:cond delay="0"/>
                                          </p:stCondLst>
                                        </p:cTn>
                                        <p:tgtEl>
                                          <p:spTgt spid="6">
                                            <p:graphicEl>
                                              <a:dgm id="{9F0CC73E-F503-4F00-9BD7-91C8AA5613F1}"/>
                                            </p:graphicEl>
                                          </p:spTgt>
                                        </p:tgtEl>
                                        <p:attrNameLst>
                                          <p:attrName>style.visibility</p:attrName>
                                        </p:attrNameLst>
                                      </p:cBhvr>
                                      <p:to>
                                        <p:strVal val="visible"/>
                                      </p:to>
                                    </p:set>
                                    <p:animEffect transition="in" filter="wipe(down)">
                                      <p:cBhvr>
                                        <p:cTn id="27" dur="500"/>
                                        <p:tgtEl>
                                          <p:spTgt spid="6">
                                            <p:graphicEl>
                                              <a:dgm id="{9F0CC73E-F503-4F00-9BD7-91C8AA5613F1}"/>
                                            </p:graphic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
                                            <p:graphicEl>
                                              <a:dgm id="{67DCCFF5-35CE-4975-B1FA-880272C581D1}"/>
                                            </p:graphicEl>
                                          </p:spTgt>
                                        </p:tgtEl>
                                        <p:attrNameLst>
                                          <p:attrName>style.visibility</p:attrName>
                                        </p:attrNameLst>
                                      </p:cBhvr>
                                      <p:to>
                                        <p:strVal val="visible"/>
                                      </p:to>
                                    </p:set>
                                    <p:animEffect transition="in" filter="wipe(down)">
                                      <p:cBhvr>
                                        <p:cTn id="30" dur="500"/>
                                        <p:tgtEl>
                                          <p:spTgt spid="6">
                                            <p:graphicEl>
                                              <a:dgm id="{67DCCFF5-35CE-4975-B1FA-880272C581D1}"/>
                                            </p:graphic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6">
                                            <p:graphicEl>
                                              <a:dgm id="{F62A90DE-2642-464C-9280-6F593CF60FBF}"/>
                                            </p:graphicEl>
                                          </p:spTgt>
                                        </p:tgtEl>
                                        <p:attrNameLst>
                                          <p:attrName>style.visibility</p:attrName>
                                        </p:attrNameLst>
                                      </p:cBhvr>
                                      <p:to>
                                        <p:strVal val="visible"/>
                                      </p:to>
                                    </p:set>
                                    <p:animEffect transition="in" filter="wipe(down)">
                                      <p:cBhvr>
                                        <p:cTn id="33" dur="500"/>
                                        <p:tgtEl>
                                          <p:spTgt spid="6">
                                            <p:graphicEl>
                                              <a:dgm id="{F62A90DE-2642-464C-9280-6F593CF60FBF}"/>
                                            </p:graphicEl>
                                          </p:spTgt>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6">
                                            <p:graphicEl>
                                              <a:dgm id="{5AB57B8F-CA64-436E-A0E8-FE9731F3E6DE}"/>
                                            </p:graphicEl>
                                          </p:spTgt>
                                        </p:tgtEl>
                                        <p:attrNameLst>
                                          <p:attrName>style.visibility</p:attrName>
                                        </p:attrNameLst>
                                      </p:cBhvr>
                                      <p:to>
                                        <p:strVal val="visible"/>
                                      </p:to>
                                    </p:set>
                                    <p:animEffect transition="in" filter="wipe(up)">
                                      <p:cBhvr>
                                        <p:cTn id="36" dur="2000"/>
                                        <p:tgtEl>
                                          <p:spTgt spid="6">
                                            <p:graphicEl>
                                              <a:dgm id="{5AB57B8F-CA64-436E-A0E8-FE9731F3E6DE}"/>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p:bldP spid="4" grpId="1" uiExpand="1"/>
      <p:bldP spid="5" grpId="0" uiExpand="1"/>
      <p:bldGraphic spid="6"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 xmlns:p14="http://schemas.microsoft.com/office/powerpoint/2010/main" val="3123995121"/>
              </p:ext>
            </p:extLst>
          </p:nvPr>
        </p:nvGraphicFramePr>
        <p:xfrm>
          <a:off x="609600" y="1447800"/>
          <a:ext cx="8001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3581400" y="1905000"/>
            <a:ext cx="4876800" cy="4031873"/>
          </a:xfrm>
          <a:prstGeom prst="rect">
            <a:avLst/>
          </a:prstGeom>
          <a:noFill/>
        </p:spPr>
        <p:txBody>
          <a:bodyPr wrap="square" rtlCol="0">
            <a:spAutoFit/>
          </a:bodyPr>
          <a:lstStyle/>
          <a:p>
            <a:r>
              <a:rPr lang="en-US" sz="3200" b="1" dirty="0" smtClean="0">
                <a:solidFill>
                  <a:schemeClr val="bg1"/>
                </a:solidFill>
              </a:rPr>
              <a:t>“But whoever keeps His word, truly the love of God is perfected in him. By this we know that we are in Him. 6 He who says he abides in Him ought himself also to walk just as He walked.”</a:t>
            </a:r>
          </a:p>
        </p:txBody>
      </p:sp>
      <p:sp>
        <p:nvSpPr>
          <p:cNvPr id="5" name="TextBox 4"/>
          <p:cNvSpPr txBox="1"/>
          <p:nvPr/>
        </p:nvSpPr>
        <p:spPr>
          <a:xfrm>
            <a:off x="6019800" y="1600200"/>
            <a:ext cx="2743200" cy="4693593"/>
          </a:xfrm>
          <a:prstGeom prst="rect">
            <a:avLst/>
          </a:prstGeom>
          <a:noFill/>
        </p:spPr>
        <p:txBody>
          <a:bodyPr wrap="square" rtlCol="0">
            <a:spAutoFit/>
          </a:bodyPr>
          <a:lstStyle/>
          <a:p>
            <a:r>
              <a:rPr lang="en-US" sz="2300" b="1" dirty="0" smtClean="0">
                <a:solidFill>
                  <a:schemeClr val="bg1"/>
                </a:solidFill>
              </a:rPr>
              <a:t>“Beloved, now we are children of God; and it has not yet been revealed what we shall be, but we know that when He is revealed, we shall be like Him, for we shall see Him as He is. 3 And everyone who has this hope in Him purifies himself, just as He is pure.”</a:t>
            </a:r>
          </a:p>
        </p:txBody>
      </p:sp>
      <p:sp>
        <p:nvSpPr>
          <p:cNvPr id="3" name="TextBox 2"/>
          <p:cNvSpPr txBox="1"/>
          <p:nvPr/>
        </p:nvSpPr>
        <p:spPr>
          <a:xfrm>
            <a:off x="304800" y="304800"/>
            <a:ext cx="8458200" cy="1169551"/>
          </a:xfrm>
          <a:prstGeom prst="rect">
            <a:avLst/>
          </a:prstGeom>
          <a:noFill/>
        </p:spPr>
        <p:txBody>
          <a:bodyPr wrap="square" rtlCol="0">
            <a:spAutoFit/>
          </a:bodyPr>
          <a:lstStyle/>
          <a:p>
            <a:pPr algn="ctr">
              <a:lnSpc>
                <a:spcPct val="60000"/>
              </a:lnSpc>
            </a:pPr>
            <a:r>
              <a:rPr lang="en-US" sz="5600" b="1" dirty="0" smtClean="0">
                <a:solidFill>
                  <a:srgbClr val="FFC000"/>
                </a:solidFill>
                <a:latin typeface="Freestyle Script" pitchFamily="66" charset="0"/>
              </a:rPr>
              <a:t>Benefits and Responsibilities</a:t>
            </a:r>
          </a:p>
          <a:p>
            <a:pPr algn="ctr">
              <a:lnSpc>
                <a:spcPct val="80000"/>
              </a:lnSpc>
            </a:pPr>
            <a:r>
              <a:rPr lang="en-US" sz="4400" b="1" dirty="0" smtClean="0">
                <a:solidFill>
                  <a:schemeClr val="bg1"/>
                </a:solidFill>
                <a:latin typeface="Garamond" pitchFamily="18" charset="0"/>
              </a:rPr>
              <a:t>In First John</a:t>
            </a:r>
            <a:endParaRPr lang="en-US" sz="4400" b="1" dirty="0">
              <a:solidFill>
                <a:schemeClr val="bg1"/>
              </a:solidFill>
              <a:latin typeface="Garamond" pitchFamily="18" charset="0"/>
            </a:endParaRPr>
          </a:p>
        </p:txBody>
      </p:sp>
      <p:sp>
        <p:nvSpPr>
          <p:cNvPr id="7" name="TextBox 6"/>
          <p:cNvSpPr txBox="1"/>
          <p:nvPr/>
        </p:nvSpPr>
        <p:spPr>
          <a:xfrm>
            <a:off x="3200400" y="5486400"/>
            <a:ext cx="5562600" cy="986104"/>
          </a:xfrm>
          <a:prstGeom prst="rect">
            <a:avLst/>
          </a:prstGeom>
          <a:noFill/>
        </p:spPr>
        <p:txBody>
          <a:bodyPr wrap="square" rtlCol="0">
            <a:spAutoFit/>
          </a:bodyPr>
          <a:lstStyle/>
          <a:p>
            <a:pPr>
              <a:lnSpc>
                <a:spcPct val="80000"/>
              </a:lnSpc>
            </a:pPr>
            <a:r>
              <a:rPr lang="en-US" sz="2400" b="1" dirty="0" smtClean="0">
                <a:solidFill>
                  <a:schemeClr val="bg1"/>
                </a:solidFill>
              </a:rPr>
              <a:t>“He who says, ‘I know  Him,’ and does not keep His commandments, is a liar, and the truth is not in him.”</a:t>
            </a:r>
          </a:p>
        </p:txBody>
      </p:sp>
    </p:spTree>
    <p:extLst>
      <p:ext uri="{BB962C8B-B14F-4D97-AF65-F5344CB8AC3E}">
        <p14:creationId xmlns="" xmlns:p14="http://schemas.microsoft.com/office/powerpoint/2010/main" val="29375336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
                                            <p:graphicEl>
                                              <a:dgm id="{7E7413C4-7C09-40FD-B67F-7804CD290F9A}"/>
                                            </p:graphicEl>
                                          </p:spTgt>
                                        </p:tgtEl>
                                        <p:attrNameLst>
                                          <p:attrName>style.visibility</p:attrName>
                                        </p:attrNameLst>
                                      </p:cBhvr>
                                      <p:to>
                                        <p:strVal val="visible"/>
                                      </p:to>
                                    </p:set>
                                    <p:animEffect transition="in" filter="wipe(down)">
                                      <p:cBhvr>
                                        <p:cTn id="7" dur="500"/>
                                        <p:tgtEl>
                                          <p:spTgt spid="6">
                                            <p:graphicEl>
                                              <a:dgm id="{7E7413C4-7C09-40FD-B67F-7804CD290F9A}"/>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graphicEl>
                                              <a:dgm id="{6EE71F31-E1FD-4051-8E20-8F20240C9854}"/>
                                            </p:graphicEl>
                                          </p:spTgt>
                                        </p:tgtEl>
                                        <p:attrNameLst>
                                          <p:attrName>style.visibility</p:attrName>
                                        </p:attrNameLst>
                                      </p:cBhvr>
                                      <p:to>
                                        <p:strVal val="visible"/>
                                      </p:to>
                                    </p:set>
                                    <p:animEffect transition="in" filter="wipe(down)">
                                      <p:cBhvr>
                                        <p:cTn id="10" dur="500"/>
                                        <p:tgtEl>
                                          <p:spTgt spid="6">
                                            <p:graphicEl>
                                              <a:dgm id="{6EE71F31-E1FD-4051-8E20-8F20240C9854}"/>
                                            </p:graphic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graphicEl>
                                              <a:dgm id="{7280A11D-BA7D-4498-851F-3374AA3FA2AC}"/>
                                            </p:graphicEl>
                                          </p:spTgt>
                                        </p:tgtEl>
                                        <p:attrNameLst>
                                          <p:attrName>style.visibility</p:attrName>
                                        </p:attrNameLst>
                                      </p:cBhvr>
                                      <p:to>
                                        <p:strVal val="visible"/>
                                      </p:to>
                                    </p:set>
                                    <p:animEffect transition="in" filter="wipe(down)">
                                      <p:cBhvr>
                                        <p:cTn id="13" dur="500"/>
                                        <p:tgtEl>
                                          <p:spTgt spid="6">
                                            <p:graphicEl>
                                              <a:dgm id="{7280A11D-BA7D-4498-851F-3374AA3FA2AC}"/>
                                            </p:graphic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6">
                                            <p:graphicEl>
                                              <a:dgm id="{B2F64801-3A43-43B6-B958-B3D683F772C2}"/>
                                            </p:graphicEl>
                                          </p:spTgt>
                                        </p:tgtEl>
                                        <p:attrNameLst>
                                          <p:attrName>style.visibility</p:attrName>
                                        </p:attrNameLst>
                                      </p:cBhvr>
                                      <p:to>
                                        <p:strVal val="visible"/>
                                      </p:to>
                                    </p:set>
                                    <p:animEffect transition="in" filter="wipe(up)">
                                      <p:cBhvr>
                                        <p:cTn id="16" dur="2000"/>
                                        <p:tgtEl>
                                          <p:spTgt spid="6">
                                            <p:graphicEl>
                                              <a:dgm id="{B2F64801-3A43-43B6-B958-B3D683F772C2}"/>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2000"/>
                                        <p:tgtEl>
                                          <p:spTgt spid="4"/>
                                        </p:tgtEl>
                                      </p:cBhvr>
                                    </p:animEffect>
                                    <p:set>
                                      <p:cBhvr>
                                        <p:cTn id="24" dur="1" fill="hold">
                                          <p:stCondLst>
                                            <p:cond delay="1999"/>
                                          </p:stCondLst>
                                        </p:cTn>
                                        <p:tgtEl>
                                          <p:spTgt spid="4"/>
                                        </p:tgtEl>
                                        <p:attrNameLst>
                                          <p:attrName>style.visibility</p:attrName>
                                        </p:attrNameLst>
                                      </p:cBhvr>
                                      <p:to>
                                        <p:strVal val="hidden"/>
                                      </p:to>
                                    </p:set>
                                  </p:childTnLst>
                                </p:cTn>
                              </p:par>
                              <p:par>
                                <p:cTn id="25" presetID="22" presetClass="entr" presetSubtype="4" fill="hold" grpId="0" nodeType="withEffect">
                                  <p:stCondLst>
                                    <p:cond delay="0"/>
                                  </p:stCondLst>
                                  <p:childTnLst>
                                    <p:set>
                                      <p:cBhvr>
                                        <p:cTn id="26" dur="1" fill="hold">
                                          <p:stCondLst>
                                            <p:cond delay="0"/>
                                          </p:stCondLst>
                                        </p:cTn>
                                        <p:tgtEl>
                                          <p:spTgt spid="6">
                                            <p:graphicEl>
                                              <a:dgm id="{9F0CC73E-F503-4F00-9BD7-91C8AA5613F1}"/>
                                            </p:graphicEl>
                                          </p:spTgt>
                                        </p:tgtEl>
                                        <p:attrNameLst>
                                          <p:attrName>style.visibility</p:attrName>
                                        </p:attrNameLst>
                                      </p:cBhvr>
                                      <p:to>
                                        <p:strVal val="visible"/>
                                      </p:to>
                                    </p:set>
                                    <p:animEffect transition="in" filter="wipe(down)">
                                      <p:cBhvr>
                                        <p:cTn id="27" dur="500"/>
                                        <p:tgtEl>
                                          <p:spTgt spid="6">
                                            <p:graphicEl>
                                              <a:dgm id="{9F0CC73E-F503-4F00-9BD7-91C8AA5613F1}"/>
                                            </p:graphic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
                                            <p:graphicEl>
                                              <a:dgm id="{67DCCFF5-35CE-4975-B1FA-880272C581D1}"/>
                                            </p:graphicEl>
                                          </p:spTgt>
                                        </p:tgtEl>
                                        <p:attrNameLst>
                                          <p:attrName>style.visibility</p:attrName>
                                        </p:attrNameLst>
                                      </p:cBhvr>
                                      <p:to>
                                        <p:strVal val="visible"/>
                                      </p:to>
                                    </p:set>
                                    <p:animEffect transition="in" filter="wipe(down)">
                                      <p:cBhvr>
                                        <p:cTn id="30" dur="500"/>
                                        <p:tgtEl>
                                          <p:spTgt spid="6">
                                            <p:graphicEl>
                                              <a:dgm id="{67DCCFF5-35CE-4975-B1FA-880272C581D1}"/>
                                            </p:graphic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6">
                                            <p:graphicEl>
                                              <a:dgm id="{F62A90DE-2642-464C-9280-6F593CF60FBF}"/>
                                            </p:graphicEl>
                                          </p:spTgt>
                                        </p:tgtEl>
                                        <p:attrNameLst>
                                          <p:attrName>style.visibility</p:attrName>
                                        </p:attrNameLst>
                                      </p:cBhvr>
                                      <p:to>
                                        <p:strVal val="visible"/>
                                      </p:to>
                                    </p:set>
                                    <p:animEffect transition="in" filter="wipe(down)">
                                      <p:cBhvr>
                                        <p:cTn id="33" dur="500"/>
                                        <p:tgtEl>
                                          <p:spTgt spid="6">
                                            <p:graphicEl>
                                              <a:dgm id="{F62A90DE-2642-464C-9280-6F593CF60FBF}"/>
                                            </p:graphicEl>
                                          </p:spTgt>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6">
                                            <p:graphicEl>
                                              <a:dgm id="{5AB57B8F-CA64-436E-A0E8-FE9731F3E6DE}"/>
                                            </p:graphicEl>
                                          </p:spTgt>
                                        </p:tgtEl>
                                        <p:attrNameLst>
                                          <p:attrName>style.visibility</p:attrName>
                                        </p:attrNameLst>
                                      </p:cBhvr>
                                      <p:to>
                                        <p:strVal val="visible"/>
                                      </p:to>
                                    </p:set>
                                    <p:animEffect transition="in" filter="wipe(up)">
                                      <p:cBhvr>
                                        <p:cTn id="36" dur="2000"/>
                                        <p:tgtEl>
                                          <p:spTgt spid="6">
                                            <p:graphicEl>
                                              <a:dgm id="{5AB57B8F-CA64-436E-A0E8-FE9731F3E6DE}"/>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2000"/>
                                        <p:tgtEl>
                                          <p:spTgt spid="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2000"/>
                                        <p:tgtEl>
                                          <p:spTgt spid="5"/>
                                        </p:tgtEl>
                                      </p:cBhvr>
                                    </p:animEffect>
                                    <p:set>
                                      <p:cBhvr>
                                        <p:cTn id="44" dur="1" fill="hold">
                                          <p:stCondLst>
                                            <p:cond delay="1999"/>
                                          </p:stCondLst>
                                        </p:cTn>
                                        <p:tgtEl>
                                          <p:spTgt spid="5"/>
                                        </p:tgtEl>
                                        <p:attrNameLst>
                                          <p:attrName>style.visibility</p:attrName>
                                        </p:attrNameLst>
                                      </p:cBhvr>
                                      <p:to>
                                        <p:strVal val="hidden"/>
                                      </p:to>
                                    </p:set>
                                  </p:childTnLst>
                                </p:cTn>
                              </p:par>
                              <p:par>
                                <p:cTn id="45" presetID="22" presetClass="entr" presetSubtype="4" fill="hold" grpId="0" nodeType="withEffect">
                                  <p:stCondLst>
                                    <p:cond delay="0"/>
                                  </p:stCondLst>
                                  <p:childTnLst>
                                    <p:set>
                                      <p:cBhvr>
                                        <p:cTn id="46" dur="1" fill="hold">
                                          <p:stCondLst>
                                            <p:cond delay="0"/>
                                          </p:stCondLst>
                                        </p:cTn>
                                        <p:tgtEl>
                                          <p:spTgt spid="6">
                                            <p:graphicEl>
                                              <a:dgm id="{D1B0BBF7-099D-42AE-80F3-58CFA928DE2B}"/>
                                            </p:graphicEl>
                                          </p:spTgt>
                                        </p:tgtEl>
                                        <p:attrNameLst>
                                          <p:attrName>style.visibility</p:attrName>
                                        </p:attrNameLst>
                                      </p:cBhvr>
                                      <p:to>
                                        <p:strVal val="visible"/>
                                      </p:to>
                                    </p:set>
                                    <p:animEffect transition="in" filter="wipe(down)">
                                      <p:cBhvr>
                                        <p:cTn id="47" dur="500"/>
                                        <p:tgtEl>
                                          <p:spTgt spid="6">
                                            <p:graphicEl>
                                              <a:dgm id="{D1B0BBF7-099D-42AE-80F3-58CFA928DE2B}"/>
                                            </p:graphicEl>
                                          </p:spTgt>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6">
                                            <p:graphicEl>
                                              <a:dgm id="{AD89D675-E175-4FF3-8F50-BBF50D9E32C4}"/>
                                            </p:graphicEl>
                                          </p:spTgt>
                                        </p:tgtEl>
                                        <p:attrNameLst>
                                          <p:attrName>style.visibility</p:attrName>
                                        </p:attrNameLst>
                                      </p:cBhvr>
                                      <p:to>
                                        <p:strVal val="visible"/>
                                      </p:to>
                                    </p:set>
                                    <p:animEffect transition="in" filter="wipe(down)">
                                      <p:cBhvr>
                                        <p:cTn id="50" dur="500"/>
                                        <p:tgtEl>
                                          <p:spTgt spid="6">
                                            <p:graphicEl>
                                              <a:dgm id="{AD89D675-E175-4FF3-8F50-BBF50D9E32C4}"/>
                                            </p:graphicEl>
                                          </p:spTgt>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6">
                                            <p:graphicEl>
                                              <a:dgm id="{F9EAB057-2BD4-412C-9B22-97C8795AAB98}"/>
                                            </p:graphicEl>
                                          </p:spTgt>
                                        </p:tgtEl>
                                        <p:attrNameLst>
                                          <p:attrName>style.visibility</p:attrName>
                                        </p:attrNameLst>
                                      </p:cBhvr>
                                      <p:to>
                                        <p:strVal val="visible"/>
                                      </p:to>
                                    </p:set>
                                    <p:animEffect transition="in" filter="wipe(down)">
                                      <p:cBhvr>
                                        <p:cTn id="53" dur="500"/>
                                        <p:tgtEl>
                                          <p:spTgt spid="6">
                                            <p:graphicEl>
                                              <a:dgm id="{F9EAB057-2BD4-412C-9B22-97C8795AAB98}"/>
                                            </p:graphicEl>
                                          </p:spTgt>
                                        </p:tgtEl>
                                      </p:cBhvr>
                                    </p:animEffect>
                                  </p:childTnLst>
                                </p:cTn>
                              </p:par>
                              <p:par>
                                <p:cTn id="54" presetID="22" presetClass="entr" presetSubtype="1" fill="hold" grpId="0" nodeType="withEffect">
                                  <p:stCondLst>
                                    <p:cond delay="0"/>
                                  </p:stCondLst>
                                  <p:childTnLst>
                                    <p:set>
                                      <p:cBhvr>
                                        <p:cTn id="55" dur="1" fill="hold">
                                          <p:stCondLst>
                                            <p:cond delay="0"/>
                                          </p:stCondLst>
                                        </p:cTn>
                                        <p:tgtEl>
                                          <p:spTgt spid="6">
                                            <p:graphicEl>
                                              <a:dgm id="{2CC0510A-D5E0-4210-82F4-A6D466888A3E}"/>
                                            </p:graphicEl>
                                          </p:spTgt>
                                        </p:tgtEl>
                                        <p:attrNameLst>
                                          <p:attrName>style.visibility</p:attrName>
                                        </p:attrNameLst>
                                      </p:cBhvr>
                                      <p:to>
                                        <p:strVal val="visible"/>
                                      </p:to>
                                    </p:set>
                                    <p:animEffect transition="in" filter="wipe(up)">
                                      <p:cBhvr>
                                        <p:cTn id="56" dur="2000"/>
                                        <p:tgtEl>
                                          <p:spTgt spid="6">
                                            <p:graphicEl>
                                              <a:dgm id="{2CC0510A-D5E0-4210-82F4-A6D466888A3E}"/>
                                            </p:graphicEl>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fade">
                                      <p:cBhvr>
                                        <p:cTn id="5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P spid="4" grpId="0" uiExpand="1"/>
      <p:bldP spid="4" grpId="1" uiExpand="1"/>
      <p:bldP spid="5" grpId="0" uiExpand="1"/>
      <p:bldP spid="5" grpId="1" uiExpand="1"/>
      <p:bldP spid="7" grpId="0"/>
    </p:bldLst>
  </p:timing>
</p:sld>
</file>

<file path=ppt/theme/theme1.xml><?xml version="1.0" encoding="utf-8"?>
<a:theme xmlns:a="http://schemas.openxmlformats.org/drawingml/2006/main" name="TS10201163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BD19A37-43C1-4F4F-9ED1-1457F2C11A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TS102011636</Template>
  <TotalTime>0</TotalTime>
  <Words>3168</Words>
  <Application>Microsoft Office PowerPoint</Application>
  <PresentationFormat>On-screen Show (4:3)</PresentationFormat>
  <Paragraphs>169</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TS102011636</vt:lpstr>
      <vt:lpstr>Slide 1</vt:lpstr>
      <vt:lpstr>Slide 2</vt:lpstr>
      <vt:lpstr>Slide 3</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2012-02-26T19:08:44Z</dcterms:created>
  <dcterms:modified xsi:type="dcterms:W3CDTF">2012-03-02T20:45:04Z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TC020116369991</vt:lpwstr>
  </property>
</Properties>
</file>