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embeddedFontLst>
    <p:embeddedFont>
      <p:font typeface="Monotype Corsiva" pitchFamily="66" charset="0"/>
      <p:italic r:id="rId5"/>
    </p:embeddedFont>
    <p:embeddedFont>
      <p:font typeface="Times" pitchFamily="18" charset="0"/>
      <p:regular r:id="rId6"/>
      <p:bold r:id="rId7"/>
      <p:italic r:id="rId8"/>
      <p:boldItalic r:id="rId9"/>
    </p:embeddedFont>
    <p:embeddedFont>
      <p:font typeface="Verdana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87"/>
    <p:restoredTop sz="90929"/>
  </p:normalViewPr>
  <p:slideViewPr>
    <p:cSldViewPr>
      <p:cViewPr varScale="1">
        <p:scale>
          <a:sx n="70" d="100"/>
          <a:sy n="70" d="100"/>
        </p:scale>
        <p:origin x="-8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609600" y="26670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5334000" cy="990600"/>
          </a:xfrm>
        </p:spPr>
        <p:txBody>
          <a:bodyPr/>
          <a:lstStyle>
            <a:lvl1pPr algn="l">
              <a:lnSpc>
                <a:spcPct val="70000"/>
              </a:lnSpc>
              <a:defRPr sz="7200" b="1">
                <a:latin typeface="Monotype Corsiva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uilt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67400" y="457200"/>
            <a:ext cx="2143548" cy="1502535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outerShdw blurRad="50800" dist="1270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57200" algn="l"/>
              </a:tabLst>
            </a:pPr>
            <a:r>
              <a:rPr lang="en-US" b="1" dirty="0"/>
              <a:t>Forgiving </a:t>
            </a:r>
            <a:r>
              <a:rPr lang="en-US" dirty="0"/>
              <a:t>	</a:t>
            </a:r>
            <a:r>
              <a:rPr lang="en-US" b="1" dirty="0" smtClean="0"/>
              <a:t>Ourselves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81534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>
                <a:cs typeface="Times" charset="0"/>
              </a:rPr>
              <a:t>I.  God Is Ready To Forgive.</a:t>
            </a:r>
            <a:endParaRPr lang="en-US" sz="3600" dirty="0">
              <a:latin typeface="Courier" charset="0"/>
              <a:cs typeface="Times" charset="0"/>
            </a:endParaRPr>
          </a:p>
          <a:p>
            <a:pPr lvl="2">
              <a:buFontTx/>
              <a:buNone/>
            </a:pPr>
            <a:r>
              <a:rPr lang="en-US" sz="2800" b="1" dirty="0">
                <a:cs typeface="Times" charset="0"/>
              </a:rPr>
              <a:t>A. He spreads out his hands to the disobedient (Rom. 10:21).</a:t>
            </a:r>
          </a:p>
          <a:p>
            <a:pPr lvl="2">
              <a:buFontTx/>
              <a:buNone/>
            </a:pPr>
            <a:r>
              <a:rPr lang="en-US" sz="2800" b="1" dirty="0">
                <a:cs typeface="Times" charset="0"/>
              </a:rPr>
              <a:t>B. </a:t>
            </a:r>
            <a:r>
              <a:rPr lang="en-US" sz="2800" b="1" dirty="0" smtClean="0">
                <a:cs typeface="Times" charset="0"/>
              </a:rPr>
              <a:t>Wants all to </a:t>
            </a:r>
            <a:r>
              <a:rPr lang="en-US" sz="2800" b="1" dirty="0">
                <a:cs typeface="Times" charset="0"/>
              </a:rPr>
              <a:t>be saved </a:t>
            </a:r>
            <a:r>
              <a:rPr lang="en-US" sz="2800" b="1" dirty="0" smtClean="0">
                <a:cs typeface="Times" charset="0"/>
              </a:rPr>
              <a:t>(</a:t>
            </a:r>
            <a:r>
              <a:rPr lang="en-US" sz="2800" b="1" dirty="0">
                <a:cs typeface="Times" charset="0"/>
              </a:rPr>
              <a:t>1 Tim. 2:4).</a:t>
            </a:r>
          </a:p>
          <a:p>
            <a:pPr lvl="2">
              <a:buFontTx/>
              <a:buNone/>
            </a:pPr>
            <a:r>
              <a:rPr lang="en-US" sz="2800" b="1" dirty="0">
                <a:cs typeface="Times" charset="0"/>
              </a:rPr>
              <a:t>C. </a:t>
            </a:r>
            <a:r>
              <a:rPr lang="en-US" sz="2800" b="1" dirty="0" smtClean="0">
                <a:cs typeface="Times" charset="0"/>
              </a:rPr>
              <a:t>Doesn’t want any to perish </a:t>
            </a:r>
            <a:r>
              <a:rPr lang="en-US" sz="2800" b="1" dirty="0">
                <a:cs typeface="Times" charset="0"/>
              </a:rPr>
              <a:t>(2 Pet. 3:9).</a:t>
            </a:r>
          </a:p>
          <a:p>
            <a:pPr lvl="2">
              <a:buFontTx/>
              <a:buNone/>
            </a:pPr>
            <a:r>
              <a:rPr lang="en-US" sz="2800" b="1" dirty="0">
                <a:cs typeface="Times" charset="0"/>
              </a:rPr>
              <a:t>D. Goodness of God designed to lead men to repentance (Rom. 2:4).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80010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>
                <a:cs typeface="Times" charset="0"/>
              </a:rPr>
              <a:t>II. In Christ One Has </a:t>
            </a:r>
            <a:r>
              <a:rPr lang="en-US" sz="3600" b="1" dirty="0" smtClean="0">
                <a:cs typeface="Times" charset="0"/>
              </a:rPr>
              <a:t>Forgiveness.</a:t>
            </a:r>
            <a:endParaRPr lang="en-US" sz="3600" dirty="0">
              <a:latin typeface="Courier" charset="0"/>
              <a:cs typeface="Times" charset="0"/>
            </a:endParaRPr>
          </a:p>
          <a:p>
            <a:pPr lvl="2">
              <a:buFontTx/>
              <a:buNone/>
            </a:pPr>
            <a:r>
              <a:rPr lang="en-US" sz="3100" b="1" dirty="0">
                <a:cs typeface="Times" charset="0"/>
              </a:rPr>
              <a:t>A. In Christ there is redemption and forgiveness (Eph. 1:6,7;Col. 1:14). </a:t>
            </a:r>
          </a:p>
          <a:p>
            <a:pPr lvl="2">
              <a:buFontTx/>
              <a:buNone/>
            </a:pPr>
            <a:r>
              <a:rPr lang="en-US" sz="3100" b="1" dirty="0">
                <a:cs typeface="Times" charset="0"/>
              </a:rPr>
              <a:t>B. This is the basis for forgiving others (Eph. 4:31, 32; Col. 3:12, 13).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5334000" cy="990600"/>
          </a:xfrm>
        </p:spPr>
        <p:txBody>
          <a:bodyPr/>
          <a:lstStyle/>
          <a:p>
            <a:pPr>
              <a:tabLst>
                <a:tab pos="457200" algn="l"/>
              </a:tabLst>
            </a:pPr>
            <a:r>
              <a:rPr lang="en-US" b="1" dirty="0"/>
              <a:t>Forgiving </a:t>
            </a:r>
            <a:r>
              <a:rPr lang="en-US" dirty="0"/>
              <a:t>	</a:t>
            </a:r>
            <a:r>
              <a:rPr lang="en-US" b="1" dirty="0" smtClean="0"/>
              <a:t>Ourselves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80772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 dirty="0">
                <a:cs typeface="Times" charset="0"/>
              </a:rPr>
              <a:t>III. God Will Forgive Sins. </a:t>
            </a:r>
            <a:endParaRPr lang="en-US" sz="4000" dirty="0">
              <a:latin typeface="Courier" charset="0"/>
              <a:cs typeface="Times" charset="0"/>
            </a:endParaRPr>
          </a:p>
          <a:p>
            <a:pPr lvl="2">
              <a:buFontTx/>
              <a:buNone/>
            </a:pPr>
            <a:r>
              <a:rPr lang="en-US" sz="3200" b="1" dirty="0">
                <a:cs typeface="Times" charset="0"/>
              </a:rPr>
              <a:t>A. Remember sin no more </a:t>
            </a:r>
            <a:r>
              <a:rPr lang="en-US" sz="3200" b="1" dirty="0" smtClean="0">
                <a:cs typeface="Times" charset="0"/>
              </a:rPr>
              <a:t>                  (</a:t>
            </a:r>
            <a:r>
              <a:rPr lang="en-US" sz="3200" b="1" dirty="0">
                <a:cs typeface="Times" charset="0"/>
              </a:rPr>
              <a:t>Heb. 10:17). </a:t>
            </a:r>
          </a:p>
          <a:p>
            <a:pPr lvl="2">
              <a:buFontTx/>
              <a:buNone/>
            </a:pPr>
            <a:r>
              <a:rPr lang="en-US" sz="3200" b="1" dirty="0">
                <a:cs typeface="Times" charset="0"/>
              </a:rPr>
              <a:t>B. Faithful and righteous to forgive us our sins (1 John 1:9) </a:t>
            </a:r>
          </a:p>
          <a:p>
            <a:pPr lvl="2">
              <a:buFontTx/>
              <a:buNone/>
            </a:pPr>
            <a:r>
              <a:rPr lang="en-US" sz="3200" b="1" dirty="0">
                <a:cs typeface="Times" charset="0"/>
              </a:rPr>
              <a:t>C. It shall be forgiven you </a:t>
            </a:r>
            <a:r>
              <a:rPr lang="en-US" sz="3200" b="1" dirty="0" smtClean="0">
                <a:cs typeface="Times" charset="0"/>
              </a:rPr>
              <a:t>                  (</a:t>
            </a:r>
            <a:r>
              <a:rPr lang="en-US" sz="3200" b="1" dirty="0">
                <a:cs typeface="Times" charset="0"/>
              </a:rPr>
              <a:t>Jas. 5:15).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5334000" cy="990600"/>
          </a:xfrm>
        </p:spPr>
        <p:txBody>
          <a:bodyPr/>
          <a:lstStyle/>
          <a:p>
            <a:pPr>
              <a:tabLst>
                <a:tab pos="457200" algn="l"/>
              </a:tabLst>
            </a:pPr>
            <a:r>
              <a:rPr lang="en-US" b="1" dirty="0"/>
              <a:t>Forgiving </a:t>
            </a:r>
            <a:r>
              <a:rPr lang="en-US" dirty="0"/>
              <a:t>	</a:t>
            </a:r>
            <a:r>
              <a:rPr lang="en-US" b="1" dirty="0" smtClean="0"/>
              <a:t>Ourselves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D_BusPres_01_TP01136794 ">
  <a:themeElements>
    <a:clrScheme name="GD_BusPres_01_TP01136794  3">
      <a:dk1>
        <a:srgbClr val="152A83"/>
      </a:dk1>
      <a:lt1>
        <a:srgbClr val="FFFFFF"/>
      </a:lt1>
      <a:dk2>
        <a:srgbClr val="0066CC"/>
      </a:dk2>
      <a:lt2>
        <a:srgbClr val="9CD5F4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152A83"/>
        </a:dk1>
        <a:lt1>
          <a:srgbClr val="FFFFFF"/>
        </a:lt1>
        <a:dk2>
          <a:srgbClr val="0066CC"/>
        </a:dk2>
        <a:lt2>
          <a:srgbClr val="9CD5F4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slides(2)</Template>
  <TotalTime>30</TotalTime>
  <Words>159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Monotype Corsiva</vt:lpstr>
      <vt:lpstr>Times</vt:lpstr>
      <vt:lpstr>Courier</vt:lpstr>
      <vt:lpstr>Verdana</vt:lpstr>
      <vt:lpstr>GD_BusPres_01_TP01136794 </vt:lpstr>
      <vt:lpstr>Forgiving  Ourselves</vt:lpstr>
      <vt:lpstr>Forgiving  Ourselves</vt:lpstr>
      <vt:lpstr>Forgiving  Ourselves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Forgiving Ourselves</dc:title>
  <dc:creator>ESC</dc:creator>
  <cp:lastModifiedBy>OlsenParkLaptop</cp:lastModifiedBy>
  <cp:revision>4</cp:revision>
  <dcterms:created xsi:type="dcterms:W3CDTF">2012-05-05T20:03:59Z</dcterms:created>
  <dcterms:modified xsi:type="dcterms:W3CDTF">2012-05-25T09:15:35Z</dcterms:modified>
</cp:coreProperties>
</file>