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oonlight title.png"/>
          <p:cNvPicPr>
            <a:picLocks noChangeAspect="1"/>
          </p:cNvPicPr>
          <p:nvPr/>
        </p:nvPicPr>
        <p:blipFill>
          <a:blip r:embed="rId2" cstate="print"/>
          <a:srcRect l="6765" r="4151" b="4117"/>
          <a:stretch>
            <a:fillRect/>
          </a:stretch>
        </p:blipFill>
        <p:spPr>
          <a:xfrm>
            <a:off x="0" y="0"/>
            <a:ext cx="9144000" cy="6859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752600"/>
            <a:ext cx="5410200" cy="1801906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2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733800"/>
            <a:ext cx="4724400" cy="1676400"/>
          </a:xfrm>
        </p:spPr>
        <p:txBody>
          <a:bodyPr>
            <a:normAutofit/>
          </a:bodyPr>
          <a:lstStyle>
            <a:lvl1pPr marL="0" indent="0" algn="l">
              <a:buNone/>
              <a:defRPr sz="22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0" y="6347908"/>
            <a:ext cx="2133600" cy="182880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544234"/>
            <a:ext cx="2895600" cy="182880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511960"/>
            <a:ext cx="1066800" cy="21515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6438" y="1981201"/>
            <a:ext cx="5325315" cy="3841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793751"/>
            <a:ext cx="1371600" cy="5041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6438" y="793751"/>
            <a:ext cx="4500562" cy="5041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oonlight section.png"/>
          <p:cNvPicPr>
            <a:picLocks noChangeAspect="1"/>
          </p:cNvPicPr>
          <p:nvPr/>
        </p:nvPicPr>
        <p:blipFill>
          <a:blip r:embed="rId2" cstate="print"/>
          <a:srcRect l="6389" r="4959" b="27051"/>
          <a:stretch>
            <a:fillRect/>
          </a:stretch>
        </p:blipFill>
        <p:spPr>
          <a:xfrm>
            <a:off x="0" y="0"/>
            <a:ext cx="9144000" cy="68587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38400"/>
            <a:ext cx="7772400" cy="1362075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2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86200"/>
            <a:ext cx="7772400" cy="941294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20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oonlight - two content.png"/>
          <p:cNvPicPr>
            <a:picLocks noChangeAspect="1"/>
          </p:cNvPicPr>
          <p:nvPr/>
        </p:nvPicPr>
        <p:blipFill>
          <a:blip r:embed="rId2" cstate="print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92162"/>
            <a:ext cx="6019799" cy="808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6438" y="2003425"/>
            <a:ext cx="2971800" cy="383222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03425"/>
            <a:ext cx="2971800" cy="38322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oonlight - two content.png"/>
          <p:cNvPicPr>
            <a:picLocks noChangeAspect="1"/>
          </p:cNvPicPr>
          <p:nvPr/>
        </p:nvPicPr>
        <p:blipFill>
          <a:blip r:embed="rId2" cstate="print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92162"/>
            <a:ext cx="6019799" cy="8080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200" y="1700960"/>
            <a:ext cx="2971800" cy="75088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1200" y="2541494"/>
            <a:ext cx="2971800" cy="329415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199" y="1700960"/>
            <a:ext cx="2971800" cy="75088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541494"/>
            <a:ext cx="2971800" cy="329415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oonlight - two content.png"/>
          <p:cNvPicPr>
            <a:picLocks noChangeAspect="1"/>
          </p:cNvPicPr>
          <p:nvPr/>
        </p:nvPicPr>
        <p:blipFill>
          <a:blip r:embed="rId2" cstate="print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033272"/>
            <a:ext cx="1298448" cy="2624328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371600"/>
            <a:ext cx="4953000" cy="38862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27248" y="5486400"/>
            <a:ext cx="4498848" cy="758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oonlight - two content.png"/>
          <p:cNvPicPr>
            <a:picLocks noChangeAspect="1"/>
          </p:cNvPicPr>
          <p:nvPr/>
        </p:nvPicPr>
        <p:blipFill>
          <a:blip r:embed="rId2" cstate="print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33462"/>
            <a:ext cx="1295400" cy="2624138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5000" y="914400"/>
            <a:ext cx="5486400" cy="4495800"/>
          </a:xfrm>
          <a:prstGeom prst="ellipse">
            <a:avLst/>
          </a:prstGeom>
          <a:effectLst>
            <a:innerShdw blurRad="254000">
              <a:schemeClr val="tx1"/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24200" y="5486400"/>
            <a:ext cx="4495800" cy="76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oonlight master 2.png"/>
          <p:cNvPicPr>
            <a:picLocks noChangeAspect="1"/>
          </p:cNvPicPr>
          <p:nvPr/>
        </p:nvPicPr>
        <p:blipFill>
          <a:blip r:embed="rId13" cstate="print"/>
          <a:srcRect l="2391" t="1099" r="198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1201" y="792162"/>
            <a:ext cx="5311562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981201"/>
            <a:ext cx="5015753" cy="384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347908"/>
            <a:ext cx="21336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fld id="{B761C4BA-85EA-481F-A4A9-26CDB059FD36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544234"/>
            <a:ext cx="28956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033246"/>
            <a:ext cx="1066800" cy="2151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bg2"/>
                </a:solidFill>
              </a:defRPr>
            </a:lvl1pPr>
          </a:lstStyle>
          <a:p>
            <a:fld id="{FA8DEAAA-31D3-4AC8-A56E-49DA8A35A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effectLst>
            <a:reflection blurRad="6350" stA="55000" endA="300" endPos="25500" dir="5400000" sy="-100000" algn="bl" rotWithShape="0"/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200"/>
        </a:spcBef>
        <a:buClr>
          <a:schemeClr val="bg2"/>
        </a:buClr>
        <a:buFontTx/>
        <a:buBlip>
          <a:blip r:embed="rId14"/>
        </a:buBlip>
        <a:defRPr sz="22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1371600" indent="-228600" algn="l" defTabSz="914400" rtl="0" eaLnBrk="1" latinLnBrk="0" hangingPunct="1">
        <a:spcBef>
          <a:spcPts val="1200"/>
        </a:spcBef>
        <a:buClrTx/>
        <a:buFont typeface="Arial" pitchFamily="34" charset="0"/>
        <a:buChar char="•"/>
        <a:defRPr sz="18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6pPr>
      <a:lvl7pPr marL="1600200" indent="-228600" algn="l" defTabSz="914400" rtl="0" eaLnBrk="1" latinLnBrk="0" hangingPunct="1">
        <a:spcBef>
          <a:spcPts val="1200"/>
        </a:spcBef>
        <a:buClrTx/>
        <a:buFont typeface="Arial" pitchFamily="34" charset="0"/>
        <a:buChar char="•"/>
        <a:defRPr sz="18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7pPr>
      <a:lvl8pPr marL="1828800" indent="-228600" algn="l" defTabSz="914400" rtl="0" eaLnBrk="1" latinLnBrk="0" hangingPunct="1">
        <a:spcBef>
          <a:spcPts val="1200"/>
        </a:spcBef>
        <a:buClrTx/>
        <a:buFont typeface="Arial" pitchFamily="34" charset="0"/>
        <a:buChar char="•"/>
        <a:defRPr sz="1800" kern="1200" baseline="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ts val="1200"/>
        </a:spcBef>
        <a:buClrTx/>
        <a:buFont typeface="Arial" pitchFamily="34" charset="0"/>
        <a:buChar char="•"/>
        <a:defRPr sz="1800" kern="1200" baseline="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ibleSideAngles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208" r="3236" b="6302"/>
          <a:stretch>
            <a:fillRect/>
          </a:stretch>
        </p:blipFill>
        <p:spPr>
          <a:xfrm>
            <a:off x="0" y="1981200"/>
            <a:ext cx="4126613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447800"/>
            <a:ext cx="6553200" cy="5029199"/>
          </a:xfrm>
          <a:solidFill>
            <a:schemeClr val="tx1">
              <a:lumMod val="75000"/>
              <a:alpha val="84000"/>
            </a:schemeClr>
          </a:solidFill>
        </p:spPr>
        <p:txBody>
          <a:bodyPr lIns="365760" tIns="365760" rIns="365760" bIns="365760">
            <a:noAutofit/>
          </a:bodyPr>
          <a:lstStyle/>
          <a:p>
            <a:pPr indent="3175">
              <a:buNone/>
            </a:pPr>
            <a:r>
              <a:rPr lang="en-US" sz="3000" b="1" dirty="0" smtClean="0">
                <a:solidFill>
                  <a:schemeClr val="bg1"/>
                </a:solidFill>
              </a:rPr>
              <a:t>“For by grace you have been saved through faith, and that not of yourselves; it is the gift of God, not of works, lest anyone should boast.  For we are His workman-ship, created in Christ Jesus for good works, which God prepared beforehand that we should walk in them” (NKJV).</a:t>
            </a:r>
          </a:p>
        </p:txBody>
      </p:sp>
      <p:sp>
        <p:nvSpPr>
          <p:cNvPr id="4" name="Rectangle 3"/>
          <p:cNvSpPr/>
          <p:nvPr/>
        </p:nvSpPr>
        <p:spPr>
          <a:xfrm>
            <a:off x="3429000" y="381000"/>
            <a:ext cx="4953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Ephesians 2:8-10</a:t>
            </a:r>
            <a:endParaRPr lang="en-US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ibleSideAngles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208" r="3236" b="6302"/>
          <a:stretch>
            <a:fillRect/>
          </a:stretch>
        </p:blipFill>
        <p:spPr>
          <a:xfrm>
            <a:off x="0" y="1981200"/>
            <a:ext cx="4126613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447800"/>
            <a:ext cx="6553200" cy="5029199"/>
          </a:xfrm>
          <a:solidFill>
            <a:schemeClr val="tx1">
              <a:lumMod val="75000"/>
              <a:alpha val="84000"/>
            </a:schemeClr>
          </a:solidFill>
        </p:spPr>
        <p:txBody>
          <a:bodyPr lIns="365760" tIns="365760" rIns="365760" bIns="365760">
            <a:noAutofit/>
          </a:bodyPr>
          <a:lstStyle/>
          <a:p>
            <a:pPr marL="0" indent="0">
              <a:buNone/>
            </a:pPr>
            <a:r>
              <a:rPr lang="en-US" sz="3900" b="1" dirty="0" smtClean="0">
                <a:solidFill>
                  <a:schemeClr val="bg1"/>
                </a:solidFill>
              </a:rPr>
              <a:t>I. We were created by God.</a:t>
            </a:r>
          </a:p>
          <a:p>
            <a:pPr marL="855663" lvl="1" indent="-514350">
              <a:buAutoNum type="alphaUcPeriod"/>
            </a:pPr>
            <a:r>
              <a:rPr lang="en-US" sz="3400" b="1" spc="-50" dirty="0" smtClean="0">
                <a:solidFill>
                  <a:schemeClr val="bg1"/>
                </a:solidFill>
              </a:rPr>
              <a:t>We were made in the image of God (Gen. 1:26-27).</a:t>
            </a:r>
          </a:p>
          <a:p>
            <a:pPr marL="855663" lvl="1" indent="-514350">
              <a:buAutoNum type="alphaUcPeriod"/>
            </a:pPr>
            <a:r>
              <a:rPr lang="en-US" sz="3400" b="1" spc="-50" dirty="0" smtClean="0">
                <a:solidFill>
                  <a:schemeClr val="bg1"/>
                </a:solidFill>
              </a:rPr>
              <a:t>We did not make ourselves (Psalm 100:1-3).</a:t>
            </a:r>
          </a:p>
        </p:txBody>
      </p:sp>
      <p:sp>
        <p:nvSpPr>
          <p:cNvPr id="4" name="Rectangle 3"/>
          <p:cNvSpPr/>
          <p:nvPr/>
        </p:nvSpPr>
        <p:spPr>
          <a:xfrm>
            <a:off x="2667001" y="381000"/>
            <a:ext cx="63131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God’s Workmanshi</a:t>
            </a:r>
            <a:r>
              <a:rPr lang="en-US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</a:t>
            </a:r>
            <a:endParaRPr lang="en-US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ibleSideAngles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208" r="3236" b="6302"/>
          <a:stretch>
            <a:fillRect/>
          </a:stretch>
        </p:blipFill>
        <p:spPr>
          <a:xfrm>
            <a:off x="0" y="1981200"/>
            <a:ext cx="4126613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447800"/>
            <a:ext cx="6553200" cy="5029199"/>
          </a:xfrm>
          <a:solidFill>
            <a:schemeClr val="tx1">
              <a:lumMod val="75000"/>
              <a:alpha val="84000"/>
            </a:schemeClr>
          </a:solidFill>
        </p:spPr>
        <p:txBody>
          <a:bodyPr lIns="365760" tIns="365760" rIns="365760" bIns="365760">
            <a:noAutofit/>
          </a:bodyPr>
          <a:lstStyle/>
          <a:p>
            <a:pPr marL="463550" indent="-463550">
              <a:buNone/>
            </a:pPr>
            <a:r>
              <a:rPr lang="en-US" sz="3900" b="1" dirty="0" smtClean="0">
                <a:solidFill>
                  <a:schemeClr val="bg1"/>
                </a:solidFill>
              </a:rPr>
              <a:t>II. Converts are Re-Created in Christ.</a:t>
            </a:r>
          </a:p>
          <a:p>
            <a:pPr marL="855663" lvl="1" indent="-514350">
              <a:buFont typeface="+mj-lt"/>
              <a:buAutoNum type="alphaUcPeriod"/>
            </a:pPr>
            <a:r>
              <a:rPr lang="en-US" sz="3400" b="1" dirty="0" smtClean="0">
                <a:solidFill>
                  <a:schemeClr val="bg1"/>
                </a:solidFill>
              </a:rPr>
              <a:t>Dead in sin (Eph. 2:1).</a:t>
            </a:r>
          </a:p>
          <a:p>
            <a:pPr marL="855663" lvl="1" indent="-514350">
              <a:buFont typeface="+mj-lt"/>
              <a:buAutoNum type="alphaUcPeriod"/>
            </a:pPr>
            <a:r>
              <a:rPr lang="en-US" sz="3400" b="1" dirty="0" smtClean="0">
                <a:solidFill>
                  <a:schemeClr val="bg1"/>
                </a:solidFill>
              </a:rPr>
              <a:t>Put on “new man” (Eph. 4:20-24). </a:t>
            </a:r>
          </a:p>
          <a:p>
            <a:pPr marL="855663" lvl="1" indent="-514350">
              <a:buFont typeface="+mj-lt"/>
              <a:buAutoNum type="alphaUcPeriod"/>
            </a:pPr>
            <a:r>
              <a:rPr lang="en-US" sz="3400" b="1" dirty="0" smtClean="0">
                <a:solidFill>
                  <a:schemeClr val="bg1"/>
                </a:solidFill>
              </a:rPr>
              <a:t>Characteristics of the “new man” (Eph. 4:25-32).</a:t>
            </a:r>
          </a:p>
          <a:p>
            <a:pPr marL="855663" lvl="1" indent="-514350">
              <a:buAutoNum type="alphaUcPeriod"/>
            </a:pPr>
            <a:endParaRPr lang="en-US" sz="3400" b="1" spc="-50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7001" y="381000"/>
            <a:ext cx="63131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God’s Workmanshi</a:t>
            </a:r>
            <a:r>
              <a:rPr lang="en-US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</a:t>
            </a:r>
            <a:endParaRPr lang="en-US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ibleSideAngles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208" r="3236" b="6302"/>
          <a:stretch>
            <a:fillRect/>
          </a:stretch>
        </p:blipFill>
        <p:spPr>
          <a:xfrm>
            <a:off x="0" y="1981200"/>
            <a:ext cx="4126613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447800"/>
            <a:ext cx="6553200" cy="5029199"/>
          </a:xfrm>
          <a:solidFill>
            <a:schemeClr val="tx1">
              <a:lumMod val="75000"/>
              <a:alpha val="84000"/>
            </a:schemeClr>
          </a:solidFill>
        </p:spPr>
        <p:txBody>
          <a:bodyPr lIns="365760" tIns="365760" rIns="365760" bIns="365760">
            <a:noAutofit/>
          </a:bodyPr>
          <a:lstStyle/>
          <a:p>
            <a:pPr marL="463550" indent="-463550">
              <a:buNone/>
            </a:pPr>
            <a:r>
              <a:rPr lang="en-US" sz="3900" b="1" dirty="0" smtClean="0">
                <a:solidFill>
                  <a:schemeClr val="bg1"/>
                </a:solidFill>
              </a:rPr>
              <a:t>II. Converts </a:t>
            </a:r>
            <a:r>
              <a:rPr lang="en-US" sz="3900" b="1" smtClean="0">
                <a:solidFill>
                  <a:schemeClr val="bg1"/>
                </a:solidFill>
              </a:rPr>
              <a:t>are Re-Created </a:t>
            </a:r>
            <a:r>
              <a:rPr lang="en-US" sz="3900" b="1" dirty="0" smtClean="0">
                <a:solidFill>
                  <a:schemeClr val="bg1"/>
                </a:solidFill>
              </a:rPr>
              <a:t>in Christ.</a:t>
            </a:r>
          </a:p>
          <a:p>
            <a:pPr marL="855663" lvl="1" indent="-514350">
              <a:buFont typeface="+mj-lt"/>
              <a:buAutoNum type="alphaUcPeriod" startAt="4"/>
            </a:pPr>
            <a:r>
              <a:rPr lang="en-US" sz="3400" b="1" dirty="0" smtClean="0">
                <a:solidFill>
                  <a:schemeClr val="bg1"/>
                </a:solidFill>
              </a:rPr>
              <a:t>All things new (2 Cor. 5:17).</a:t>
            </a:r>
          </a:p>
          <a:p>
            <a:pPr marL="855663" lvl="1" indent="-514350">
              <a:buFont typeface="+mj-lt"/>
              <a:buAutoNum type="alphaUcPeriod" startAt="4"/>
            </a:pPr>
            <a:r>
              <a:rPr lang="en-US" sz="3400" b="1" dirty="0" smtClean="0">
                <a:solidFill>
                  <a:schemeClr val="bg1"/>
                </a:solidFill>
              </a:rPr>
              <a:t>Image of Him who created him (Col. 3:9-10).</a:t>
            </a:r>
          </a:p>
          <a:p>
            <a:pPr marL="855663" lvl="1" indent="-514350">
              <a:buFont typeface="+mj-lt"/>
              <a:buAutoNum type="alphaUcPeriod" startAt="4"/>
            </a:pPr>
            <a:r>
              <a:rPr lang="en-US" sz="3400" b="1" dirty="0" smtClean="0">
                <a:solidFill>
                  <a:schemeClr val="bg1"/>
                </a:solidFill>
              </a:rPr>
              <a:t>Crucified to the world (Gal. 6:14, 16).</a:t>
            </a:r>
          </a:p>
          <a:p>
            <a:pPr marL="855663" lvl="1" indent="-514350">
              <a:buAutoNum type="alphaUcPeriod" startAt="4"/>
            </a:pPr>
            <a:endParaRPr lang="en-US" sz="3400" b="1" spc="-50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7001" y="381000"/>
            <a:ext cx="63131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God’s Workmanshi</a:t>
            </a:r>
            <a:r>
              <a:rPr lang="en-US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</a:t>
            </a:r>
            <a:endParaRPr lang="en-US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ibleSideAngles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208" r="3236" b="6302"/>
          <a:stretch>
            <a:fillRect/>
          </a:stretch>
        </p:blipFill>
        <p:spPr>
          <a:xfrm>
            <a:off x="0" y="1981200"/>
            <a:ext cx="4126613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447800"/>
            <a:ext cx="6553200" cy="5029199"/>
          </a:xfrm>
          <a:solidFill>
            <a:schemeClr val="tx1">
              <a:lumMod val="75000"/>
              <a:alpha val="84000"/>
            </a:schemeClr>
          </a:solidFill>
        </p:spPr>
        <p:txBody>
          <a:bodyPr lIns="365760" tIns="365760" rIns="365760" bIns="365760">
            <a:noAutofit/>
          </a:bodyPr>
          <a:lstStyle/>
          <a:p>
            <a:pPr marL="463550" indent="-463550">
              <a:buNone/>
            </a:pPr>
            <a:r>
              <a:rPr lang="en-US" sz="3900" b="1" spc="-150" dirty="0" smtClean="0">
                <a:solidFill>
                  <a:schemeClr val="bg1"/>
                </a:solidFill>
              </a:rPr>
              <a:t>III. Created unto good works.</a:t>
            </a:r>
          </a:p>
          <a:p>
            <a:pPr marL="855663" lvl="1" indent="-514350">
              <a:buFont typeface="+mj-lt"/>
              <a:buAutoNum type="alphaUcPeriod"/>
            </a:pPr>
            <a:r>
              <a:rPr lang="en-US" sz="3400" b="1" dirty="0" smtClean="0">
                <a:solidFill>
                  <a:schemeClr val="bg1"/>
                </a:solidFill>
              </a:rPr>
              <a:t>Grace (Eph. 2:1-10).</a:t>
            </a:r>
          </a:p>
          <a:p>
            <a:pPr marL="855663" lvl="1" indent="-514350">
              <a:buFont typeface="+mj-lt"/>
              <a:buAutoNum type="alphaUcPeriod"/>
            </a:pPr>
            <a:r>
              <a:rPr lang="en-US" sz="3400" b="1" dirty="0" smtClean="0">
                <a:solidFill>
                  <a:schemeClr val="bg1"/>
                </a:solidFill>
              </a:rPr>
              <a:t>Good works (1 Jn. 2:15-17).</a:t>
            </a:r>
          </a:p>
          <a:p>
            <a:pPr marL="855663" lvl="1" indent="-514350">
              <a:buFont typeface="+mj-lt"/>
              <a:buAutoNum type="alphaUcPeriod"/>
            </a:pPr>
            <a:r>
              <a:rPr lang="en-US" sz="3400" b="1" dirty="0" smtClean="0">
                <a:solidFill>
                  <a:schemeClr val="bg1"/>
                </a:solidFill>
              </a:rPr>
              <a:t>Growth from faith—faith is dead without them (James 2:14-18).</a:t>
            </a:r>
          </a:p>
          <a:p>
            <a:pPr marL="855663" lvl="1" indent="-514350">
              <a:buAutoNum type="alphaUcPeriod"/>
            </a:pPr>
            <a:endParaRPr lang="en-US" sz="3400" b="1" spc="-50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7001" y="381000"/>
            <a:ext cx="63131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God’s Workmanshi</a:t>
            </a:r>
            <a:r>
              <a:rPr lang="en-US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</a:t>
            </a:r>
            <a:endParaRPr lang="en-US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onlight">
  <a:themeElements>
    <a:clrScheme name="Moonlight">
      <a:dk1>
        <a:srgbClr val="595959"/>
      </a:dk1>
      <a:lt1>
        <a:srgbClr val="FFFFFF"/>
      </a:lt1>
      <a:dk2>
        <a:srgbClr val="2AB7FF"/>
      </a:dk2>
      <a:lt2>
        <a:srgbClr val="DBE5F1"/>
      </a:lt2>
      <a:accent1>
        <a:srgbClr val="20378C"/>
      </a:accent1>
      <a:accent2>
        <a:srgbClr val="A20000"/>
      </a:accent2>
      <a:accent3>
        <a:srgbClr val="534088"/>
      </a:accent3>
      <a:accent4>
        <a:srgbClr val="2D9123"/>
      </a:accent4>
      <a:accent5>
        <a:srgbClr val="7E2C80"/>
      </a:accent5>
      <a:accent6>
        <a:srgbClr val="4A4EC5"/>
      </a:accent6>
      <a:hlink>
        <a:srgbClr val="BBECFF"/>
      </a:hlink>
      <a:folHlink>
        <a:srgbClr val="DDDDDD"/>
      </a:folHlink>
    </a:clrScheme>
    <a:fontScheme name="Moonlight">
      <a:maj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onlight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50000"/>
              </a:schemeClr>
            </a:gs>
            <a:gs pos="35000">
              <a:schemeClr val="phClr">
                <a:tint val="80000"/>
                <a:satMod val="200000"/>
              </a:schemeClr>
            </a:gs>
            <a:gs pos="100000">
              <a:schemeClr val="phClr">
                <a:tint val="75000"/>
                <a:satMod val="250000"/>
              </a:schemeClr>
            </a:gs>
          </a:gsLst>
          <a:path path="rect">
            <a:fillToRect l="100000" t="100000"/>
          </a:path>
        </a:gradFill>
        <a:gradFill rotWithShape="1">
          <a:gsLst>
            <a:gs pos="0">
              <a:schemeClr val="phClr">
                <a:shade val="60000"/>
                <a:satMod val="150000"/>
              </a:schemeClr>
            </a:gs>
            <a:gs pos="80000">
              <a:schemeClr val="phClr">
                <a:shade val="100000"/>
                <a:satMod val="130000"/>
              </a:schemeClr>
            </a:gs>
            <a:gs pos="100000">
              <a:schemeClr val="phClr">
                <a:tint val="9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6350" cap="flat" cmpd="sng" algn="ctr">
          <a:solidFill>
            <a:schemeClr val="phClr">
              <a:shade val="95000"/>
              <a:satMod val="115000"/>
            </a:schemeClr>
          </a:solidFill>
          <a:prstDash val="solid"/>
        </a:ln>
        <a:ln w="12700" cap="flat" cmpd="sng" algn="ctr">
          <a:solidFill>
            <a:schemeClr val="phClr">
              <a:satMod val="110000"/>
            </a:schemeClr>
          </a:solidFill>
          <a:prstDash val="solid"/>
        </a:ln>
        <a:ln w="25400" cap="flat" cmpd="sng" algn="ctr">
          <a:solidFill>
            <a:schemeClr val="phClr">
              <a:shade val="90000"/>
              <a:satMod val="115000"/>
            </a:schemeClr>
          </a:solidFill>
          <a:prstDash val="solid"/>
        </a:ln>
      </a:lnStyleLst>
      <a:effectStyleLst>
        <a:effectStyle>
          <a:effectLst>
            <a:outerShdw blurRad="50800" dist="25400" dir="5400000" sx="101000" sy="101000" algn="ctr" rotWithShape="0">
              <a:srgbClr val="000000">
                <a:alpha val="60000"/>
              </a:srgbClr>
            </a:outerShdw>
          </a:effectLst>
        </a:effectStyle>
        <a:effectStyle>
          <a:effectLst>
            <a:innerShdw blurRad="76200" dist="25400" dir="13500000">
              <a:srgbClr val="000000">
                <a:alpha val="60000"/>
              </a:srgbClr>
            </a:innerShdw>
          </a:effectLst>
          <a:scene3d>
            <a:camera prst="orthographicFront">
              <a:rot lat="0" lon="0" rev="0"/>
            </a:camera>
            <a:lightRig rig="balanced" dir="tl">
              <a:rot lat="0" lon="0" rev="4200000"/>
            </a:lightRig>
          </a:scene3d>
          <a:sp3d>
            <a:bevelT w="25400" h="12700" prst="softRound"/>
          </a:sp3d>
        </a:effectStyle>
        <a:effectStyle>
          <a:effectLst>
            <a:innerShdw blurRad="76200" dist="25400" dir="13500000">
              <a:srgbClr val="000000">
                <a:alpha val="60000"/>
              </a:srgbClr>
            </a:innerShdw>
            <a:softEdge rad="3175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lumMod val="90000"/>
              </a:schemeClr>
            </a:gs>
            <a:gs pos="30000">
              <a:schemeClr val="phClr">
                <a:lumMod val="75000"/>
              </a:schemeClr>
            </a:gs>
            <a:gs pos="100000">
              <a:schemeClr val="phClr">
                <a:lumMod val="10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lumMod val="90000"/>
              </a:schemeClr>
            </a:gs>
            <a:gs pos="30000">
              <a:schemeClr val="phClr">
                <a:lumMod val="75000"/>
              </a:schemeClr>
            </a:gs>
            <a:gs pos="100000">
              <a:schemeClr val="phClr">
                <a:lumMod val="10000"/>
              </a:schemeClr>
            </a:gs>
          </a:gsLst>
          <a:path path="rect">
            <a:fillToRect l="100000" t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Moonlight</Template>
  <TotalTime>145</TotalTime>
  <Words>211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Moonlight</vt:lpstr>
      <vt:lpstr>Slide 1</vt:lpstr>
      <vt:lpstr>Slide 2</vt:lpstr>
      <vt:lpstr>Slide 3</vt:lpstr>
      <vt:lpstr>Slide 4</vt:lpstr>
      <vt:lpstr>Slide 5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OlsenParkLaptop</dc:creator>
  <cp:lastModifiedBy>OlsenParkLaptop</cp:lastModifiedBy>
  <cp:revision>12</cp:revision>
  <dcterms:created xsi:type="dcterms:W3CDTF">2012-02-17T23:00:34Z</dcterms:created>
  <dcterms:modified xsi:type="dcterms:W3CDTF">2012-02-21T19:17:30Z</dcterms:modified>
</cp:coreProperties>
</file>