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89866" autoAdjust="0"/>
  </p:normalViewPr>
  <p:slideViewPr>
    <p:cSldViewPr>
      <p:cViewPr>
        <p:scale>
          <a:sx n="70" d="100"/>
          <a:sy n="70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99205-89BA-4DEF-A9E9-7449968F74DA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5778A-CE07-4800-B7E0-FFA4D7A35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3018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i="0" dirty="0" smtClean="0"/>
              <a:t>Animated sun</a:t>
            </a:r>
            <a:r>
              <a:rPr lang="en-US" sz="1400" b="1" i="0" baseline="0" dirty="0" smtClean="0"/>
              <a:t> with spinning text</a:t>
            </a:r>
            <a:endParaRPr lang="en-US" sz="1400" b="1" i="0" dirty="0" smtClean="0"/>
          </a:p>
          <a:p>
            <a:r>
              <a:rPr lang="en-US" sz="1400" dirty="0" smtClean="0"/>
              <a:t>(Intermediate)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clip art</a:t>
            </a:r>
            <a:r>
              <a:rPr lang="en-US" sz="1200" baseline="0" dirty="0" smtClean="0"/>
              <a:t>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Insert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Images </a:t>
            </a:r>
            <a:r>
              <a:rPr lang="en-US" sz="1200" i="0" baseline="0" dirty="0" smtClean="0"/>
              <a:t>group, click </a:t>
            </a:r>
            <a:r>
              <a:rPr lang="en-US" sz="1200" b="1" i="0" baseline="0" dirty="0" smtClean="0"/>
              <a:t>Clip Art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baseline="0" dirty="0" smtClean="0"/>
              <a:t>Clip Art</a:t>
            </a:r>
            <a:r>
              <a:rPr lang="en-US" sz="1200" b="0" baseline="0" dirty="0" smtClean="0"/>
              <a:t> pane, in the </a:t>
            </a:r>
            <a:r>
              <a:rPr lang="en-US" sz="1200" b="1" baseline="0" dirty="0" smtClean="0"/>
              <a:t>Search for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0</a:t>
            </a:r>
            <a:r>
              <a:rPr lang="en-US" sz="1200" b="1" dirty="0" smtClean="0"/>
              <a:t>0435540</a:t>
            </a:r>
            <a:r>
              <a:rPr lang="en-US" sz="1200" dirty="0" smtClean="0"/>
              <a:t>.</a:t>
            </a:r>
            <a:r>
              <a:rPr lang="en-US" sz="1200" baseline="0" dirty="0" smtClean="0"/>
              <a:t> In the </a:t>
            </a:r>
            <a:r>
              <a:rPr lang="en-US" sz="1200" b="1" baseline="0" dirty="0" smtClean="0"/>
              <a:t>Search in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Everywhere</a:t>
            </a:r>
            <a:r>
              <a:rPr lang="en-US" sz="1200" b="0" baseline="0" dirty="0" smtClean="0"/>
              <a:t>, and then c</a:t>
            </a:r>
            <a:r>
              <a:rPr lang="en-US" sz="1200" baseline="0" dirty="0" smtClean="0"/>
              <a:t>lick </a:t>
            </a:r>
            <a:r>
              <a:rPr lang="en-US" sz="1200" b="1" baseline="0" dirty="0" smtClean="0"/>
              <a:t>Go</a:t>
            </a:r>
            <a:r>
              <a:rPr lang="en-US" sz="1200" b="0" baseline="0" dirty="0" smtClean="0"/>
              <a:t>. </a:t>
            </a:r>
            <a:r>
              <a:rPr lang="en-US" sz="1200" baseline="0" dirty="0" smtClean="0"/>
              <a:t>Select the clip art file in the pane to insert it into the slide. (</a:t>
            </a:r>
            <a:r>
              <a:rPr lang="en-US" sz="1200" b="1" i="0" baseline="0" dirty="0" smtClean="0"/>
              <a:t>Note:</a:t>
            </a:r>
            <a:r>
              <a:rPr lang="en-US" sz="1200" i="0" baseline="0" dirty="0" smtClean="0"/>
              <a:t> If you choose another clip art file, the clip art must be in the Windows Metafile format [.</a:t>
            </a:r>
            <a:r>
              <a:rPr lang="en-US" sz="1200" i="0" baseline="0" dirty="0" err="1" smtClean="0"/>
              <a:t>wmf</a:t>
            </a:r>
            <a:r>
              <a:rPr lang="en-US" sz="1200" i="0" baseline="0" dirty="0" smtClean="0"/>
              <a:t>].)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Ungroup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Microsoft Office PowerPoint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Yes</a:t>
            </a:r>
            <a:r>
              <a:rPr lang="en-US" sz="1200" baseline="0" dirty="0" smtClean="0"/>
              <a:t>. </a:t>
            </a:r>
            <a:endParaRPr lang="en-US" sz="1200" i="1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slide, select the converted clip art.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Editing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Select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Selection Pane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Selection and Visibility pane</a:t>
            </a:r>
            <a:r>
              <a:rPr lang="en-US" sz="1200" baseline="0" dirty="0" smtClean="0"/>
              <a:t>, select the top-level group.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Ungroup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Selection and Visibility</a:t>
            </a:r>
            <a:r>
              <a:rPr lang="en-US" sz="1200" baseline="0" dirty="0" smtClean="0"/>
              <a:t> pane, select the </a:t>
            </a:r>
            <a:r>
              <a:rPr lang="en-US" sz="1200" b="1" baseline="0" dirty="0" err="1" smtClean="0"/>
              <a:t>Autoshape</a:t>
            </a:r>
            <a:r>
              <a:rPr lang="en-US" sz="1200" baseline="0" dirty="0" smtClean="0"/>
              <a:t> object, and then press DELETE.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Press CTRL+A to select all of the objects on the slide.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Select the group.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Shape Effects</a:t>
            </a:r>
            <a:r>
              <a:rPr lang="en-US" sz="1200" i="0" baseline="0" dirty="0" smtClean="0"/>
              <a:t>, point to </a:t>
            </a:r>
            <a:r>
              <a:rPr lang="en-US" sz="1200" b="1" i="0" baseline="0" dirty="0" smtClean="0"/>
              <a:t>Preset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Presets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Preset 8 </a:t>
            </a:r>
            <a:r>
              <a:rPr lang="en-US" sz="1200" i="0" baseline="0" dirty="0" smtClean="0"/>
              <a:t>(second row, fourth option from the left).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group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under </a:t>
            </a:r>
            <a:r>
              <a:rPr lang="en-US" sz="1200" b="1" i="0" baseline="0" dirty="0" smtClean="0"/>
              <a:t>Scale</a:t>
            </a:r>
            <a:r>
              <a:rPr lang="en-US" sz="1200" i="0" baseline="0" dirty="0" smtClean="0"/>
              <a:t>, select </a:t>
            </a:r>
            <a:r>
              <a:rPr lang="en-US" sz="1200" b="1" i="0" baseline="0" dirty="0" smtClean="0"/>
              <a:t>Lock aspect ratio</a:t>
            </a:r>
            <a:r>
              <a:rPr lang="en-US" sz="1200" i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under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, enter </a:t>
            </a:r>
            <a:r>
              <a:rPr lang="en-US" sz="1200" b="1" i="0" baseline="0" dirty="0" smtClean="0"/>
              <a:t>6.27”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Height</a:t>
            </a:r>
            <a:r>
              <a:rPr lang="en-US" sz="1200" i="0" baseline="0" dirty="0" smtClean="0"/>
              <a:t> box</a:t>
            </a:r>
            <a:r>
              <a:rPr lang="en-US" sz="1200" b="0" i="0" baseline="0" dirty="0" smtClean="0"/>
              <a:t>.</a:t>
            </a:r>
            <a:r>
              <a:rPr lang="en-US" sz="1200" i="0" baseline="0" dirty="0" smtClean="0"/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3.89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1.55</a:t>
            </a:r>
            <a:r>
              <a:rPr lang="en-US" sz="1200" i="0" baseline="0" dirty="0" smtClean="0"/>
              <a:t>”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text </a:t>
            </a:r>
            <a:r>
              <a:rPr lang="en-US" sz="1200" baseline="0" dirty="0" smtClean="0"/>
              <a:t>on this slide, do the following: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Insert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Text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Drag to draw a text box on the slide.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Enter text in the text box, and then select the text.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select </a:t>
            </a:r>
            <a:r>
              <a:rPr lang="en-US" sz="1200" b="1" baseline="0" dirty="0" smtClean="0"/>
              <a:t>Candara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and then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32 pt.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list.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Italic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then,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aseline="0" dirty="0" smtClean="0"/>
              <a:t>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list, under </a:t>
            </a:r>
            <a:r>
              <a:rPr lang="en-US" sz="1200" b="1" baseline="0" dirty="0" smtClean="0"/>
              <a:t>Standard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Orange</a:t>
            </a:r>
            <a:r>
              <a:rPr lang="en-US" sz="1200" baseline="0" dirty="0" smtClean="0"/>
              <a:t> (third option from the left).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text box on the slide, and then under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Height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Under </a:t>
            </a:r>
            <a:r>
              <a:rPr lang="en-US" sz="1200" b="1" dirty="0" smtClean="0"/>
              <a:t>Drawing</a:t>
            </a:r>
            <a:r>
              <a:rPr lang="en-US" sz="1200" dirty="0" smtClean="0"/>
              <a:t> </a:t>
            </a:r>
            <a:r>
              <a:rPr lang="en-US" sz="1200" b="1" dirty="0" smtClean="0"/>
              <a:t>Tools</a:t>
            </a:r>
            <a:r>
              <a:rPr lang="en-US" sz="1200" dirty="0" smtClean="0"/>
              <a:t>,</a:t>
            </a:r>
            <a:r>
              <a:rPr lang="en-US" sz="1200" baseline="0" dirty="0" smtClean="0"/>
              <a:t>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Transform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Follow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Path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Arch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Up </a:t>
            </a:r>
            <a:r>
              <a:rPr lang="en-US" sz="1200" b="0" baseline="0" dirty="0" smtClean="0"/>
              <a:t>(first option from the left)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To wrap the text upside down, at the bottom of the text box,</a:t>
            </a:r>
            <a:r>
              <a:rPr lang="en-US" sz="1200" baseline="0" dirty="0" smtClean="0"/>
              <a:t> d</a:t>
            </a:r>
            <a:r>
              <a:rPr lang="en-US" sz="1200" dirty="0" smtClean="0"/>
              <a:t>rag the pink adjustment diamond from the center left position in the text</a:t>
            </a:r>
            <a:r>
              <a:rPr lang="en-US" sz="1200" baseline="0" dirty="0" smtClean="0"/>
              <a:t> box </a:t>
            </a:r>
            <a:r>
              <a:rPr lang="en-US" sz="1200" dirty="0" smtClean="0"/>
              <a:t>to the lower right corner of the text box.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text box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then on the </a:t>
            </a:r>
            <a:r>
              <a:rPr lang="en-US" sz="1200" b="1" baseline="0" dirty="0" smtClean="0"/>
              <a:t>Position</a:t>
            </a:r>
            <a:r>
              <a:rPr lang="en-US" sz="1200" baseline="0" dirty="0" smtClean="0"/>
              <a:t> tab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3.38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1.04</a:t>
            </a:r>
            <a:r>
              <a:rPr lang="en-US" sz="1200" i="0" baseline="0" dirty="0" smtClean="0"/>
              <a:t>”</a:t>
            </a:r>
            <a:r>
              <a:rPr lang="en-US" sz="1200" b="0" i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Also under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Send Backward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animation</a:t>
            </a:r>
            <a:r>
              <a:rPr lang="en-US" sz="1200" baseline="0" dirty="0" smtClean="0"/>
              <a:t> effects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Select the circle</a:t>
            </a:r>
            <a:r>
              <a:rPr lang="en-US" sz="1200" baseline="0" dirty="0" smtClean="0"/>
              <a:t> clip art on the slide.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Clockwise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Quarter Spin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 the slide, select the text box</a:t>
            </a:r>
            <a:r>
              <a:rPr lang="en-US" sz="1200" baseline="0" dirty="0" smtClean="0"/>
              <a:t>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Entrance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Clockwise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Half Spin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Delay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Additional Effect Options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 launcher, and then do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</a:t>
            </a:r>
            <a:r>
              <a:rPr lang="en-US" sz="120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 enter </a:t>
            </a:r>
            <a:r>
              <a:rPr lang="en-US" sz="1200" b="1" dirty="0" smtClean="0"/>
              <a:t>30°</a:t>
            </a:r>
            <a:r>
              <a:rPr lang="en-US" sz="1200" b="0" dirty="0" smtClean="0"/>
              <a:t>, and then</a:t>
            </a:r>
            <a:r>
              <a:rPr lang="en-US" sz="1200" b="0" baseline="0" dirty="0" smtClean="0"/>
              <a:t> press ENTER</a:t>
            </a:r>
            <a:r>
              <a:rPr lang="en-US" sz="1200" b="0" dirty="0" smtClean="0"/>
              <a:t>.</a:t>
            </a:r>
            <a:endParaRPr lang="en-US" sz="1200" b="0" baseline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Counterclockwise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b="0" dirty="0" smtClean="0">
                <a:solidFill>
                  <a:schemeClr val="accent6"/>
                </a:solidFill>
              </a:rPr>
              <a:t>To reproduce the background on this slide</a:t>
            </a:r>
            <a:r>
              <a:rPr lang="en-US" b="0" baseline="0" dirty="0" smtClean="0">
                <a:solidFill>
                  <a:schemeClr val="accent6"/>
                </a:solidFill>
              </a:rPr>
              <a:t>, do the following:</a:t>
            </a:r>
            <a:endParaRPr lang="en-US" b="0" dirty="0" smtClean="0">
              <a:solidFill>
                <a:schemeClr val="accent6"/>
              </a:solidFill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 Styles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  <a:endParaRPr lang="en-US" sz="9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i="0" dirty="0" smtClean="0"/>
              <a:t>Animated sun</a:t>
            </a:r>
            <a:r>
              <a:rPr lang="en-US" sz="1400" b="1" i="0" baseline="0" dirty="0" smtClean="0"/>
              <a:t> with spinning text</a:t>
            </a:r>
            <a:endParaRPr lang="en-US" sz="1400" b="1" i="0" dirty="0" smtClean="0"/>
          </a:p>
          <a:p>
            <a:r>
              <a:rPr lang="en-US" sz="1400" dirty="0" smtClean="0"/>
              <a:t>(Intermediate)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clip art</a:t>
            </a:r>
            <a:r>
              <a:rPr lang="en-US" sz="1200" baseline="0" dirty="0" smtClean="0"/>
              <a:t>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Insert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Images </a:t>
            </a:r>
            <a:r>
              <a:rPr lang="en-US" sz="1200" i="0" baseline="0" dirty="0" smtClean="0"/>
              <a:t>group, click </a:t>
            </a:r>
            <a:r>
              <a:rPr lang="en-US" sz="1200" b="1" i="0" baseline="0" dirty="0" smtClean="0"/>
              <a:t>Clip Art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baseline="0" dirty="0" smtClean="0"/>
              <a:t>Clip Art</a:t>
            </a:r>
            <a:r>
              <a:rPr lang="en-US" sz="1200" b="0" baseline="0" dirty="0" smtClean="0"/>
              <a:t> pane, in the </a:t>
            </a:r>
            <a:r>
              <a:rPr lang="en-US" sz="1200" b="1" baseline="0" dirty="0" smtClean="0"/>
              <a:t>Search for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0</a:t>
            </a:r>
            <a:r>
              <a:rPr lang="en-US" sz="1200" b="1" dirty="0" smtClean="0"/>
              <a:t>0435540</a:t>
            </a:r>
            <a:r>
              <a:rPr lang="en-US" sz="1200" dirty="0" smtClean="0"/>
              <a:t>.</a:t>
            </a:r>
            <a:r>
              <a:rPr lang="en-US" sz="1200" baseline="0" dirty="0" smtClean="0"/>
              <a:t> In the </a:t>
            </a:r>
            <a:r>
              <a:rPr lang="en-US" sz="1200" b="1" baseline="0" dirty="0" smtClean="0"/>
              <a:t>Search in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Everywhere</a:t>
            </a:r>
            <a:r>
              <a:rPr lang="en-US" sz="1200" b="0" baseline="0" dirty="0" smtClean="0"/>
              <a:t>, and then c</a:t>
            </a:r>
            <a:r>
              <a:rPr lang="en-US" sz="1200" baseline="0" dirty="0" smtClean="0"/>
              <a:t>lick </a:t>
            </a:r>
            <a:r>
              <a:rPr lang="en-US" sz="1200" b="1" baseline="0" dirty="0" smtClean="0"/>
              <a:t>Go</a:t>
            </a:r>
            <a:r>
              <a:rPr lang="en-US" sz="1200" b="0" baseline="0" dirty="0" smtClean="0"/>
              <a:t>. </a:t>
            </a:r>
            <a:r>
              <a:rPr lang="en-US" sz="1200" baseline="0" dirty="0" smtClean="0"/>
              <a:t>Select the clip art file in the pane to insert it into the slide. (</a:t>
            </a:r>
            <a:r>
              <a:rPr lang="en-US" sz="1200" b="1" i="0" baseline="0" dirty="0" smtClean="0"/>
              <a:t>Note:</a:t>
            </a:r>
            <a:r>
              <a:rPr lang="en-US" sz="1200" i="0" baseline="0" dirty="0" smtClean="0"/>
              <a:t> If you choose another clip art file, the clip art must be in the Windows Metafile format [.</a:t>
            </a:r>
            <a:r>
              <a:rPr lang="en-US" sz="1200" i="0" baseline="0" dirty="0" err="1" smtClean="0"/>
              <a:t>wmf</a:t>
            </a:r>
            <a:r>
              <a:rPr lang="en-US" sz="1200" i="0" baseline="0" dirty="0" smtClean="0"/>
              <a:t>].)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Ungroup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Microsoft Office PowerPoint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Yes</a:t>
            </a:r>
            <a:r>
              <a:rPr lang="en-US" sz="1200" baseline="0" dirty="0" smtClean="0"/>
              <a:t>. </a:t>
            </a:r>
            <a:endParaRPr lang="en-US" sz="1200" i="1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slide, select the converted clip art.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Editing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Select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Selection Pane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Selection and Visibility pane</a:t>
            </a:r>
            <a:r>
              <a:rPr lang="en-US" sz="1200" baseline="0" dirty="0" smtClean="0"/>
              <a:t>, select the top-level group.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Ungroup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Selection and Visibility</a:t>
            </a:r>
            <a:r>
              <a:rPr lang="en-US" sz="1200" baseline="0" dirty="0" smtClean="0"/>
              <a:t> pane, select the </a:t>
            </a:r>
            <a:r>
              <a:rPr lang="en-US" sz="1200" b="1" baseline="0" dirty="0" err="1" smtClean="0"/>
              <a:t>Autoshape</a:t>
            </a:r>
            <a:r>
              <a:rPr lang="en-US" sz="1200" baseline="0" dirty="0" smtClean="0"/>
              <a:t> object, and then press DELETE.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Press CTRL+A to select all of the objects on the slide.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Select the group.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Shape Effects</a:t>
            </a:r>
            <a:r>
              <a:rPr lang="en-US" sz="1200" i="0" baseline="0" dirty="0" smtClean="0"/>
              <a:t>, point to </a:t>
            </a:r>
            <a:r>
              <a:rPr lang="en-US" sz="1200" b="1" i="0" baseline="0" dirty="0" smtClean="0"/>
              <a:t>Preset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Presets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Preset 8 </a:t>
            </a:r>
            <a:r>
              <a:rPr lang="en-US" sz="1200" i="0" baseline="0" dirty="0" smtClean="0"/>
              <a:t>(second row, fourth option from the left).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group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under </a:t>
            </a:r>
            <a:r>
              <a:rPr lang="en-US" sz="1200" b="1" i="0" baseline="0" dirty="0" smtClean="0"/>
              <a:t>Scale</a:t>
            </a:r>
            <a:r>
              <a:rPr lang="en-US" sz="1200" i="0" baseline="0" dirty="0" smtClean="0"/>
              <a:t>, select </a:t>
            </a:r>
            <a:r>
              <a:rPr lang="en-US" sz="1200" b="1" i="0" baseline="0" dirty="0" smtClean="0"/>
              <a:t>Lock aspect ratio</a:t>
            </a:r>
            <a:r>
              <a:rPr lang="en-US" sz="1200" i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under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, enter </a:t>
            </a:r>
            <a:r>
              <a:rPr lang="en-US" sz="1200" b="1" i="0" baseline="0" dirty="0" smtClean="0"/>
              <a:t>6.27”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Height</a:t>
            </a:r>
            <a:r>
              <a:rPr lang="en-US" sz="1200" i="0" baseline="0" dirty="0" smtClean="0"/>
              <a:t> box</a:t>
            </a:r>
            <a:r>
              <a:rPr lang="en-US" sz="1200" b="0" i="0" baseline="0" dirty="0" smtClean="0"/>
              <a:t>.</a:t>
            </a:r>
            <a:r>
              <a:rPr lang="en-US" sz="1200" i="0" baseline="0" dirty="0" smtClean="0"/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3.89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1.55</a:t>
            </a:r>
            <a:r>
              <a:rPr lang="en-US" sz="1200" i="0" baseline="0" dirty="0" smtClean="0"/>
              <a:t>”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text </a:t>
            </a:r>
            <a:r>
              <a:rPr lang="en-US" sz="1200" baseline="0" dirty="0" smtClean="0"/>
              <a:t>on this slide, do the following: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Insert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Text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Drag to draw a text box on the slide.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Enter text in the text box, and then select the text.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select </a:t>
            </a:r>
            <a:r>
              <a:rPr lang="en-US" sz="1200" b="1" baseline="0" dirty="0" smtClean="0"/>
              <a:t>Candara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and then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32 pt.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list.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Italic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then,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aseline="0" dirty="0" smtClean="0"/>
              <a:t>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list, under </a:t>
            </a:r>
            <a:r>
              <a:rPr lang="en-US" sz="1200" b="1" baseline="0" dirty="0" smtClean="0"/>
              <a:t>Standard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Orange</a:t>
            </a:r>
            <a:r>
              <a:rPr lang="en-US" sz="1200" baseline="0" dirty="0" smtClean="0"/>
              <a:t> (third option from the left).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text box on the slide, and then under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Height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Under </a:t>
            </a:r>
            <a:r>
              <a:rPr lang="en-US" sz="1200" b="1" dirty="0" smtClean="0"/>
              <a:t>Drawing</a:t>
            </a:r>
            <a:r>
              <a:rPr lang="en-US" sz="1200" dirty="0" smtClean="0"/>
              <a:t> </a:t>
            </a:r>
            <a:r>
              <a:rPr lang="en-US" sz="1200" b="1" dirty="0" smtClean="0"/>
              <a:t>Tools</a:t>
            </a:r>
            <a:r>
              <a:rPr lang="en-US" sz="1200" dirty="0" smtClean="0"/>
              <a:t>,</a:t>
            </a:r>
            <a:r>
              <a:rPr lang="en-US" sz="1200" baseline="0" dirty="0" smtClean="0"/>
              <a:t>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Transform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Follow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Path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Arch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Up </a:t>
            </a:r>
            <a:r>
              <a:rPr lang="en-US" sz="1200" b="0" baseline="0" dirty="0" smtClean="0"/>
              <a:t>(first option from the left)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To wrap the text upside down, at the bottom of the text box,</a:t>
            </a:r>
            <a:r>
              <a:rPr lang="en-US" sz="1200" baseline="0" dirty="0" smtClean="0"/>
              <a:t> d</a:t>
            </a:r>
            <a:r>
              <a:rPr lang="en-US" sz="1200" dirty="0" smtClean="0"/>
              <a:t>rag the pink adjustment diamond from the center left position in the text</a:t>
            </a:r>
            <a:r>
              <a:rPr lang="en-US" sz="1200" baseline="0" dirty="0" smtClean="0"/>
              <a:t> box </a:t>
            </a:r>
            <a:r>
              <a:rPr lang="en-US" sz="1200" dirty="0" smtClean="0"/>
              <a:t>to the lower right corner of the text box.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text box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then on the </a:t>
            </a:r>
            <a:r>
              <a:rPr lang="en-US" sz="1200" b="1" baseline="0" dirty="0" smtClean="0"/>
              <a:t>Position</a:t>
            </a:r>
            <a:r>
              <a:rPr lang="en-US" sz="1200" baseline="0" dirty="0" smtClean="0"/>
              <a:t> tab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3.38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1.04</a:t>
            </a:r>
            <a:r>
              <a:rPr lang="en-US" sz="1200" i="0" baseline="0" dirty="0" smtClean="0"/>
              <a:t>”</a:t>
            </a:r>
            <a:r>
              <a:rPr lang="en-US" sz="1200" b="0" i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Also under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Send Backward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animation</a:t>
            </a:r>
            <a:r>
              <a:rPr lang="en-US" sz="1200" baseline="0" dirty="0" smtClean="0"/>
              <a:t> effects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Select the circle</a:t>
            </a:r>
            <a:r>
              <a:rPr lang="en-US" sz="1200" baseline="0" dirty="0" smtClean="0"/>
              <a:t> clip art on the slide.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Clockwise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Quarter Spin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 the slide, select the text box</a:t>
            </a:r>
            <a:r>
              <a:rPr lang="en-US" sz="1200" baseline="0" dirty="0" smtClean="0"/>
              <a:t>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Entrance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Clockwise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Half Spin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Delay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Additional Effect Options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 launcher, and then do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</a:t>
            </a:r>
            <a:r>
              <a:rPr lang="en-US" sz="120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 enter </a:t>
            </a:r>
            <a:r>
              <a:rPr lang="en-US" sz="1200" b="1" dirty="0" smtClean="0"/>
              <a:t>30°</a:t>
            </a:r>
            <a:r>
              <a:rPr lang="en-US" sz="1200" b="0" dirty="0" smtClean="0"/>
              <a:t>, and then</a:t>
            </a:r>
            <a:r>
              <a:rPr lang="en-US" sz="1200" b="0" baseline="0" dirty="0" smtClean="0"/>
              <a:t> press ENTER</a:t>
            </a:r>
            <a:r>
              <a:rPr lang="en-US" sz="1200" b="0" dirty="0" smtClean="0"/>
              <a:t>.</a:t>
            </a:r>
            <a:endParaRPr lang="en-US" sz="1200" b="0" baseline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Counterclockwise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b="0" dirty="0" smtClean="0">
                <a:solidFill>
                  <a:schemeClr val="accent6"/>
                </a:solidFill>
              </a:rPr>
              <a:t>To reproduce the background on this slide</a:t>
            </a:r>
            <a:r>
              <a:rPr lang="en-US" b="0" baseline="0" dirty="0" smtClean="0">
                <a:solidFill>
                  <a:schemeClr val="accent6"/>
                </a:solidFill>
              </a:rPr>
              <a:t>, do the following:</a:t>
            </a:r>
            <a:endParaRPr lang="en-US" b="0" dirty="0" smtClean="0">
              <a:solidFill>
                <a:schemeClr val="accent6"/>
              </a:solidFill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 Styles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  <a:endParaRPr lang="en-US" sz="9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05EF-6168-407F-8025-E41839E12504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35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chemeClr val="tx1"/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457200" y="3048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C000"/>
                </a:solidFill>
                <a:latin typeface="Comic Sans MS" pitchFamily="66" charset="0"/>
              </a:rPr>
              <a:t>The Husband as God Would Have Him to Be </a:t>
            </a:r>
            <a:endParaRPr lang="en-US" sz="44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81000" y="2133600"/>
            <a:ext cx="830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/>
            <a:r>
              <a:rPr lang="en-US" sz="36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I. One Who Leaves Father and Mother and Cleaves to His Wife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(Matt. 19:5-6).</a:t>
            </a:r>
          </a:p>
          <a:p>
            <a:pPr marL="341313" indent="-341313"/>
            <a:r>
              <a:rPr lang="en-US" sz="36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II. One Who Is the Head of Wife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(Eph. 5:23; 1 Cor. 11:3).</a:t>
            </a:r>
          </a:p>
          <a:p>
            <a:pPr marL="341313" indent="-341313"/>
            <a:r>
              <a:rPr lang="en-US" sz="36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III. One Who Dwells With                                       His Wife with Under-                             standing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(1 Pet. 3:7a). </a:t>
            </a:r>
          </a:p>
        </p:txBody>
      </p:sp>
      <p:pic>
        <p:nvPicPr>
          <p:cNvPr id="58" name="Picture 57" descr="TR_PR_7_30_10_09_-_8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1" y="4078807"/>
            <a:ext cx="2895600" cy="2779194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="" xmlns:p14="http://schemas.microsoft.com/office/powerpoint/2010/main" val="13705786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chemeClr val="tx1"/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457200" y="3048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C000"/>
                </a:solidFill>
                <a:latin typeface="Comic Sans MS" pitchFamily="66" charset="0"/>
              </a:rPr>
              <a:t>The Husband as God Would Have Him to Be </a:t>
            </a:r>
            <a:endParaRPr lang="en-US" sz="44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81000" y="2133600"/>
            <a:ext cx="830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/>
            <a:r>
              <a:rPr lang="en-US" sz="36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IV. One Who Honors His Wife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(1 Pet. 3:7b; Gal. 3:28).</a:t>
            </a:r>
            <a:endParaRPr lang="en-US" sz="3600" b="1" dirty="0" smtClean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1313" indent="-341313"/>
            <a:r>
              <a:rPr lang="en-US" sz="36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V. One Who Provides for the Needs of His Wife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(1 Tim. 5:8; 1 Cor. 7:1-4).</a:t>
            </a:r>
          </a:p>
          <a:p>
            <a:pPr marL="341313" indent="-341313"/>
            <a:r>
              <a:rPr lang="en-US" sz="36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VI. One Who Truly Loves                                     His Wife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(Eph. 5:25-29,                                       33; 1 John 3:18).</a:t>
            </a:r>
          </a:p>
        </p:txBody>
      </p:sp>
      <p:pic>
        <p:nvPicPr>
          <p:cNvPr id="4" name="Picture 3" descr="TR_PR_7_30_10_09_-_8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1" y="4078807"/>
            <a:ext cx="2895600" cy="2779194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="" xmlns:p14="http://schemas.microsoft.com/office/powerpoint/2010/main" val="13705786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S10191924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7BE4AED-A9C7-4B3D-B631-126E174B15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TS101919242</Template>
  <TotalTime>0</TotalTime>
  <Words>2768</Words>
  <Application>Microsoft Office PowerPoint</Application>
  <PresentationFormat>On-screen Show (4:3)</PresentationFormat>
  <Paragraphs>150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TS101919242</vt:lpstr>
      <vt:lpstr>Slide 1</vt:lpstr>
      <vt:lpstr>Slide 2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2012-07-15T01:15:34Z</dcterms:created>
  <dcterms:modified xsi:type="dcterms:W3CDTF">2012-07-25T18:46:39Z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TC019192429991</vt:lpwstr>
  </property>
</Properties>
</file>