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89866" autoAdjust="0"/>
  </p:normalViewPr>
  <p:slideViewPr>
    <p:cSldViewPr>
      <p:cViewPr>
        <p:scale>
          <a:sx n="70" d="100"/>
          <a:sy n="70" d="100"/>
        </p:scale>
        <p:origin x="-10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99205-89BA-4DEF-A9E9-7449968F74DA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95778A-CE07-4800-B7E0-FFA4D7A3516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3018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i="0" dirty="0" smtClean="0"/>
              <a:t>Animated sun</a:t>
            </a:r>
            <a:r>
              <a:rPr lang="en-US" sz="1400" b="1" i="0" baseline="0" dirty="0" smtClean="0"/>
              <a:t> with spinning text</a:t>
            </a:r>
            <a:endParaRPr lang="en-US" sz="1400" b="1" i="0" dirty="0" smtClean="0"/>
          </a:p>
          <a:p>
            <a:r>
              <a:rPr lang="en-US" sz="1400" dirty="0" smtClean="0"/>
              <a:t>(Intermediate)</a:t>
            </a:r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clip art</a:t>
            </a:r>
            <a:r>
              <a:rPr lang="en-US" sz="1200" baseline="0" dirty="0" smtClean="0"/>
              <a:t> on this slide, do the following: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 smtClean="0"/>
              <a:t>On the </a:t>
            </a:r>
            <a:r>
              <a:rPr lang="en-US" sz="1200" b="1" i="0" dirty="0" smtClean="0"/>
              <a:t>Home</a:t>
            </a:r>
            <a:r>
              <a:rPr lang="en-US" sz="1200" i="0" dirty="0" smtClean="0"/>
              <a:t> tab, in the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Slides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Layout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Blank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Insert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Images </a:t>
            </a:r>
            <a:r>
              <a:rPr lang="en-US" sz="1200" i="0" baseline="0" dirty="0" smtClean="0"/>
              <a:t>group, click </a:t>
            </a:r>
            <a:r>
              <a:rPr lang="en-US" sz="1200" b="1" i="0" baseline="0" dirty="0" smtClean="0"/>
              <a:t>Clip Art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baseline="0" dirty="0" smtClean="0"/>
              <a:t>Clip Art</a:t>
            </a:r>
            <a:r>
              <a:rPr lang="en-US" sz="1200" b="0" baseline="0" dirty="0" smtClean="0"/>
              <a:t> pane, in the </a:t>
            </a:r>
            <a:r>
              <a:rPr lang="en-US" sz="1200" b="1" baseline="0" dirty="0" smtClean="0"/>
              <a:t>Search for</a:t>
            </a:r>
            <a:r>
              <a:rPr lang="en-US" sz="1200" b="0" baseline="0" dirty="0" smtClean="0"/>
              <a:t> box, enter </a:t>
            </a:r>
            <a:r>
              <a:rPr lang="en-US" sz="1200" b="1" baseline="0" dirty="0" smtClean="0"/>
              <a:t>0</a:t>
            </a:r>
            <a:r>
              <a:rPr lang="en-US" sz="1200" b="1" dirty="0" smtClean="0"/>
              <a:t>0435540</a:t>
            </a:r>
            <a:r>
              <a:rPr lang="en-US" sz="1200" dirty="0" smtClean="0"/>
              <a:t>.</a:t>
            </a:r>
            <a:r>
              <a:rPr lang="en-US" sz="1200" baseline="0" dirty="0" smtClean="0"/>
              <a:t> In the </a:t>
            </a:r>
            <a:r>
              <a:rPr lang="en-US" sz="1200" b="1" baseline="0" dirty="0" smtClean="0"/>
              <a:t>Search in</a:t>
            </a:r>
            <a:r>
              <a:rPr lang="en-US" sz="1200" baseline="0" dirty="0" smtClean="0"/>
              <a:t> list, select </a:t>
            </a:r>
            <a:r>
              <a:rPr lang="en-US" sz="1200" b="1" baseline="0" dirty="0" smtClean="0"/>
              <a:t>Everywhere</a:t>
            </a:r>
            <a:r>
              <a:rPr lang="en-US" sz="1200" b="0" baseline="0" dirty="0" smtClean="0"/>
              <a:t>, and then c</a:t>
            </a:r>
            <a:r>
              <a:rPr lang="en-US" sz="1200" baseline="0" dirty="0" smtClean="0"/>
              <a:t>lick </a:t>
            </a:r>
            <a:r>
              <a:rPr lang="en-US" sz="1200" b="1" baseline="0" dirty="0" smtClean="0"/>
              <a:t>Go</a:t>
            </a:r>
            <a:r>
              <a:rPr lang="en-US" sz="1200" b="0" baseline="0" dirty="0" smtClean="0"/>
              <a:t>. </a:t>
            </a:r>
            <a:r>
              <a:rPr lang="en-US" sz="1200" baseline="0" dirty="0" smtClean="0"/>
              <a:t>Select the clip art file in the pane to insert it into the slide. (</a:t>
            </a:r>
            <a:r>
              <a:rPr lang="en-US" sz="1200" b="1" i="0" baseline="0" dirty="0" smtClean="0"/>
              <a:t>Note:</a:t>
            </a:r>
            <a:r>
              <a:rPr lang="en-US" sz="1200" i="0" baseline="0" dirty="0" smtClean="0"/>
              <a:t> If you choose another clip art file, the clip art must be in the Windows Metafile format [.</a:t>
            </a:r>
            <a:r>
              <a:rPr lang="en-US" sz="1200" i="0" baseline="0" dirty="0" err="1" smtClean="0"/>
              <a:t>wmf</a:t>
            </a:r>
            <a:r>
              <a:rPr lang="en-US" sz="1200" i="0" baseline="0" dirty="0" smtClean="0"/>
              <a:t>].)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Arrange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Ungroup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Microsoft Office PowerPoint </a:t>
            </a:r>
            <a:r>
              <a:rPr lang="en-US" sz="1200" baseline="0" dirty="0" smtClean="0"/>
              <a:t>dialog box, click </a:t>
            </a:r>
            <a:r>
              <a:rPr lang="en-US" sz="1200" b="1" baseline="0" dirty="0" smtClean="0"/>
              <a:t>Yes</a:t>
            </a:r>
            <a:r>
              <a:rPr lang="en-US" sz="1200" baseline="0" dirty="0" smtClean="0"/>
              <a:t>. </a:t>
            </a:r>
            <a:endParaRPr lang="en-US" sz="1200" i="1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On the slide, select the converted clip art. On the </a:t>
            </a:r>
            <a:r>
              <a:rPr lang="en-US" sz="1200" b="1" baseline="0" dirty="0" smtClean="0"/>
              <a:t>Home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Editing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Select</a:t>
            </a:r>
            <a:r>
              <a:rPr lang="en-US" sz="1200" baseline="0" dirty="0" smtClean="0"/>
              <a:t>, and then click </a:t>
            </a:r>
            <a:r>
              <a:rPr lang="en-US" sz="1200" b="1" baseline="0" dirty="0" smtClean="0"/>
              <a:t>Selection Pane</a:t>
            </a:r>
            <a:r>
              <a:rPr lang="en-US" sz="1200" baseline="0" dirty="0" smtClean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Selection and Visibility pane</a:t>
            </a:r>
            <a:r>
              <a:rPr lang="en-US" sz="1200" baseline="0" dirty="0" smtClean="0"/>
              <a:t>, select the top-level group. On the </a:t>
            </a:r>
            <a:r>
              <a:rPr lang="en-US" sz="1200" b="1" baseline="0" dirty="0" smtClean="0"/>
              <a:t>Home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Drawing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Arrange</a:t>
            </a:r>
            <a:r>
              <a:rPr lang="en-US" sz="1200" baseline="0" dirty="0" smtClean="0"/>
              <a:t>, and then click </a:t>
            </a:r>
            <a:r>
              <a:rPr lang="en-US" sz="1200" b="1" baseline="0" dirty="0" smtClean="0"/>
              <a:t>Ungroup</a:t>
            </a:r>
            <a:r>
              <a:rPr lang="en-US" sz="1200" baseline="0" dirty="0" smtClean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Also in the </a:t>
            </a:r>
            <a:r>
              <a:rPr lang="en-US" sz="1200" b="1" baseline="0" dirty="0" smtClean="0"/>
              <a:t>Selection and Visibility</a:t>
            </a:r>
            <a:r>
              <a:rPr lang="en-US" sz="1200" baseline="0" dirty="0" smtClean="0"/>
              <a:t> pane, select the </a:t>
            </a:r>
            <a:r>
              <a:rPr lang="en-US" sz="1200" b="1" baseline="0" dirty="0" err="1" smtClean="0"/>
              <a:t>Autoshape</a:t>
            </a:r>
            <a:r>
              <a:rPr lang="en-US" sz="1200" baseline="0" dirty="0" smtClean="0"/>
              <a:t> object, and then press DELETE.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Press CTRL+A to select all of the objects on the slide. 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Arrange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Group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Select the group. 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Shape Effects</a:t>
            </a:r>
            <a:r>
              <a:rPr lang="en-US" sz="1200" i="0" baseline="0" dirty="0" smtClean="0"/>
              <a:t>, point to </a:t>
            </a:r>
            <a:r>
              <a:rPr lang="en-US" sz="1200" b="1" i="0" baseline="0" dirty="0" smtClean="0"/>
              <a:t>Preset</a:t>
            </a:r>
            <a:r>
              <a:rPr lang="en-US" sz="1200" i="0" baseline="0" dirty="0" smtClean="0"/>
              <a:t>, and then under </a:t>
            </a:r>
            <a:r>
              <a:rPr lang="en-US" sz="1200" b="1" i="0" baseline="0" dirty="0" smtClean="0"/>
              <a:t>Presets</a:t>
            </a:r>
            <a:r>
              <a:rPr lang="en-US" sz="1200" i="0" baseline="0" dirty="0" smtClean="0"/>
              <a:t> click </a:t>
            </a:r>
            <a:r>
              <a:rPr lang="en-US" sz="1200" b="1" i="0" baseline="0" dirty="0" smtClean="0"/>
              <a:t>Preset 8 </a:t>
            </a:r>
            <a:r>
              <a:rPr lang="en-US" sz="1200" i="0" baseline="0" dirty="0" smtClean="0"/>
              <a:t>(second row, fourth option from the left).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With the group still selected, under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Tools</a:t>
            </a:r>
            <a:r>
              <a:rPr lang="en-US" sz="1200" i="0" baseline="0" dirty="0" smtClean="0"/>
              <a:t>, on the </a:t>
            </a:r>
            <a:r>
              <a:rPr lang="en-US" sz="1200" b="1" i="0" baseline="0" dirty="0" smtClean="0"/>
              <a:t>Format</a:t>
            </a:r>
            <a:r>
              <a:rPr lang="en-US" sz="1200" i="0" baseline="0" dirty="0" smtClean="0"/>
              <a:t> tab, in the bottom right corner of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group, click the </a:t>
            </a:r>
            <a:r>
              <a:rPr lang="en-US" sz="1200" b="1" baseline="0" dirty="0" smtClean="0"/>
              <a:t>Size and Position </a:t>
            </a:r>
            <a:r>
              <a:rPr lang="en-US" sz="1200" b="0" baseline="0" dirty="0" smtClean="0"/>
              <a:t>d</a:t>
            </a:r>
            <a:r>
              <a:rPr lang="en-US" sz="1200" baseline="0" dirty="0" smtClean="0"/>
              <a:t>ialog box launcher, and </a:t>
            </a:r>
            <a:r>
              <a:rPr lang="en-US" sz="1200" i="0" baseline="0" dirty="0" smtClean="0"/>
              <a:t>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tab, under </a:t>
            </a:r>
            <a:r>
              <a:rPr lang="en-US" sz="1200" b="1" i="0" baseline="0" dirty="0" smtClean="0"/>
              <a:t>Scale</a:t>
            </a:r>
            <a:r>
              <a:rPr lang="en-US" sz="1200" i="0" baseline="0" dirty="0" smtClean="0"/>
              <a:t>, select </a:t>
            </a:r>
            <a:r>
              <a:rPr lang="en-US" sz="1200" b="1" i="0" baseline="0" dirty="0" smtClean="0"/>
              <a:t>Lock aspect ratio</a:t>
            </a:r>
            <a:r>
              <a:rPr lang="en-US" sz="1200" i="0" baseline="0" dirty="0" smtClean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tab, under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, enter </a:t>
            </a:r>
            <a:r>
              <a:rPr lang="en-US" sz="1200" b="1" i="0" baseline="0" dirty="0" smtClean="0"/>
              <a:t>6.27” </a:t>
            </a: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Height</a:t>
            </a:r>
            <a:r>
              <a:rPr lang="en-US" sz="1200" i="0" baseline="0" dirty="0" smtClean="0"/>
              <a:t> box</a:t>
            </a:r>
            <a:r>
              <a:rPr lang="en-US" sz="1200" b="0" i="0" baseline="0" dirty="0" smtClean="0"/>
              <a:t>.</a:t>
            </a:r>
            <a:r>
              <a:rPr lang="en-US" sz="1200" i="0" baseline="0" dirty="0" smtClean="0"/>
              <a:t>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Position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Horizontal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3.89</a:t>
            </a:r>
            <a:r>
              <a:rPr lang="en-US" sz="1200" i="0" baseline="0" dirty="0" smtClean="0"/>
              <a:t>”.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Position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Vertical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1.55</a:t>
            </a:r>
            <a:r>
              <a:rPr lang="en-US" sz="1200" i="0" baseline="0" dirty="0" smtClean="0"/>
              <a:t>”</a:t>
            </a:r>
          </a:p>
          <a:p>
            <a:pPr marL="228600" indent="-228600">
              <a:buFont typeface="+mj-lt"/>
              <a:buAutoNum type="arabicPeriod"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text </a:t>
            </a:r>
            <a:r>
              <a:rPr lang="en-US" sz="1200" baseline="0" dirty="0" smtClean="0"/>
              <a:t>on this slide, do the following: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On the </a:t>
            </a:r>
            <a:r>
              <a:rPr lang="en-US" sz="1200" b="1" dirty="0" smtClean="0"/>
              <a:t>Insert</a:t>
            </a:r>
            <a:r>
              <a:rPr lang="en-US" sz="1200" dirty="0" smtClean="0"/>
              <a:t> tab, in the </a:t>
            </a:r>
            <a:r>
              <a:rPr lang="en-US" sz="1200" b="1" dirty="0" smtClean="0"/>
              <a:t>Text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Text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Box</a:t>
            </a:r>
            <a:r>
              <a:rPr lang="en-US" sz="1200" baseline="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Drag to draw a text box on the slide.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Enter text in the text box, and then select the text. 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select </a:t>
            </a:r>
            <a:r>
              <a:rPr lang="en-US" sz="1200" b="1" baseline="0" dirty="0" smtClean="0"/>
              <a:t>Candara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and then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32 pt.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list.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Italic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then,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baseline="0" dirty="0" smtClean="0"/>
              <a:t>n the </a:t>
            </a:r>
            <a:r>
              <a:rPr lang="en-US" sz="1200" b="1" baseline="0" dirty="0" smtClean="0"/>
              <a:t>Font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Color</a:t>
            </a:r>
            <a:r>
              <a:rPr lang="en-US" sz="1200" baseline="0" dirty="0" smtClean="0"/>
              <a:t> list, under </a:t>
            </a:r>
            <a:r>
              <a:rPr lang="en-US" sz="1200" b="1" baseline="0" dirty="0" smtClean="0"/>
              <a:t>Standard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Colors</a:t>
            </a:r>
            <a:r>
              <a:rPr lang="en-US" sz="1200" baseline="0" dirty="0" smtClean="0"/>
              <a:t> select </a:t>
            </a:r>
            <a:r>
              <a:rPr lang="en-US" sz="1200" b="1" baseline="0" dirty="0" smtClean="0"/>
              <a:t>Orange</a:t>
            </a:r>
            <a:r>
              <a:rPr lang="en-US" sz="1200" baseline="0" dirty="0" smtClean="0"/>
              <a:t> (third option from the left).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Select</a:t>
            </a:r>
            <a:r>
              <a:rPr lang="en-US" sz="1200" baseline="0" dirty="0" smtClean="0"/>
              <a:t> the text box on the slide, and then under </a:t>
            </a:r>
            <a:r>
              <a:rPr lang="en-US" sz="1200" b="1" baseline="0" dirty="0" smtClean="0"/>
              <a:t>Drawing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Tools</a:t>
            </a:r>
            <a:r>
              <a:rPr lang="en-US" sz="1200" baseline="0" dirty="0" smtClean="0"/>
              <a:t>,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Size</a:t>
            </a:r>
            <a:r>
              <a:rPr lang="en-US" sz="1200" baseline="0" dirty="0" smtClean="0"/>
              <a:t> group,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Shape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Height</a:t>
            </a:r>
            <a:r>
              <a:rPr lang="en-US" sz="1200" baseline="0" dirty="0" smtClean="0"/>
              <a:t> box, enter </a:t>
            </a:r>
            <a:r>
              <a:rPr lang="en-US" sz="1200" b="1" baseline="0" dirty="0" smtClean="0"/>
              <a:t>7.29”</a:t>
            </a:r>
            <a:r>
              <a:rPr lang="en-US" sz="1200" b="0" baseline="0" dirty="0" smtClean="0"/>
              <a:t>.</a:t>
            </a:r>
            <a:r>
              <a:rPr lang="en-US" sz="1200" baseline="0" dirty="0" smtClean="0"/>
              <a:t>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Shape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Width</a:t>
            </a:r>
            <a:r>
              <a:rPr lang="en-US" sz="1200" baseline="0" dirty="0" smtClean="0"/>
              <a:t> box, enter </a:t>
            </a:r>
            <a:r>
              <a:rPr lang="en-US" sz="1200" b="1" baseline="0" dirty="0" smtClean="0"/>
              <a:t>7.29”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Under </a:t>
            </a:r>
            <a:r>
              <a:rPr lang="en-US" sz="1200" b="1" dirty="0" smtClean="0"/>
              <a:t>Drawing</a:t>
            </a:r>
            <a:r>
              <a:rPr lang="en-US" sz="1200" dirty="0" smtClean="0"/>
              <a:t> </a:t>
            </a:r>
            <a:r>
              <a:rPr lang="en-US" sz="1200" b="1" dirty="0" smtClean="0"/>
              <a:t>Tools</a:t>
            </a:r>
            <a:r>
              <a:rPr lang="en-US" sz="1200" dirty="0" smtClean="0"/>
              <a:t>,</a:t>
            </a:r>
            <a:r>
              <a:rPr lang="en-US" sz="1200" baseline="0" dirty="0" smtClean="0"/>
              <a:t>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WordArt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Styles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Text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Effects</a:t>
            </a:r>
            <a:r>
              <a:rPr lang="en-US" sz="1200" baseline="0" dirty="0" smtClean="0"/>
              <a:t>, point to </a:t>
            </a:r>
            <a:r>
              <a:rPr lang="en-US" sz="1200" b="1" baseline="0" dirty="0" smtClean="0"/>
              <a:t>Transform</a:t>
            </a:r>
            <a:r>
              <a:rPr lang="en-US" sz="1200" baseline="0" dirty="0" smtClean="0"/>
              <a:t>, and under </a:t>
            </a:r>
            <a:r>
              <a:rPr lang="en-US" sz="1200" b="1" baseline="0" dirty="0" smtClean="0"/>
              <a:t>Follow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Path</a:t>
            </a:r>
            <a:r>
              <a:rPr lang="en-US" sz="1200" baseline="0" dirty="0" smtClean="0"/>
              <a:t> select </a:t>
            </a:r>
            <a:r>
              <a:rPr lang="en-US" sz="1200" b="1" baseline="0" dirty="0" smtClean="0"/>
              <a:t>Arch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Up </a:t>
            </a:r>
            <a:r>
              <a:rPr lang="en-US" sz="1200" b="0" baseline="0" dirty="0" smtClean="0"/>
              <a:t>(first option from the left)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To wrap the text upside down, at the bottom of the text box,</a:t>
            </a:r>
            <a:r>
              <a:rPr lang="en-US" sz="1200" baseline="0" dirty="0" smtClean="0"/>
              <a:t> d</a:t>
            </a:r>
            <a:r>
              <a:rPr lang="en-US" sz="1200" dirty="0" smtClean="0"/>
              <a:t>rag the pink adjustment diamond from the center left position in the text</a:t>
            </a:r>
            <a:r>
              <a:rPr lang="en-US" sz="1200" baseline="0" dirty="0" smtClean="0"/>
              <a:t> box </a:t>
            </a:r>
            <a:r>
              <a:rPr lang="en-US" sz="1200" dirty="0" smtClean="0"/>
              <a:t>to the lower right corner of the text box.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With the text box still selected, under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Tools</a:t>
            </a:r>
            <a:r>
              <a:rPr lang="en-US" sz="1200" i="0" baseline="0" dirty="0" smtClean="0"/>
              <a:t>, on the </a:t>
            </a:r>
            <a:r>
              <a:rPr lang="en-US" sz="1200" b="1" i="0" baseline="0" dirty="0" smtClean="0"/>
              <a:t>Format</a:t>
            </a:r>
            <a:r>
              <a:rPr lang="en-US" sz="1200" i="0" baseline="0" dirty="0" smtClean="0"/>
              <a:t> tab, in the bottom right corner of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group, click the </a:t>
            </a:r>
            <a:r>
              <a:rPr lang="en-US" sz="1200" b="1" baseline="0" dirty="0" smtClean="0"/>
              <a:t>Size and Position </a:t>
            </a:r>
            <a:r>
              <a:rPr lang="en-US" sz="1200" b="0" baseline="0" dirty="0" smtClean="0"/>
              <a:t>d</a:t>
            </a:r>
            <a:r>
              <a:rPr lang="en-US" sz="1200" baseline="0" dirty="0" smtClean="0"/>
              <a:t>ialog box launcher, and then on the </a:t>
            </a:r>
            <a:r>
              <a:rPr lang="en-US" sz="1200" b="1" baseline="0" dirty="0" smtClean="0"/>
              <a:t>Position</a:t>
            </a:r>
            <a:r>
              <a:rPr lang="en-US" sz="1200" baseline="0" dirty="0" smtClean="0"/>
              <a:t> tab </a:t>
            </a:r>
            <a:r>
              <a:rPr lang="en-US" sz="1200" i="0" baseline="0" dirty="0" smtClean="0"/>
              <a:t>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Horizontal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3.38</a:t>
            </a:r>
            <a:r>
              <a:rPr lang="en-US" sz="1200" i="0" baseline="0" dirty="0" smtClean="0"/>
              <a:t>”.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Vertical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1.04</a:t>
            </a:r>
            <a:r>
              <a:rPr lang="en-US" sz="1200" i="0" baseline="0" dirty="0" smtClean="0"/>
              <a:t>”</a:t>
            </a:r>
            <a:r>
              <a:rPr lang="en-US" sz="1200" b="0" i="0" baseline="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Also under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Drawing Tools</a:t>
            </a:r>
            <a:r>
              <a:rPr lang="en-US" sz="1200" baseline="0" dirty="0" smtClean="0"/>
              <a:t>,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Arrange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Send Backward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animation</a:t>
            </a:r>
            <a:r>
              <a:rPr lang="en-US" sz="1200" baseline="0" dirty="0" smtClean="0"/>
              <a:t> effects on this slide, do the following: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/>
              <a:t>Select the circle</a:t>
            </a:r>
            <a:r>
              <a:rPr lang="en-US" sz="1200" baseline="0" dirty="0" smtClean="0"/>
              <a:t> clip art on the slide.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Clockwise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then click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Quarter Spin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/>
              <a:t>On the slide, select the text box</a:t>
            </a:r>
            <a:r>
              <a:rPr lang="en-US" sz="1200" baseline="0" dirty="0" smtClean="0"/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Entrance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Fade.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Clockwise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then click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Half Spin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Delay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Additional Effect Options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 launcher, and then do the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On the </a:t>
            </a:r>
            <a:r>
              <a:rPr lang="en-US" sz="1200" b="1" baseline="0" dirty="0" smtClean="0"/>
              <a:t>Effect</a:t>
            </a:r>
            <a:r>
              <a:rPr lang="en-US" sz="1200" baseline="0" dirty="0" smtClean="0"/>
              <a:t> tab, under </a:t>
            </a:r>
            <a:r>
              <a:rPr lang="en-US" sz="1200" b="1" baseline="0" dirty="0" smtClean="0"/>
              <a:t>Settings</a:t>
            </a:r>
            <a:r>
              <a:rPr lang="en-US" sz="1200" baseline="0" dirty="0" smtClean="0"/>
              <a:t>, in the </a:t>
            </a:r>
            <a:r>
              <a:rPr lang="en-US" sz="1200" b="1" baseline="0" dirty="0" smtClean="0"/>
              <a:t>Amount</a:t>
            </a:r>
            <a:r>
              <a:rPr lang="en-US" sz="1200" baseline="0" dirty="0" smtClean="0"/>
              <a:t> list, </a:t>
            </a:r>
            <a:r>
              <a:rPr lang="en-US" sz="1200" dirty="0" smtClean="0"/>
              <a:t>in</a:t>
            </a:r>
            <a:r>
              <a:rPr lang="en-US" sz="1200" baseline="0" dirty="0" smtClean="0"/>
              <a:t> the </a:t>
            </a:r>
            <a:r>
              <a:rPr lang="en-US" sz="1200" b="1" baseline="0" dirty="0" smtClean="0"/>
              <a:t>Custom</a:t>
            </a:r>
            <a:r>
              <a:rPr lang="en-US" sz="1200" baseline="0" dirty="0" smtClean="0"/>
              <a:t> box enter </a:t>
            </a:r>
            <a:r>
              <a:rPr lang="en-US" sz="1200" b="1" dirty="0" smtClean="0"/>
              <a:t>30°</a:t>
            </a:r>
            <a:r>
              <a:rPr lang="en-US" sz="1200" b="0" dirty="0" smtClean="0"/>
              <a:t>, and then</a:t>
            </a:r>
            <a:r>
              <a:rPr lang="en-US" sz="1200" b="0" baseline="0" dirty="0" smtClean="0"/>
              <a:t> press ENTER</a:t>
            </a:r>
            <a:r>
              <a:rPr lang="en-US" sz="1200" b="0" dirty="0" smtClean="0"/>
              <a:t>.</a:t>
            </a:r>
            <a:endParaRPr lang="en-US" sz="1200" b="0" baseline="0" dirty="0" smtClean="0"/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On the </a:t>
            </a:r>
            <a:r>
              <a:rPr lang="en-US" sz="1200" b="1" baseline="0" dirty="0" smtClean="0"/>
              <a:t>Effect</a:t>
            </a:r>
            <a:r>
              <a:rPr lang="en-US" sz="1200" baseline="0" dirty="0" smtClean="0"/>
              <a:t> tab, under </a:t>
            </a:r>
            <a:r>
              <a:rPr lang="en-US" sz="1200" b="1" baseline="0" dirty="0" smtClean="0"/>
              <a:t>Settings</a:t>
            </a:r>
            <a:r>
              <a:rPr lang="en-US" sz="1200" baseline="0" dirty="0" smtClean="0"/>
              <a:t>, in the </a:t>
            </a:r>
            <a:r>
              <a:rPr lang="en-US" sz="1200" b="1" baseline="0" dirty="0" smtClean="0"/>
              <a:t>Amount</a:t>
            </a:r>
            <a:r>
              <a:rPr lang="en-US" sz="1200" baseline="0" dirty="0" smtClean="0"/>
              <a:t> list, select </a:t>
            </a:r>
            <a:r>
              <a:rPr lang="en-US" sz="1200" b="1" baseline="0" dirty="0" smtClean="0"/>
              <a:t>Counterclockwise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b="0" dirty="0" smtClean="0">
                <a:solidFill>
                  <a:schemeClr val="accent6"/>
                </a:solidFill>
              </a:rPr>
              <a:t>To reproduce the background on this slide</a:t>
            </a:r>
            <a:r>
              <a:rPr lang="en-US" b="0" baseline="0" dirty="0" smtClean="0">
                <a:solidFill>
                  <a:schemeClr val="accent6"/>
                </a:solidFill>
              </a:rPr>
              <a:t>, do the following:</a:t>
            </a:r>
            <a:endParaRPr lang="en-US" b="0" dirty="0" smtClean="0">
              <a:solidFill>
                <a:schemeClr val="accent6"/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Design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Background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Background Styles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Angle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Remove 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until two stops appear in the slider.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the first stop in the slider,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Theme Colors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Transparency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0%.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the next stop in the slider,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Theme Colors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1, Lighter 50%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(second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Transparency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0%. </a:t>
            </a:r>
            <a:endParaRPr lang="en-US" sz="9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numCol="2" spcCol="182880">
            <a:noAutofit/>
          </a:bodyPr>
          <a:lstStyle/>
          <a:p>
            <a:r>
              <a:rPr lang="en-US" sz="1400" b="1" i="0" dirty="0" smtClean="0"/>
              <a:t>Animated sun</a:t>
            </a:r>
            <a:r>
              <a:rPr lang="en-US" sz="1400" b="1" i="0" baseline="0" dirty="0" smtClean="0"/>
              <a:t> with spinning text</a:t>
            </a:r>
            <a:endParaRPr lang="en-US" sz="1400" b="1" i="0" dirty="0" smtClean="0"/>
          </a:p>
          <a:p>
            <a:r>
              <a:rPr lang="en-US" sz="1400" dirty="0" smtClean="0"/>
              <a:t>(Intermediate)</a:t>
            </a:r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clip art</a:t>
            </a:r>
            <a:r>
              <a:rPr lang="en-US" sz="1200" baseline="0" dirty="0" smtClean="0"/>
              <a:t> on this slide, do the following: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dirty="0" smtClean="0"/>
              <a:t>On the </a:t>
            </a:r>
            <a:r>
              <a:rPr lang="en-US" sz="1200" b="1" i="0" dirty="0" smtClean="0"/>
              <a:t>Home</a:t>
            </a:r>
            <a:r>
              <a:rPr lang="en-US" sz="1200" i="0" dirty="0" smtClean="0"/>
              <a:t> tab, in the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Slides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Layout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Blank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Insert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Images </a:t>
            </a:r>
            <a:r>
              <a:rPr lang="en-US" sz="1200" i="0" baseline="0" dirty="0" smtClean="0"/>
              <a:t>group, click </a:t>
            </a:r>
            <a:r>
              <a:rPr lang="en-US" sz="1200" b="1" i="0" baseline="0" dirty="0" smtClean="0"/>
              <a:t>Clip Art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baseline="0" dirty="0" smtClean="0"/>
              <a:t>Clip Art</a:t>
            </a:r>
            <a:r>
              <a:rPr lang="en-US" sz="1200" b="0" baseline="0" dirty="0" smtClean="0"/>
              <a:t> pane, in the </a:t>
            </a:r>
            <a:r>
              <a:rPr lang="en-US" sz="1200" b="1" baseline="0" dirty="0" smtClean="0"/>
              <a:t>Search for</a:t>
            </a:r>
            <a:r>
              <a:rPr lang="en-US" sz="1200" b="0" baseline="0" dirty="0" smtClean="0"/>
              <a:t> box, enter </a:t>
            </a:r>
            <a:r>
              <a:rPr lang="en-US" sz="1200" b="1" baseline="0" dirty="0" smtClean="0"/>
              <a:t>0</a:t>
            </a:r>
            <a:r>
              <a:rPr lang="en-US" sz="1200" b="1" dirty="0" smtClean="0"/>
              <a:t>0435540</a:t>
            </a:r>
            <a:r>
              <a:rPr lang="en-US" sz="1200" dirty="0" smtClean="0"/>
              <a:t>.</a:t>
            </a:r>
            <a:r>
              <a:rPr lang="en-US" sz="1200" baseline="0" dirty="0" smtClean="0"/>
              <a:t> In the </a:t>
            </a:r>
            <a:r>
              <a:rPr lang="en-US" sz="1200" b="1" baseline="0" dirty="0" smtClean="0"/>
              <a:t>Search in</a:t>
            </a:r>
            <a:r>
              <a:rPr lang="en-US" sz="1200" baseline="0" dirty="0" smtClean="0"/>
              <a:t> list, select </a:t>
            </a:r>
            <a:r>
              <a:rPr lang="en-US" sz="1200" b="1" baseline="0" dirty="0" smtClean="0"/>
              <a:t>Everywhere</a:t>
            </a:r>
            <a:r>
              <a:rPr lang="en-US" sz="1200" b="0" baseline="0" dirty="0" smtClean="0"/>
              <a:t>, and then c</a:t>
            </a:r>
            <a:r>
              <a:rPr lang="en-US" sz="1200" baseline="0" dirty="0" smtClean="0"/>
              <a:t>lick </a:t>
            </a:r>
            <a:r>
              <a:rPr lang="en-US" sz="1200" b="1" baseline="0" dirty="0" smtClean="0"/>
              <a:t>Go</a:t>
            </a:r>
            <a:r>
              <a:rPr lang="en-US" sz="1200" b="0" baseline="0" dirty="0" smtClean="0"/>
              <a:t>. </a:t>
            </a:r>
            <a:r>
              <a:rPr lang="en-US" sz="1200" baseline="0" dirty="0" smtClean="0"/>
              <a:t>Select the clip art file in the pane to insert it into the slide. (</a:t>
            </a:r>
            <a:r>
              <a:rPr lang="en-US" sz="1200" b="1" i="0" baseline="0" dirty="0" smtClean="0"/>
              <a:t>Note:</a:t>
            </a:r>
            <a:r>
              <a:rPr lang="en-US" sz="1200" i="0" baseline="0" dirty="0" smtClean="0"/>
              <a:t> If you choose another clip art file, the clip art must be in the Windows Metafile format [.</a:t>
            </a:r>
            <a:r>
              <a:rPr lang="en-US" sz="1200" i="0" baseline="0" dirty="0" err="1" smtClean="0"/>
              <a:t>wmf</a:t>
            </a:r>
            <a:r>
              <a:rPr lang="en-US" sz="1200" i="0" baseline="0" dirty="0" smtClean="0"/>
              <a:t>].)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Arrange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Ungroup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Microsoft Office PowerPoint </a:t>
            </a:r>
            <a:r>
              <a:rPr lang="en-US" sz="1200" baseline="0" dirty="0" smtClean="0"/>
              <a:t>dialog box, click </a:t>
            </a:r>
            <a:r>
              <a:rPr lang="en-US" sz="1200" b="1" baseline="0" dirty="0" smtClean="0"/>
              <a:t>Yes</a:t>
            </a:r>
            <a:r>
              <a:rPr lang="en-US" sz="1200" baseline="0" dirty="0" smtClean="0"/>
              <a:t>. </a:t>
            </a:r>
            <a:endParaRPr lang="en-US" sz="1200" i="1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On the slide, select the converted clip art. On the </a:t>
            </a:r>
            <a:r>
              <a:rPr lang="en-US" sz="1200" b="1" baseline="0" dirty="0" smtClean="0"/>
              <a:t>Home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Editing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Select</a:t>
            </a:r>
            <a:r>
              <a:rPr lang="en-US" sz="1200" baseline="0" dirty="0" smtClean="0"/>
              <a:t>, and then click </a:t>
            </a:r>
            <a:r>
              <a:rPr lang="en-US" sz="1200" b="1" baseline="0" dirty="0" smtClean="0"/>
              <a:t>Selection Pane</a:t>
            </a:r>
            <a:r>
              <a:rPr lang="en-US" sz="1200" baseline="0" dirty="0" smtClean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Selection and Visibility pane</a:t>
            </a:r>
            <a:r>
              <a:rPr lang="en-US" sz="1200" baseline="0" dirty="0" smtClean="0"/>
              <a:t>, select the top-level group. On the </a:t>
            </a:r>
            <a:r>
              <a:rPr lang="en-US" sz="1200" b="1" baseline="0" dirty="0" smtClean="0"/>
              <a:t>Home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Drawing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Arrange</a:t>
            </a:r>
            <a:r>
              <a:rPr lang="en-US" sz="1200" baseline="0" dirty="0" smtClean="0"/>
              <a:t>, and then click </a:t>
            </a:r>
            <a:r>
              <a:rPr lang="en-US" sz="1200" b="1" baseline="0" dirty="0" smtClean="0"/>
              <a:t>Ungroup</a:t>
            </a:r>
            <a:r>
              <a:rPr lang="en-US" sz="1200" baseline="0" dirty="0" smtClean="0"/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baseline="0" dirty="0" smtClean="0"/>
              <a:t>Also in the </a:t>
            </a:r>
            <a:r>
              <a:rPr lang="en-US" sz="1200" b="1" baseline="0" dirty="0" smtClean="0"/>
              <a:t>Selection and Visibility</a:t>
            </a:r>
            <a:r>
              <a:rPr lang="en-US" sz="1200" baseline="0" dirty="0" smtClean="0"/>
              <a:t> pane, select the </a:t>
            </a:r>
            <a:r>
              <a:rPr lang="en-US" sz="1200" b="1" baseline="0" dirty="0" err="1" smtClean="0"/>
              <a:t>Autoshape</a:t>
            </a:r>
            <a:r>
              <a:rPr lang="en-US" sz="1200" baseline="0" dirty="0" smtClean="0"/>
              <a:t> object, and then press DELETE.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Press CTRL+A to select all of the objects on the slide. 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Arrange</a:t>
            </a:r>
            <a:r>
              <a:rPr lang="en-US" sz="1200" i="0" baseline="0" dirty="0" smtClean="0"/>
              <a:t>, and then click </a:t>
            </a:r>
            <a:r>
              <a:rPr lang="en-US" sz="1200" b="1" i="0" baseline="0" dirty="0" smtClean="0"/>
              <a:t>Group</a:t>
            </a:r>
            <a:r>
              <a:rPr lang="en-US" sz="1200" i="0" baseline="0" dirty="0" smtClean="0"/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Select the group. On the </a:t>
            </a:r>
            <a:r>
              <a:rPr lang="en-US" sz="1200" b="1" i="0" baseline="0" dirty="0" smtClean="0"/>
              <a:t>Home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group, click </a:t>
            </a:r>
            <a:r>
              <a:rPr lang="en-US" sz="1200" b="1" i="0" baseline="0" dirty="0" smtClean="0"/>
              <a:t>Shape Effects</a:t>
            </a:r>
            <a:r>
              <a:rPr lang="en-US" sz="1200" i="0" baseline="0" dirty="0" smtClean="0"/>
              <a:t>, point to </a:t>
            </a:r>
            <a:r>
              <a:rPr lang="en-US" sz="1200" b="1" i="0" baseline="0" dirty="0" smtClean="0"/>
              <a:t>Preset</a:t>
            </a:r>
            <a:r>
              <a:rPr lang="en-US" sz="1200" i="0" baseline="0" dirty="0" smtClean="0"/>
              <a:t>, and then under </a:t>
            </a:r>
            <a:r>
              <a:rPr lang="en-US" sz="1200" b="1" i="0" baseline="0" dirty="0" smtClean="0"/>
              <a:t>Presets</a:t>
            </a:r>
            <a:r>
              <a:rPr lang="en-US" sz="1200" i="0" baseline="0" dirty="0" smtClean="0"/>
              <a:t> click </a:t>
            </a:r>
            <a:r>
              <a:rPr lang="en-US" sz="1200" b="1" i="0" baseline="0" dirty="0" smtClean="0"/>
              <a:t>Preset 8 </a:t>
            </a:r>
            <a:r>
              <a:rPr lang="en-US" sz="1200" i="0" baseline="0" dirty="0" smtClean="0"/>
              <a:t>(second row, fourth option from the left).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With the group still selected, under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Tools</a:t>
            </a:r>
            <a:r>
              <a:rPr lang="en-US" sz="1200" i="0" baseline="0" dirty="0" smtClean="0"/>
              <a:t>, on the </a:t>
            </a:r>
            <a:r>
              <a:rPr lang="en-US" sz="1200" b="1" i="0" baseline="0" dirty="0" smtClean="0"/>
              <a:t>Format</a:t>
            </a:r>
            <a:r>
              <a:rPr lang="en-US" sz="1200" i="0" baseline="0" dirty="0" smtClean="0"/>
              <a:t> tab, in the bottom right corner of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group, click the </a:t>
            </a:r>
            <a:r>
              <a:rPr lang="en-US" sz="1200" b="1" baseline="0" dirty="0" smtClean="0"/>
              <a:t>Size and Position </a:t>
            </a:r>
            <a:r>
              <a:rPr lang="en-US" sz="1200" b="0" baseline="0" dirty="0" smtClean="0"/>
              <a:t>d</a:t>
            </a:r>
            <a:r>
              <a:rPr lang="en-US" sz="1200" baseline="0" dirty="0" smtClean="0"/>
              <a:t>ialog box launcher, and </a:t>
            </a:r>
            <a:r>
              <a:rPr lang="en-US" sz="1200" i="0" baseline="0" dirty="0" smtClean="0"/>
              <a:t>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tab, under </a:t>
            </a:r>
            <a:r>
              <a:rPr lang="en-US" sz="1200" b="1" i="0" baseline="0" dirty="0" smtClean="0"/>
              <a:t>Scale</a:t>
            </a:r>
            <a:r>
              <a:rPr lang="en-US" sz="1200" i="0" baseline="0" dirty="0" smtClean="0"/>
              <a:t>, select </a:t>
            </a:r>
            <a:r>
              <a:rPr lang="en-US" sz="1200" b="1" i="0" baseline="0" dirty="0" smtClean="0"/>
              <a:t>Lock aspect ratio</a:t>
            </a:r>
            <a:r>
              <a:rPr lang="en-US" sz="1200" i="0" baseline="0" dirty="0" smtClean="0"/>
              <a:t>.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tab, under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, enter </a:t>
            </a:r>
            <a:r>
              <a:rPr lang="en-US" sz="1200" b="1" i="0" baseline="0" dirty="0" smtClean="0"/>
              <a:t>6.27” </a:t>
            </a: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Height</a:t>
            </a:r>
            <a:r>
              <a:rPr lang="en-US" sz="1200" i="0" baseline="0" dirty="0" smtClean="0"/>
              <a:t> box</a:t>
            </a:r>
            <a:r>
              <a:rPr lang="en-US" sz="1200" b="0" i="0" baseline="0" dirty="0" smtClean="0"/>
              <a:t>.</a:t>
            </a:r>
            <a:r>
              <a:rPr lang="en-US" sz="1200" i="0" baseline="0" dirty="0" smtClean="0"/>
              <a:t>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Position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Horizontal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3.89</a:t>
            </a:r>
            <a:r>
              <a:rPr lang="en-US" sz="1200" i="0" baseline="0" dirty="0" smtClean="0"/>
              <a:t>”.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On the </a:t>
            </a:r>
            <a:r>
              <a:rPr lang="en-US" sz="1200" b="1" i="0" baseline="0" dirty="0" smtClean="0"/>
              <a:t>Position</a:t>
            </a:r>
            <a:r>
              <a:rPr lang="en-US" sz="1200" i="0" baseline="0" dirty="0" smtClean="0"/>
              <a:t> tab, in the </a:t>
            </a:r>
            <a:r>
              <a:rPr lang="en-US" sz="1200" b="1" i="0" baseline="0" dirty="0" smtClean="0"/>
              <a:t>Vertical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1.55</a:t>
            </a:r>
            <a:r>
              <a:rPr lang="en-US" sz="1200" i="0" baseline="0" dirty="0" smtClean="0"/>
              <a:t>”</a:t>
            </a:r>
          </a:p>
          <a:p>
            <a:pPr marL="228600" indent="-228600">
              <a:buFont typeface="+mj-lt"/>
              <a:buAutoNum type="arabicPeriod"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text </a:t>
            </a:r>
            <a:r>
              <a:rPr lang="en-US" sz="1200" baseline="0" dirty="0" smtClean="0"/>
              <a:t>on this slide, do the following: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On the </a:t>
            </a:r>
            <a:r>
              <a:rPr lang="en-US" sz="1200" b="1" dirty="0" smtClean="0"/>
              <a:t>Insert</a:t>
            </a:r>
            <a:r>
              <a:rPr lang="en-US" sz="1200" dirty="0" smtClean="0"/>
              <a:t> tab, in the </a:t>
            </a:r>
            <a:r>
              <a:rPr lang="en-US" sz="1200" b="1" dirty="0" smtClean="0"/>
              <a:t>Text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Text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Box</a:t>
            </a:r>
            <a:r>
              <a:rPr lang="en-US" sz="1200" baseline="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baseline="0" dirty="0" smtClean="0"/>
              <a:t>Drag to draw a text box on the slide.</a:t>
            </a:r>
          </a:p>
          <a:p>
            <a:pPr marL="2286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Enter text in the text box, and then select the text. 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Home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select </a:t>
            </a:r>
            <a:r>
              <a:rPr lang="en-US" sz="1200" b="1" baseline="0" dirty="0" smtClean="0"/>
              <a:t>Candara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and then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32 pt.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from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Font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Size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list.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Italic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then, 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en-US" sz="1200" baseline="0" dirty="0" smtClean="0"/>
              <a:t>n the </a:t>
            </a:r>
            <a:r>
              <a:rPr lang="en-US" sz="1200" b="1" baseline="0" dirty="0" smtClean="0"/>
              <a:t>Font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Color</a:t>
            </a:r>
            <a:r>
              <a:rPr lang="en-US" sz="1200" baseline="0" dirty="0" smtClean="0"/>
              <a:t> list, under </a:t>
            </a:r>
            <a:r>
              <a:rPr lang="en-US" sz="1200" b="1" baseline="0" dirty="0" smtClean="0"/>
              <a:t>Standard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Colors</a:t>
            </a:r>
            <a:r>
              <a:rPr lang="en-US" sz="1200" baseline="0" dirty="0" smtClean="0"/>
              <a:t> select </a:t>
            </a:r>
            <a:r>
              <a:rPr lang="en-US" sz="1200" b="1" baseline="0" dirty="0" smtClean="0"/>
              <a:t>Orange</a:t>
            </a:r>
            <a:r>
              <a:rPr lang="en-US" sz="1200" baseline="0" dirty="0" smtClean="0"/>
              <a:t> (third option from the left). 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Select</a:t>
            </a:r>
            <a:r>
              <a:rPr lang="en-US" sz="1200" baseline="0" dirty="0" smtClean="0"/>
              <a:t> the text box on the slide, and then under </a:t>
            </a:r>
            <a:r>
              <a:rPr lang="en-US" sz="1200" b="1" baseline="0" dirty="0" smtClean="0"/>
              <a:t>Drawing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Tools</a:t>
            </a:r>
            <a:r>
              <a:rPr lang="en-US" sz="1200" baseline="0" dirty="0" smtClean="0"/>
              <a:t>,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Size</a:t>
            </a:r>
            <a:r>
              <a:rPr lang="en-US" sz="1200" baseline="0" dirty="0" smtClean="0"/>
              <a:t> group,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Shape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Height</a:t>
            </a:r>
            <a:r>
              <a:rPr lang="en-US" sz="1200" baseline="0" dirty="0" smtClean="0"/>
              <a:t> box, enter </a:t>
            </a:r>
            <a:r>
              <a:rPr lang="en-US" sz="1200" b="1" baseline="0" dirty="0" smtClean="0"/>
              <a:t>7.29”</a:t>
            </a:r>
            <a:r>
              <a:rPr lang="en-US" sz="1200" b="0" baseline="0" dirty="0" smtClean="0"/>
              <a:t>.</a:t>
            </a:r>
            <a:r>
              <a:rPr lang="en-US" sz="1200" baseline="0" dirty="0" smtClean="0"/>
              <a:t>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In the </a:t>
            </a:r>
            <a:r>
              <a:rPr lang="en-US" sz="1200" b="1" baseline="0" dirty="0" smtClean="0"/>
              <a:t>Shape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Width</a:t>
            </a:r>
            <a:r>
              <a:rPr lang="en-US" sz="1200" baseline="0" dirty="0" smtClean="0"/>
              <a:t> box, enter </a:t>
            </a:r>
            <a:r>
              <a:rPr lang="en-US" sz="1200" b="1" baseline="0" dirty="0" smtClean="0"/>
              <a:t>7.29”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Under </a:t>
            </a:r>
            <a:r>
              <a:rPr lang="en-US" sz="1200" b="1" dirty="0" smtClean="0"/>
              <a:t>Drawing</a:t>
            </a:r>
            <a:r>
              <a:rPr lang="en-US" sz="1200" dirty="0" smtClean="0"/>
              <a:t> </a:t>
            </a:r>
            <a:r>
              <a:rPr lang="en-US" sz="1200" b="1" dirty="0" smtClean="0"/>
              <a:t>Tools</a:t>
            </a:r>
            <a:r>
              <a:rPr lang="en-US" sz="1200" dirty="0" smtClean="0"/>
              <a:t>,</a:t>
            </a:r>
            <a:r>
              <a:rPr lang="en-US" sz="1200" baseline="0" dirty="0" smtClean="0"/>
              <a:t>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WordArt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Styles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Text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Effects</a:t>
            </a:r>
            <a:r>
              <a:rPr lang="en-US" sz="1200" baseline="0" dirty="0" smtClean="0"/>
              <a:t>, point to </a:t>
            </a:r>
            <a:r>
              <a:rPr lang="en-US" sz="1200" b="1" baseline="0" dirty="0" smtClean="0"/>
              <a:t>Transform</a:t>
            </a:r>
            <a:r>
              <a:rPr lang="en-US" sz="1200" baseline="0" dirty="0" smtClean="0"/>
              <a:t>, and under </a:t>
            </a:r>
            <a:r>
              <a:rPr lang="en-US" sz="1200" b="1" baseline="0" dirty="0" smtClean="0"/>
              <a:t>Follow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Path</a:t>
            </a:r>
            <a:r>
              <a:rPr lang="en-US" sz="1200" baseline="0" dirty="0" smtClean="0"/>
              <a:t> select </a:t>
            </a:r>
            <a:r>
              <a:rPr lang="en-US" sz="1200" b="1" baseline="0" dirty="0" smtClean="0"/>
              <a:t>Arch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Up </a:t>
            </a:r>
            <a:r>
              <a:rPr lang="en-US" sz="1200" b="0" baseline="0" dirty="0" smtClean="0"/>
              <a:t>(first option from the left)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To wrap the text upside down, at the bottom of the text box,</a:t>
            </a:r>
            <a:r>
              <a:rPr lang="en-US" sz="1200" baseline="0" dirty="0" smtClean="0"/>
              <a:t> d</a:t>
            </a:r>
            <a:r>
              <a:rPr lang="en-US" sz="1200" dirty="0" smtClean="0"/>
              <a:t>rag the pink adjustment diamond from the center left position in the text</a:t>
            </a:r>
            <a:r>
              <a:rPr lang="en-US" sz="1200" baseline="0" dirty="0" smtClean="0"/>
              <a:t> box </a:t>
            </a:r>
            <a:r>
              <a:rPr lang="en-US" sz="1200" dirty="0" smtClean="0"/>
              <a:t>to the lower right corner of the text box.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i="0" baseline="0" dirty="0" smtClean="0"/>
              <a:t>With the text box still selected, under </a:t>
            </a:r>
            <a:r>
              <a:rPr lang="en-US" sz="1200" b="1" i="0" baseline="0" dirty="0" smtClean="0"/>
              <a:t>Drawing</a:t>
            </a:r>
            <a:r>
              <a:rPr lang="en-US" sz="1200" i="0" baseline="0" dirty="0" smtClean="0"/>
              <a:t> </a:t>
            </a:r>
            <a:r>
              <a:rPr lang="en-US" sz="1200" b="1" i="0" baseline="0" dirty="0" smtClean="0"/>
              <a:t>Tools</a:t>
            </a:r>
            <a:r>
              <a:rPr lang="en-US" sz="1200" i="0" baseline="0" dirty="0" smtClean="0"/>
              <a:t>, on the </a:t>
            </a:r>
            <a:r>
              <a:rPr lang="en-US" sz="1200" b="1" i="0" baseline="0" dirty="0" smtClean="0"/>
              <a:t>Format</a:t>
            </a:r>
            <a:r>
              <a:rPr lang="en-US" sz="1200" i="0" baseline="0" dirty="0" smtClean="0"/>
              <a:t> tab, in the bottom right corner of the </a:t>
            </a:r>
            <a:r>
              <a:rPr lang="en-US" sz="1200" b="1" i="0" baseline="0" dirty="0" smtClean="0"/>
              <a:t>Size</a:t>
            </a:r>
            <a:r>
              <a:rPr lang="en-US" sz="1200" i="0" baseline="0" dirty="0" smtClean="0"/>
              <a:t> group, click the </a:t>
            </a:r>
            <a:r>
              <a:rPr lang="en-US" sz="1200" b="1" baseline="0" dirty="0" smtClean="0"/>
              <a:t>Size and Position </a:t>
            </a:r>
            <a:r>
              <a:rPr lang="en-US" sz="1200" b="0" baseline="0" dirty="0" smtClean="0"/>
              <a:t>d</a:t>
            </a:r>
            <a:r>
              <a:rPr lang="en-US" sz="1200" baseline="0" dirty="0" smtClean="0"/>
              <a:t>ialog box launcher, and then on the </a:t>
            </a:r>
            <a:r>
              <a:rPr lang="en-US" sz="1200" b="1" baseline="0" dirty="0" smtClean="0"/>
              <a:t>Position</a:t>
            </a:r>
            <a:r>
              <a:rPr lang="en-US" sz="1200" baseline="0" dirty="0" smtClean="0"/>
              <a:t> tab </a:t>
            </a:r>
            <a:r>
              <a:rPr lang="en-US" sz="1200" i="0" baseline="0" dirty="0" smtClean="0"/>
              <a:t>do the following: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Horizontal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3.38</a:t>
            </a:r>
            <a:r>
              <a:rPr lang="en-US" sz="1200" i="0" baseline="0" dirty="0" smtClean="0"/>
              <a:t>”. </a:t>
            </a:r>
          </a:p>
          <a:p>
            <a:pPr marL="685800" marR="0" lvl="1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200" i="0" baseline="0" dirty="0" smtClean="0"/>
              <a:t>In the </a:t>
            </a:r>
            <a:r>
              <a:rPr lang="en-US" sz="1200" b="1" i="0" baseline="0" dirty="0" smtClean="0"/>
              <a:t>Vertical</a:t>
            </a:r>
            <a:r>
              <a:rPr lang="en-US" sz="1200" i="0" baseline="0" dirty="0" smtClean="0"/>
              <a:t> box, enter </a:t>
            </a:r>
            <a:r>
              <a:rPr lang="en-US" sz="1200" b="1" i="0" baseline="0" dirty="0" smtClean="0"/>
              <a:t>1.04</a:t>
            </a:r>
            <a:r>
              <a:rPr lang="en-US" sz="1200" i="0" baseline="0" dirty="0" smtClean="0"/>
              <a:t>”</a:t>
            </a:r>
            <a:r>
              <a:rPr lang="en-US" sz="1200" b="0" i="0" baseline="0" dirty="0" smtClean="0"/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/>
              <a:t>Also under</a:t>
            </a:r>
            <a:r>
              <a:rPr lang="en-US" sz="1200" baseline="0" dirty="0" smtClean="0"/>
              <a:t> </a:t>
            </a:r>
            <a:r>
              <a:rPr lang="en-US" sz="1200" b="1" baseline="0" dirty="0" smtClean="0"/>
              <a:t>Drawing Tools</a:t>
            </a:r>
            <a:r>
              <a:rPr lang="en-US" sz="1200" baseline="0" dirty="0" smtClean="0"/>
              <a:t>, on the </a:t>
            </a:r>
            <a:r>
              <a:rPr lang="en-US" sz="1200" b="1" baseline="0" dirty="0" smtClean="0"/>
              <a:t>Format</a:t>
            </a:r>
            <a:r>
              <a:rPr lang="en-US" sz="1200" baseline="0" dirty="0" smtClean="0"/>
              <a:t> tab, in the </a:t>
            </a:r>
            <a:r>
              <a:rPr lang="en-US" sz="1200" b="1" baseline="0" dirty="0" smtClean="0"/>
              <a:t>Arrange</a:t>
            </a:r>
            <a:r>
              <a:rPr lang="en-US" sz="1200" baseline="0" dirty="0" smtClean="0"/>
              <a:t> group, click </a:t>
            </a:r>
            <a:r>
              <a:rPr lang="en-US" sz="1200" b="1" baseline="0" dirty="0" smtClean="0"/>
              <a:t>Send Backward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sz="1200" dirty="0" smtClean="0"/>
              <a:t>To reproduce the animation</a:t>
            </a:r>
            <a:r>
              <a:rPr lang="en-US" sz="1200" baseline="0" dirty="0" smtClean="0"/>
              <a:t> effects on this slide, do the following: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/>
              <a:t>Select the circle</a:t>
            </a:r>
            <a:r>
              <a:rPr lang="en-US" sz="1200" baseline="0" dirty="0" smtClean="0"/>
              <a:t> clip art on the slide.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Clockwise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then click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Quarter Spin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dirty="0" smtClean="0"/>
              <a:t>On the slide, select the text box</a:t>
            </a:r>
            <a:r>
              <a:rPr lang="en-US" sz="1200" baseline="0" dirty="0" smtClean="0"/>
              <a:t>.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Entrance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Fade.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Effect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Clockwise</a:t>
            </a:r>
            <a:r>
              <a:rPr lang="en-US" sz="1200" b="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then click </a:t>
            </a:r>
            <a:r>
              <a:rPr lang="en-US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Half Spin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Advanced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Emphasis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Spin.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Start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With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Previous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Duration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Timing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Delay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Animation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group, click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Show Additional Effect Options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dialog box launcher, and then do the</a:t>
            </a:r>
            <a:r>
              <a:rPr lang="en-U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On the </a:t>
            </a:r>
            <a:r>
              <a:rPr lang="en-US" sz="1200" b="1" baseline="0" dirty="0" smtClean="0"/>
              <a:t>Effect</a:t>
            </a:r>
            <a:r>
              <a:rPr lang="en-US" sz="1200" baseline="0" dirty="0" smtClean="0"/>
              <a:t> tab, under </a:t>
            </a:r>
            <a:r>
              <a:rPr lang="en-US" sz="1200" b="1" baseline="0" dirty="0" smtClean="0"/>
              <a:t>Settings</a:t>
            </a:r>
            <a:r>
              <a:rPr lang="en-US" sz="1200" baseline="0" dirty="0" smtClean="0"/>
              <a:t>, in the </a:t>
            </a:r>
            <a:r>
              <a:rPr lang="en-US" sz="1200" b="1" baseline="0" dirty="0" smtClean="0"/>
              <a:t>Amount</a:t>
            </a:r>
            <a:r>
              <a:rPr lang="en-US" sz="1200" baseline="0" dirty="0" smtClean="0"/>
              <a:t> list, </a:t>
            </a:r>
            <a:r>
              <a:rPr lang="en-US" sz="1200" dirty="0" smtClean="0"/>
              <a:t>in</a:t>
            </a:r>
            <a:r>
              <a:rPr lang="en-US" sz="1200" baseline="0" dirty="0" smtClean="0"/>
              <a:t> the </a:t>
            </a:r>
            <a:r>
              <a:rPr lang="en-US" sz="1200" b="1" baseline="0" dirty="0" smtClean="0"/>
              <a:t>Custom</a:t>
            </a:r>
            <a:r>
              <a:rPr lang="en-US" sz="1200" baseline="0" dirty="0" smtClean="0"/>
              <a:t> box enter </a:t>
            </a:r>
            <a:r>
              <a:rPr lang="en-US" sz="1200" b="1" dirty="0" smtClean="0"/>
              <a:t>30°</a:t>
            </a:r>
            <a:r>
              <a:rPr lang="en-US" sz="1200" b="0" dirty="0" smtClean="0"/>
              <a:t>, and then</a:t>
            </a:r>
            <a:r>
              <a:rPr lang="en-US" sz="1200" b="0" baseline="0" dirty="0" smtClean="0"/>
              <a:t> press ENTER</a:t>
            </a:r>
            <a:r>
              <a:rPr lang="en-US" sz="1200" b="0" dirty="0" smtClean="0"/>
              <a:t>.</a:t>
            </a:r>
            <a:endParaRPr lang="en-US" sz="1200" b="0" baseline="0" dirty="0" smtClean="0"/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baseline="0" dirty="0" smtClean="0"/>
              <a:t>On the </a:t>
            </a:r>
            <a:r>
              <a:rPr lang="en-US" sz="1200" b="1" baseline="0" dirty="0" smtClean="0"/>
              <a:t>Effect</a:t>
            </a:r>
            <a:r>
              <a:rPr lang="en-US" sz="1200" baseline="0" dirty="0" smtClean="0"/>
              <a:t> tab, under </a:t>
            </a:r>
            <a:r>
              <a:rPr lang="en-US" sz="1200" b="1" baseline="0" dirty="0" smtClean="0"/>
              <a:t>Settings</a:t>
            </a:r>
            <a:r>
              <a:rPr lang="en-US" sz="1200" baseline="0" dirty="0" smtClean="0"/>
              <a:t>, in the </a:t>
            </a:r>
            <a:r>
              <a:rPr lang="en-US" sz="1200" b="1" baseline="0" dirty="0" smtClean="0"/>
              <a:t>Amount</a:t>
            </a:r>
            <a:r>
              <a:rPr lang="en-US" sz="1200" baseline="0" dirty="0" smtClean="0"/>
              <a:t> list, select </a:t>
            </a:r>
            <a:r>
              <a:rPr lang="en-US" sz="1200" b="1" baseline="0" dirty="0" smtClean="0"/>
              <a:t>Counterclockwise</a:t>
            </a:r>
            <a:r>
              <a:rPr lang="en-US" sz="1200" baseline="0" dirty="0" smtClean="0"/>
              <a:t>.</a:t>
            </a:r>
            <a:endParaRPr lang="en-US" sz="1200" dirty="0" smtClean="0"/>
          </a:p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endParaRPr lang="en-US" sz="1200" dirty="0" smtClean="0"/>
          </a:p>
          <a:p>
            <a:pPr marL="228600" indent="-228600">
              <a:buFont typeface="+mj-lt"/>
              <a:buNone/>
            </a:pPr>
            <a:r>
              <a:rPr lang="en-US" b="0" dirty="0" smtClean="0">
                <a:solidFill>
                  <a:schemeClr val="accent6"/>
                </a:solidFill>
              </a:rPr>
              <a:t>To reproduce the background on this slide</a:t>
            </a:r>
            <a:r>
              <a:rPr lang="en-US" b="0" baseline="0" dirty="0" smtClean="0">
                <a:solidFill>
                  <a:schemeClr val="accent6"/>
                </a:solidFill>
              </a:rPr>
              <a:t>, do the following:</a:t>
            </a:r>
            <a:endParaRPr lang="en-US" b="0" dirty="0" smtClean="0">
              <a:solidFill>
                <a:schemeClr val="accent6"/>
              </a:solidFill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Design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tab,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Background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group,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Background Styles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and then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Format Background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dialog box,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left pane, select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Gradient 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Fill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pane, and then do the following: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Type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list, select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Linear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Angle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click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 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Remove 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until two stops appear in the slider.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Also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Gradient stops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customize the gradient stops as follows: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the first stop in the slider,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Theme Colors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(first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Transparency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0%. </a:t>
            </a:r>
          </a:p>
          <a:p>
            <a:pPr marL="685800" lvl="1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Select the next stop in the slider, and then do the following: 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Position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box, enter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100%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the button next to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Color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and then under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Theme Colors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click </a:t>
            </a:r>
            <a:r>
              <a:rPr lang="en-US" sz="1200" b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Black, Text 1, Lighter 50% </a:t>
            </a:r>
            <a:r>
              <a:rPr lang="en-US" sz="1200" b="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(second row, second option from the left).</a:t>
            </a:r>
          </a:p>
          <a:p>
            <a:pPr marL="1143000" lvl="2" indent="-228600">
              <a:buFont typeface="Arial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</a:t>
            </a:r>
            <a:r>
              <a:rPr lang="en-US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Transparency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box, enter 0%. </a:t>
            </a:r>
            <a:endParaRPr lang="en-US" sz="900" dirty="0" smtClean="0"/>
          </a:p>
        </p:txBody>
      </p:sp>
      <p:sp>
        <p:nvSpPr>
          <p:cNvPr id="5" name="Slide Image Placeholder 4"/>
          <p:cNvSpPr>
            <a:spLocks noGrp="1" noRot="1" noChangeAspect="1"/>
          </p:cNvSpPr>
          <p:nvPr>
            <p:ph type="sldImg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F05EF-6168-407F-8025-E41839E12504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C692C-4F2D-45F6-A9A8-8A3A8FE278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23504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3000">
              <a:schemeClr val="tx1"/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457200" y="3048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C000"/>
                </a:solidFill>
                <a:latin typeface="Comic Sans MS" pitchFamily="66" charset="0"/>
              </a:rPr>
              <a:t>The Husband as God Would Have Him to Be </a:t>
            </a:r>
            <a:endParaRPr lang="en-US" sz="4400" b="1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81000" y="21336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I. One Who Leaves Father and Mother and Cleaves to His Wife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(Matt. 19:5-6).</a:t>
            </a:r>
          </a:p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II. One Who Is the Head of Wife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(Eph. 5:23; 1 Cor. 11:3).</a:t>
            </a:r>
          </a:p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III. One Who Dwells With                                       His Wife with Under-                             standing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(1 Pet. 3:7a). </a:t>
            </a:r>
          </a:p>
        </p:txBody>
      </p:sp>
      <p:pic>
        <p:nvPicPr>
          <p:cNvPr id="58" name="Picture 57" descr="TR_PR_7_30_10_09_-_8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1" y="4078807"/>
            <a:ext cx="2895600" cy="2779194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="" xmlns:p14="http://schemas.microsoft.com/office/powerpoint/2010/main" val="13705786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3000">
              <a:schemeClr val="tx1"/>
            </a:gs>
            <a:gs pos="100000">
              <a:schemeClr val="tx1">
                <a:lumMod val="50000"/>
                <a:lumOff val="5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Box 55"/>
          <p:cNvSpPr txBox="1"/>
          <p:nvPr/>
        </p:nvSpPr>
        <p:spPr>
          <a:xfrm>
            <a:off x="457200" y="304800"/>
            <a:ext cx="8077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C000"/>
                </a:solidFill>
                <a:latin typeface="Comic Sans MS" pitchFamily="66" charset="0"/>
              </a:rPr>
              <a:t>The Husband as God Would Have Him to Be </a:t>
            </a:r>
            <a:endParaRPr lang="en-US" sz="4400" b="1" dirty="0">
              <a:solidFill>
                <a:srgbClr val="FFC000"/>
              </a:solidFill>
              <a:latin typeface="Comic Sans MS" pitchFamily="66" charset="0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81000" y="2133600"/>
            <a:ext cx="8305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IV. One Who Honors His Wife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(1 Pet. 3:7b; Gal. 3:28).</a:t>
            </a:r>
            <a:endParaRPr lang="en-US" sz="3600" b="1" dirty="0" smtClean="0">
              <a:solidFill>
                <a:schemeClr val="bg1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a:endParaRPr>
          </a:p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V. One Who Provides for the Needs of His Wife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(1 Tim. 5:8; 1 Cor. 7:1-4).</a:t>
            </a:r>
          </a:p>
          <a:p>
            <a:pPr marL="341313" indent="-341313"/>
            <a:r>
              <a:rPr lang="en-US" sz="3600" b="1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VI. One Who Truly Loves                                     His Wife </a:t>
            </a:r>
            <a:r>
              <a:rPr lang="en-US" sz="3600" dirty="0" smtClean="0">
                <a:solidFill>
                  <a:schemeClr val="bg1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(Eph. 5:25-29,                                       33; 1 John 3:18).</a:t>
            </a:r>
          </a:p>
        </p:txBody>
      </p:sp>
      <p:pic>
        <p:nvPicPr>
          <p:cNvPr id="4" name="Picture 3" descr="TR_PR_7_30_10_09_-_86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248401" y="4078807"/>
            <a:ext cx="2895600" cy="2779194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="" xmlns:p14="http://schemas.microsoft.com/office/powerpoint/2010/main" val="1370578649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S10191924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B7BE4AED-A9C7-4B3D-B631-126E174B15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TS101919242</Template>
  <TotalTime>0</TotalTime>
  <Words>2768</Words>
  <Application>Microsoft Office PowerPoint</Application>
  <PresentationFormat>On-screen Show (4:3)</PresentationFormat>
  <Paragraphs>150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TS101919242</vt:lpstr>
      <vt:lpstr>Slide 1</vt:lpstr>
      <vt:lpstr>Slide 2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2012-07-15T01:15:34Z</dcterms:created>
  <dcterms:modified xsi:type="dcterms:W3CDTF">2012-07-25T18:46:39Z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TC019192429991</vt:lpwstr>
  </property>
</Properties>
</file>