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Default Extension="wdp" ContentType="image/vnd.ms-photo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4" r:id="rId2"/>
  </p:sldMasterIdLst>
  <p:notesMasterIdLst>
    <p:notesMasterId r:id="rId12"/>
  </p:notesMasterIdLst>
  <p:sldIdLst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51" autoAdjust="0"/>
    <p:restoredTop sz="94660"/>
  </p:normalViewPr>
  <p:slideViewPr>
    <p:cSldViewPr>
      <p:cViewPr>
        <p:scale>
          <a:sx n="68" d="100"/>
          <a:sy n="68" d="100"/>
        </p:scale>
        <p:origin x="-1146" y="-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1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773734-4B69-462A-A703-C9D4FFF2E8D2}" type="datetimeFigureOut">
              <a:rPr lang="en-US" smtClean="0"/>
              <a:pPr/>
              <a:t>9/22/2012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CC0B62-735F-4396-A9DD-85077BABC7D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172326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C0B62-735F-4396-A9DD-85077BABC7D2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C0B62-735F-4396-A9DD-85077BABC7D2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C0B62-735F-4396-A9DD-85077BABC7D2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C0B62-735F-4396-A9DD-85077BABC7D2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C0B62-735F-4396-A9DD-85077BABC7D2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C0B62-735F-4396-A9DD-85077BABC7D2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C0B62-735F-4396-A9DD-85077BABC7D2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C0B62-735F-4396-A9DD-85077BABC7D2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C0B62-735F-4396-A9DD-85077BABC7D2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  <a:extLst>
              <a:ext uri="{BEBA8EAE-BF5A-486C-A8C5-ECC9F3942E4B}">
                <a14:imgProps xmlns="" xmlns:a14="http://schemas.microsoft.com/office/drawing/2010/main">
                  <a14:imgLayer r:embed="rId3">
                    <a14:imgEffect>
                      <a14:artisticGlowDiffused intensity="2"/>
                    </a14:imgEffect>
                  </a14:imgLayer>
                </a14:imgProps>
              </a:ext>
            </a:extLst>
          </a:blip>
          <a:srcRect/>
          <a:stretch>
            <a:fillRect t="-8000" b="-9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57200" y="512064"/>
            <a:ext cx="7848600" cy="1929384"/>
          </a:xfrm>
        </p:spPr>
        <p:txBody>
          <a:bodyPr anchor="b">
            <a:noAutofit/>
          </a:bodyPr>
          <a:lstStyle>
            <a:lvl1pPr>
              <a:defRPr sz="4000" b="1" cap="none" spc="0" baseline="0">
                <a:solidFill>
                  <a:schemeClr val="accent5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514600"/>
            <a:ext cx="6400800" cy="1755648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E62F6-F92A-4015-8A0E-D9904CD70EE3}" type="datetimeFigureOut">
              <a:rPr lang="en-US" smtClean="0"/>
              <a:pPr/>
              <a:t>9/22/2012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27264-BE26-4D7B-9348-F75AE453071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E62F6-F92A-4015-8A0E-D9904CD70EE3}" type="datetimeFigureOut">
              <a:rPr lang="en-US" smtClean="0"/>
              <a:pPr/>
              <a:t>9/22/2012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27264-BE26-4D7B-9348-F75AE453071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E62F6-F92A-4015-8A0E-D9904CD70EE3}" type="datetimeFigureOut">
              <a:rPr lang="en-US" smtClean="0"/>
              <a:pPr/>
              <a:t>9/22/2012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27264-BE26-4D7B-9348-F75AE453071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E62F6-F92A-4015-8A0E-D9904CD70EE3}" type="datetimeFigureOut">
              <a:rPr lang="en-US" smtClean="0"/>
              <a:pPr/>
              <a:t>9/22/2012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27264-BE26-4D7B-9348-F75AE453071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E62F6-F92A-4015-8A0E-D9904CD70EE3}" type="datetimeFigureOut">
              <a:rPr lang="en-US" smtClean="0"/>
              <a:pPr/>
              <a:t>9/22/2012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27264-BE26-4D7B-9348-F75AE453071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E62F6-F92A-4015-8A0E-D9904CD70EE3}" type="datetimeFigureOut">
              <a:rPr lang="en-US" smtClean="0"/>
              <a:pPr/>
              <a:t>9/22/2012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27264-BE26-4D7B-9348-F75AE453071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E62F6-F92A-4015-8A0E-D9904CD70EE3}" type="datetimeFigureOut">
              <a:rPr lang="en-US" smtClean="0"/>
              <a:pPr/>
              <a:t>9/22/2012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27264-BE26-4D7B-9348-F75AE453071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E62F6-F92A-4015-8A0E-D9904CD70EE3}" type="datetimeFigureOut">
              <a:rPr lang="en-US" smtClean="0"/>
              <a:pPr/>
              <a:t>9/22/2012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27264-BE26-4D7B-9348-F75AE453071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E62F6-F92A-4015-8A0E-D9904CD70EE3}" type="datetimeFigureOut">
              <a:rPr lang="en-US" smtClean="0"/>
              <a:pPr/>
              <a:t>9/22/2012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27264-BE26-4D7B-9348-F75AE453071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E62F6-F92A-4015-8A0E-D9904CD70EE3}" type="datetimeFigureOut">
              <a:rPr lang="en-US" smtClean="0"/>
              <a:pPr/>
              <a:t>9/22/2012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27264-BE26-4D7B-9348-F75AE453071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E62F6-F92A-4015-8A0E-D9904CD70EE3}" type="datetimeFigureOut">
              <a:rPr lang="en-US" smtClean="0"/>
              <a:pPr/>
              <a:t>9/22/2012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27264-BE26-4D7B-9348-F75AE453071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86EE62F6-F92A-4015-8A0E-D9904CD70EE3}" type="datetimeFigureOut">
              <a:rPr lang="en-US" smtClean="0"/>
              <a:pPr/>
              <a:t>9/22/2012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E4A27264-BE26-4D7B-9348-F75AE453071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3600" kern="1200" spc="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" y="1600200"/>
            <a:ext cx="3810000" cy="34290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267200" y="1600200"/>
            <a:ext cx="4495800" cy="4876800"/>
          </a:xfrm>
        </p:spPr>
        <p:txBody>
          <a:bodyPr anchor="ctr">
            <a:normAutofit/>
          </a:bodyPr>
          <a:lstStyle/>
          <a:p>
            <a:pPr>
              <a:buNone/>
            </a:pPr>
            <a:r>
              <a:rPr lang="en-US" sz="3200" b="1" dirty="0" smtClean="0"/>
              <a:t>I hear Thy welcome voice,</a:t>
            </a:r>
          </a:p>
          <a:p>
            <a:pPr>
              <a:buNone/>
            </a:pPr>
            <a:r>
              <a:rPr lang="en-US" sz="3200" b="1" dirty="0" smtClean="0"/>
              <a:t>That calls me, Lord, to Thee,</a:t>
            </a:r>
          </a:p>
          <a:p>
            <a:pPr>
              <a:buNone/>
            </a:pPr>
            <a:r>
              <a:rPr lang="en-US" sz="3200" b="1" dirty="0" smtClean="0"/>
              <a:t>For cleansing in Thy precious blood</a:t>
            </a:r>
          </a:p>
          <a:p>
            <a:pPr>
              <a:buNone/>
            </a:pPr>
            <a:r>
              <a:rPr lang="en-US" sz="3200" b="1" dirty="0" smtClean="0"/>
              <a:t>That flowed o Calvary.</a:t>
            </a:r>
          </a:p>
          <a:p>
            <a:pPr>
              <a:buNone/>
            </a:pPr>
            <a:endParaRPr lang="en-US" sz="32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33400"/>
            <a:ext cx="8458200" cy="990600"/>
          </a:xfrm>
        </p:spPr>
        <p:txBody>
          <a:bodyPr>
            <a:normAutofit/>
          </a:bodyPr>
          <a:lstStyle/>
          <a:p>
            <a:pPr algn="ctr"/>
            <a:r>
              <a:rPr lang="en-US" sz="5400" b="1" i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 Am Coming Lord</a:t>
            </a:r>
            <a:endParaRPr lang="en-US" sz="5400" b="1" i="1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4800" y="5562600"/>
            <a:ext cx="3352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By Lewis </a:t>
            </a:r>
            <a:r>
              <a:rPr lang="en-US" sz="2400" b="1" dirty="0" err="1" smtClean="0"/>
              <a:t>Hartsough</a:t>
            </a:r>
            <a:r>
              <a:rPr lang="en-US" sz="2400" b="1" dirty="0" smtClean="0"/>
              <a:t> (1828-1919)</a:t>
            </a:r>
            <a:endParaRPr lang="en-US" sz="2400" b="1" dirty="0"/>
          </a:p>
        </p:txBody>
      </p:sp>
    </p:spTree>
    <p:extLst>
      <p:ext uri="{BB962C8B-B14F-4D97-AF65-F5344CB8AC3E}">
        <p14:creationId xmlns="" xmlns:p14="http://schemas.microsoft.com/office/powerpoint/2010/main" val="16667784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dir="r"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  <p:bldP spid="2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" y="1600200"/>
            <a:ext cx="3810000" cy="34290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267200" y="1600200"/>
            <a:ext cx="4648200" cy="5257800"/>
          </a:xfrm>
        </p:spPr>
        <p:txBody>
          <a:bodyPr anchor="ctr">
            <a:normAutofit fontScale="70000" lnSpcReduction="20000"/>
          </a:bodyPr>
          <a:lstStyle/>
          <a:p>
            <a:pPr>
              <a:spcBef>
                <a:spcPts val="1200"/>
              </a:spcBef>
            </a:pPr>
            <a:r>
              <a:rPr lang="en-US" sz="3900" b="1" dirty="0" smtClean="0"/>
              <a:t>The gospel is the message of God unto salvation (Mark 16:15-16).</a:t>
            </a:r>
          </a:p>
          <a:p>
            <a:pPr>
              <a:spcBef>
                <a:spcPts val="1200"/>
              </a:spcBef>
            </a:pPr>
            <a:r>
              <a:rPr lang="en-US" sz="3900" b="1" dirty="0" smtClean="0"/>
              <a:t>God calls us, through the gospel (2 </a:t>
            </a:r>
            <a:r>
              <a:rPr lang="en-US" sz="3900" b="1" dirty="0" err="1" smtClean="0"/>
              <a:t>Thes</a:t>
            </a:r>
            <a:r>
              <a:rPr lang="en-US" sz="3900" b="1" dirty="0" smtClean="0"/>
              <a:t>. 2:13-14). </a:t>
            </a:r>
          </a:p>
          <a:p>
            <a:pPr>
              <a:spcBef>
                <a:spcPts val="1200"/>
              </a:spcBef>
            </a:pPr>
            <a:r>
              <a:rPr lang="en-US" sz="3900" b="1" dirty="0" smtClean="0"/>
              <a:t>We are saved by the Gospel—the message of Christ’s sacrifice for us (1Cor. 15:1-3).</a:t>
            </a:r>
          </a:p>
          <a:p>
            <a:pPr>
              <a:spcBef>
                <a:spcPts val="1200"/>
              </a:spcBef>
            </a:pPr>
            <a:r>
              <a:rPr lang="en-US" sz="3900" b="1" dirty="0" smtClean="0"/>
              <a:t>By this sacrifice we receive the remission of sins through His blood (Eph. 1:7).</a:t>
            </a:r>
          </a:p>
          <a:p>
            <a:endParaRPr lang="en-US" sz="32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33400"/>
            <a:ext cx="8458200" cy="990600"/>
          </a:xfrm>
        </p:spPr>
        <p:txBody>
          <a:bodyPr>
            <a:normAutofit/>
          </a:bodyPr>
          <a:lstStyle/>
          <a:p>
            <a:pPr algn="ctr"/>
            <a:r>
              <a:rPr lang="en-US" sz="5400" b="1" i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 Am Coming Lord</a:t>
            </a:r>
            <a:endParaRPr lang="en-US" sz="5400" b="1" i="1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4800" y="5562600"/>
            <a:ext cx="3352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By Lewis </a:t>
            </a:r>
            <a:r>
              <a:rPr lang="en-US" sz="2400" b="1" dirty="0" err="1" smtClean="0"/>
              <a:t>Hartsough</a:t>
            </a:r>
            <a:r>
              <a:rPr lang="en-US" sz="2400" b="1" dirty="0" smtClean="0"/>
              <a:t> (1828-1919)</a:t>
            </a:r>
            <a:endParaRPr lang="en-US" sz="2400" b="1" dirty="0"/>
          </a:p>
        </p:txBody>
      </p:sp>
    </p:spTree>
    <p:extLst>
      <p:ext uri="{BB962C8B-B14F-4D97-AF65-F5344CB8AC3E}">
        <p14:creationId xmlns="" xmlns:p14="http://schemas.microsoft.com/office/powerpoint/2010/main" val="16667784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dir="r"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" y="1600200"/>
            <a:ext cx="3810000" cy="34290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267200" y="1600200"/>
            <a:ext cx="4495800" cy="4876800"/>
          </a:xfrm>
        </p:spPr>
        <p:txBody>
          <a:bodyPr anchor="ctr">
            <a:normAutofit/>
          </a:bodyPr>
          <a:lstStyle/>
          <a:p>
            <a:pPr>
              <a:buNone/>
            </a:pPr>
            <a:endParaRPr lang="en-US" sz="3000" b="1" dirty="0" smtClean="0"/>
          </a:p>
          <a:p>
            <a:pPr>
              <a:buNone/>
            </a:pPr>
            <a:r>
              <a:rPr lang="en-US" sz="3000" b="1" dirty="0" smtClean="0"/>
              <a:t>Though coming weak and vile,</a:t>
            </a:r>
          </a:p>
          <a:p>
            <a:pPr>
              <a:buNone/>
            </a:pPr>
            <a:r>
              <a:rPr lang="en-US" sz="3000" b="1" dirty="0" smtClean="0"/>
              <a:t>Thou dost my strength assure;</a:t>
            </a:r>
          </a:p>
          <a:p>
            <a:pPr>
              <a:buNone/>
            </a:pPr>
            <a:r>
              <a:rPr lang="en-US" sz="3000" b="1" dirty="0" smtClean="0"/>
              <a:t>Thou doest my vileness fully cleanse,</a:t>
            </a:r>
          </a:p>
          <a:p>
            <a:pPr>
              <a:buNone/>
            </a:pPr>
            <a:r>
              <a:rPr lang="en-US" sz="3000" b="1" dirty="0" smtClean="0"/>
              <a:t>Till spotless all and pure.</a:t>
            </a:r>
          </a:p>
          <a:p>
            <a:pPr>
              <a:buNone/>
            </a:pPr>
            <a:endParaRPr lang="en-US" sz="32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33400"/>
            <a:ext cx="8458200" cy="990600"/>
          </a:xfrm>
        </p:spPr>
        <p:txBody>
          <a:bodyPr>
            <a:normAutofit/>
          </a:bodyPr>
          <a:lstStyle/>
          <a:p>
            <a:pPr algn="ctr"/>
            <a:r>
              <a:rPr lang="en-US" sz="5400" b="1" i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 Am Coming Lord</a:t>
            </a:r>
            <a:endParaRPr lang="en-US" sz="5400" b="1" i="1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4800" y="5562600"/>
            <a:ext cx="3352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By Lewis </a:t>
            </a:r>
            <a:r>
              <a:rPr lang="en-US" sz="2400" b="1" dirty="0" err="1" smtClean="0"/>
              <a:t>Hartsough</a:t>
            </a:r>
            <a:r>
              <a:rPr lang="en-US" sz="2400" b="1" dirty="0" smtClean="0"/>
              <a:t> (1828-1919)</a:t>
            </a:r>
            <a:endParaRPr lang="en-US" sz="2400" b="1" dirty="0"/>
          </a:p>
        </p:txBody>
      </p:sp>
    </p:spTree>
    <p:extLst>
      <p:ext uri="{BB962C8B-B14F-4D97-AF65-F5344CB8AC3E}">
        <p14:creationId xmlns="" xmlns:p14="http://schemas.microsoft.com/office/powerpoint/2010/main" val="16667784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dir="r"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" y="1600200"/>
            <a:ext cx="3810000" cy="34290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267200" y="1600200"/>
            <a:ext cx="4648200" cy="5257800"/>
          </a:xfrm>
        </p:spPr>
        <p:txBody>
          <a:bodyPr anchor="ctr">
            <a:normAutofit fontScale="77500" lnSpcReduction="20000"/>
          </a:bodyPr>
          <a:lstStyle/>
          <a:p>
            <a:pPr>
              <a:spcBef>
                <a:spcPts val="1200"/>
              </a:spcBef>
            </a:pPr>
            <a:r>
              <a:rPr lang="en-US" sz="3900" b="1" dirty="0" smtClean="0"/>
              <a:t>We come to Jesus as we are—weak and sinful (Luke  5:27-32; 19:10).</a:t>
            </a:r>
          </a:p>
          <a:p>
            <a:pPr>
              <a:spcBef>
                <a:spcPts val="1200"/>
              </a:spcBef>
            </a:pPr>
            <a:r>
              <a:rPr lang="en-US" sz="3900" b="1" dirty="0" smtClean="0"/>
              <a:t>Christ brings cleansing and  strength (John 8:34-36; Phil. 4:10-13).</a:t>
            </a:r>
          </a:p>
          <a:p>
            <a:pPr>
              <a:spcBef>
                <a:spcPts val="1200"/>
              </a:spcBef>
            </a:pPr>
            <a:r>
              <a:rPr lang="en-US" sz="3900" b="1" dirty="0" smtClean="0"/>
              <a:t>Jesus offers freedom from both the guilt of sin and the bondage of sin (Rom. 8:1-2, 12-13). </a:t>
            </a:r>
          </a:p>
          <a:p>
            <a:endParaRPr lang="en-US" sz="32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33400"/>
            <a:ext cx="8458200" cy="990600"/>
          </a:xfrm>
        </p:spPr>
        <p:txBody>
          <a:bodyPr>
            <a:normAutofit/>
          </a:bodyPr>
          <a:lstStyle/>
          <a:p>
            <a:pPr algn="ctr"/>
            <a:r>
              <a:rPr lang="en-US" sz="5400" b="1" i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 Am Coming Lord</a:t>
            </a:r>
            <a:endParaRPr lang="en-US" sz="5400" b="1" i="1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4800" y="5562600"/>
            <a:ext cx="3352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By Lewis </a:t>
            </a:r>
            <a:r>
              <a:rPr lang="en-US" sz="2400" b="1" dirty="0" err="1" smtClean="0"/>
              <a:t>Hartsough</a:t>
            </a:r>
            <a:r>
              <a:rPr lang="en-US" sz="2400" b="1" dirty="0" smtClean="0"/>
              <a:t> (1828-1919)</a:t>
            </a:r>
            <a:endParaRPr lang="en-US" sz="2400" b="1" dirty="0"/>
          </a:p>
        </p:txBody>
      </p:sp>
    </p:spTree>
    <p:extLst>
      <p:ext uri="{BB962C8B-B14F-4D97-AF65-F5344CB8AC3E}">
        <p14:creationId xmlns="" xmlns:p14="http://schemas.microsoft.com/office/powerpoint/2010/main" val="16667784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dir="r"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" y="1600200"/>
            <a:ext cx="3810000" cy="34290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267200" y="1600200"/>
            <a:ext cx="4495800" cy="4876800"/>
          </a:xfrm>
        </p:spPr>
        <p:txBody>
          <a:bodyPr anchor="ctr">
            <a:normAutofit/>
          </a:bodyPr>
          <a:lstStyle/>
          <a:p>
            <a:pPr>
              <a:buNone/>
            </a:pPr>
            <a:endParaRPr lang="en-US" sz="3000" b="1" dirty="0" smtClean="0"/>
          </a:p>
          <a:p>
            <a:pPr>
              <a:buNone/>
            </a:pPr>
            <a:r>
              <a:rPr lang="en-US" sz="3000" b="1" dirty="0" err="1" smtClean="0"/>
              <a:t>‘Tis</a:t>
            </a:r>
            <a:r>
              <a:rPr lang="en-US" sz="3000" b="1" dirty="0" smtClean="0"/>
              <a:t> Jesus calls me on</a:t>
            </a:r>
          </a:p>
          <a:p>
            <a:pPr marL="633413" indent="-633413">
              <a:buNone/>
            </a:pPr>
            <a:r>
              <a:rPr lang="en-US" sz="3000" b="1" dirty="0" smtClean="0"/>
              <a:t>To perfect faith and love;</a:t>
            </a:r>
          </a:p>
          <a:p>
            <a:pPr>
              <a:buNone/>
            </a:pPr>
            <a:r>
              <a:rPr lang="en-US" sz="3000" b="1" dirty="0" smtClean="0"/>
              <a:t>To perfect hope, and peace and trust,</a:t>
            </a:r>
          </a:p>
          <a:p>
            <a:pPr>
              <a:buNone/>
            </a:pPr>
            <a:r>
              <a:rPr lang="en-US" sz="3000" b="1" dirty="0" smtClean="0"/>
              <a:t>For earth and heaven above.</a:t>
            </a:r>
          </a:p>
          <a:p>
            <a:pPr>
              <a:buNone/>
            </a:pPr>
            <a:endParaRPr lang="en-US" sz="32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33400"/>
            <a:ext cx="8458200" cy="990600"/>
          </a:xfrm>
        </p:spPr>
        <p:txBody>
          <a:bodyPr>
            <a:normAutofit/>
          </a:bodyPr>
          <a:lstStyle/>
          <a:p>
            <a:pPr algn="ctr"/>
            <a:r>
              <a:rPr lang="en-US" sz="5400" b="1" i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 Am Coming Lord</a:t>
            </a:r>
            <a:endParaRPr lang="en-US" sz="5400" b="1" i="1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4800" y="5562600"/>
            <a:ext cx="3352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By Lewis </a:t>
            </a:r>
            <a:r>
              <a:rPr lang="en-US" sz="2400" b="1" dirty="0" err="1" smtClean="0"/>
              <a:t>Hartsough</a:t>
            </a:r>
            <a:r>
              <a:rPr lang="en-US" sz="2400" b="1" dirty="0" smtClean="0"/>
              <a:t> (1828-1919)</a:t>
            </a:r>
            <a:endParaRPr lang="en-US" sz="2400" b="1" dirty="0"/>
          </a:p>
        </p:txBody>
      </p:sp>
    </p:spTree>
    <p:extLst>
      <p:ext uri="{BB962C8B-B14F-4D97-AF65-F5344CB8AC3E}">
        <p14:creationId xmlns="" xmlns:p14="http://schemas.microsoft.com/office/powerpoint/2010/main" val="16667784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dir="r"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" y="1600200"/>
            <a:ext cx="3810000" cy="34290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267200" y="1600200"/>
            <a:ext cx="4648200" cy="5257800"/>
          </a:xfrm>
        </p:spPr>
        <p:txBody>
          <a:bodyPr anchor="ctr">
            <a:normAutofit/>
          </a:bodyPr>
          <a:lstStyle/>
          <a:p>
            <a:pPr>
              <a:spcBef>
                <a:spcPts val="1200"/>
              </a:spcBef>
            </a:pPr>
            <a:r>
              <a:rPr lang="en-US" sz="3200" b="1" dirty="0" smtClean="0"/>
              <a:t>After coming to the Lord we must grow in Christ (2 Pet. 3:17-18; 1:5-11). </a:t>
            </a:r>
          </a:p>
          <a:p>
            <a:pPr>
              <a:spcBef>
                <a:spcPts val="1200"/>
              </a:spcBef>
            </a:pPr>
            <a:r>
              <a:rPr lang="en-US" sz="3200" b="1" dirty="0" smtClean="0"/>
              <a:t>Our service begins here and continues in the age to come (Rev. 22:1-5).</a:t>
            </a:r>
          </a:p>
          <a:p>
            <a:endParaRPr lang="en-US" sz="32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33400"/>
            <a:ext cx="8458200" cy="990600"/>
          </a:xfrm>
        </p:spPr>
        <p:txBody>
          <a:bodyPr>
            <a:normAutofit/>
          </a:bodyPr>
          <a:lstStyle/>
          <a:p>
            <a:pPr algn="ctr"/>
            <a:r>
              <a:rPr lang="en-US" sz="5400" b="1" i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 Am Coming Lord</a:t>
            </a:r>
            <a:endParaRPr lang="en-US" sz="5400" b="1" i="1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4800" y="5562600"/>
            <a:ext cx="3352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By Lewis </a:t>
            </a:r>
            <a:r>
              <a:rPr lang="en-US" sz="2400" b="1" dirty="0" err="1" smtClean="0"/>
              <a:t>Hartsough</a:t>
            </a:r>
            <a:r>
              <a:rPr lang="en-US" sz="2400" b="1" dirty="0" smtClean="0"/>
              <a:t> (1828-1919)</a:t>
            </a:r>
            <a:endParaRPr lang="en-US" sz="2400" b="1" dirty="0"/>
          </a:p>
        </p:txBody>
      </p:sp>
    </p:spTree>
    <p:extLst>
      <p:ext uri="{BB962C8B-B14F-4D97-AF65-F5344CB8AC3E}">
        <p14:creationId xmlns="" xmlns:p14="http://schemas.microsoft.com/office/powerpoint/2010/main" val="16667784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dir="r"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" y="1600200"/>
            <a:ext cx="3810000" cy="34290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267200" y="1600200"/>
            <a:ext cx="4495800" cy="4876800"/>
          </a:xfrm>
        </p:spPr>
        <p:txBody>
          <a:bodyPr anchor="ctr">
            <a:normAutofit/>
          </a:bodyPr>
          <a:lstStyle/>
          <a:p>
            <a:pPr>
              <a:buNone/>
            </a:pPr>
            <a:endParaRPr lang="en-US" sz="3000" b="1" dirty="0" smtClean="0"/>
          </a:p>
          <a:p>
            <a:pPr>
              <a:buNone/>
            </a:pPr>
            <a:r>
              <a:rPr lang="en-US" sz="3000" b="1" dirty="0" smtClean="0"/>
              <a:t>I am coming, Lord!</a:t>
            </a:r>
          </a:p>
          <a:p>
            <a:pPr>
              <a:buNone/>
            </a:pPr>
            <a:r>
              <a:rPr lang="en-US" sz="3000" b="1" dirty="0" smtClean="0"/>
              <a:t>Coming now to Thee!</a:t>
            </a:r>
          </a:p>
          <a:p>
            <a:pPr>
              <a:buNone/>
            </a:pPr>
            <a:r>
              <a:rPr lang="en-US" sz="3000" b="1" dirty="0" smtClean="0"/>
              <a:t>Wash me, cleanse me in the blood</a:t>
            </a:r>
          </a:p>
          <a:p>
            <a:pPr>
              <a:buNone/>
            </a:pPr>
            <a:r>
              <a:rPr lang="en-US" sz="3000" b="1" dirty="0" smtClean="0"/>
              <a:t>That flowed on Calvary!</a:t>
            </a:r>
          </a:p>
          <a:p>
            <a:pPr>
              <a:buNone/>
            </a:pPr>
            <a:endParaRPr lang="en-US" sz="32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33400"/>
            <a:ext cx="8458200" cy="990600"/>
          </a:xfrm>
        </p:spPr>
        <p:txBody>
          <a:bodyPr>
            <a:normAutofit/>
          </a:bodyPr>
          <a:lstStyle/>
          <a:p>
            <a:pPr algn="ctr"/>
            <a:r>
              <a:rPr lang="en-US" sz="5400" b="1" i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 Am Coming Lord</a:t>
            </a:r>
            <a:endParaRPr lang="en-US" sz="5400" b="1" i="1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4800" y="5562600"/>
            <a:ext cx="3352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By Lewis </a:t>
            </a:r>
            <a:r>
              <a:rPr lang="en-US" sz="2400" b="1" dirty="0" err="1" smtClean="0"/>
              <a:t>Hartsough</a:t>
            </a:r>
            <a:r>
              <a:rPr lang="en-US" sz="2400" b="1" dirty="0" smtClean="0"/>
              <a:t> (1828-1919)</a:t>
            </a:r>
            <a:endParaRPr lang="en-US" sz="2400" b="1" dirty="0"/>
          </a:p>
        </p:txBody>
      </p:sp>
    </p:spTree>
    <p:extLst>
      <p:ext uri="{BB962C8B-B14F-4D97-AF65-F5344CB8AC3E}">
        <p14:creationId xmlns="" xmlns:p14="http://schemas.microsoft.com/office/powerpoint/2010/main" val="16667784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dir="r"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" y="1600200"/>
            <a:ext cx="3810000" cy="34290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267200" y="1600200"/>
            <a:ext cx="4648200" cy="5257800"/>
          </a:xfrm>
        </p:spPr>
        <p:txBody>
          <a:bodyPr anchor="ctr">
            <a:normAutofit/>
          </a:bodyPr>
          <a:lstStyle/>
          <a:p>
            <a:pPr marL="0" indent="0" algn="ctr">
              <a:spcBef>
                <a:spcPts val="1200"/>
              </a:spcBef>
              <a:buNone/>
            </a:pPr>
            <a:r>
              <a:rPr lang="en-US" sz="2800" b="1" i="1" dirty="0" smtClean="0"/>
              <a:t>Cleansing comes as one is baptized into Christ</a:t>
            </a:r>
          </a:p>
          <a:p>
            <a:pPr>
              <a:spcBef>
                <a:spcPts val="1200"/>
              </a:spcBef>
            </a:pPr>
            <a:r>
              <a:rPr lang="en-US" sz="2800" b="1" dirty="0" smtClean="0"/>
              <a:t>In baptism we are buried with Christ (Rom. 6:3-8).</a:t>
            </a:r>
          </a:p>
          <a:p>
            <a:pPr>
              <a:spcBef>
                <a:spcPts val="1200"/>
              </a:spcBef>
            </a:pPr>
            <a:r>
              <a:rPr lang="en-US" sz="2800" b="1" dirty="0" smtClean="0"/>
              <a:t>In baptism sins are washed away by the blood of Christ (Acts 22:16).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33400"/>
            <a:ext cx="8458200" cy="990600"/>
          </a:xfrm>
        </p:spPr>
        <p:txBody>
          <a:bodyPr>
            <a:normAutofit/>
          </a:bodyPr>
          <a:lstStyle/>
          <a:p>
            <a:pPr algn="ctr"/>
            <a:r>
              <a:rPr lang="en-US" sz="5400" b="1" i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 Am Coming Lord</a:t>
            </a:r>
            <a:endParaRPr lang="en-US" sz="5400" b="1" i="1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4800" y="5562600"/>
            <a:ext cx="3352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By Lewis </a:t>
            </a:r>
            <a:r>
              <a:rPr lang="en-US" sz="2400" b="1" dirty="0" err="1" smtClean="0"/>
              <a:t>Hartsough</a:t>
            </a:r>
            <a:r>
              <a:rPr lang="en-US" sz="2400" b="1" dirty="0" smtClean="0"/>
              <a:t> (1828-1919)</a:t>
            </a:r>
            <a:endParaRPr lang="en-US" sz="2400" b="1" dirty="0"/>
          </a:p>
        </p:txBody>
      </p:sp>
    </p:spTree>
    <p:extLst>
      <p:ext uri="{BB962C8B-B14F-4D97-AF65-F5344CB8AC3E}">
        <p14:creationId xmlns="" xmlns:p14="http://schemas.microsoft.com/office/powerpoint/2010/main" val="16667784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dir="r"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" y="1600200"/>
            <a:ext cx="3810000" cy="34290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267200" y="1600200"/>
            <a:ext cx="4648200" cy="5257800"/>
          </a:xfrm>
        </p:spPr>
        <p:txBody>
          <a:bodyPr anchor="ctr">
            <a:normAutofit/>
          </a:bodyPr>
          <a:lstStyle/>
          <a:p>
            <a:pPr marL="0" indent="0" algn="ctr">
              <a:spcBef>
                <a:spcPts val="1200"/>
              </a:spcBef>
              <a:buNone/>
            </a:pPr>
            <a:r>
              <a:rPr lang="en-US" sz="2800" b="1" i="1" dirty="0" smtClean="0"/>
              <a:t>Baptism is for the remission of sins, and is an appeal for a good conscience</a:t>
            </a:r>
          </a:p>
          <a:p>
            <a:pPr>
              <a:spcBef>
                <a:spcPts val="1200"/>
              </a:spcBef>
            </a:pPr>
            <a:r>
              <a:rPr lang="en-US" b="1" dirty="0" smtClean="0"/>
              <a:t>As proclaimed by Peter on the day of Pentecost (Acts 2:38).</a:t>
            </a:r>
          </a:p>
          <a:p>
            <a:pPr>
              <a:spcBef>
                <a:spcPts val="1200"/>
              </a:spcBef>
            </a:pPr>
            <a:r>
              <a:rPr lang="en-US" b="1" dirty="0" smtClean="0"/>
              <a:t>As expounded by Peter in his first epistle (1 Pet. 3:21).</a:t>
            </a:r>
          </a:p>
          <a:p>
            <a:endParaRPr lang="en-US" sz="32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33400"/>
            <a:ext cx="8458200" cy="990600"/>
          </a:xfrm>
        </p:spPr>
        <p:txBody>
          <a:bodyPr>
            <a:normAutofit/>
          </a:bodyPr>
          <a:lstStyle/>
          <a:p>
            <a:pPr algn="ctr"/>
            <a:r>
              <a:rPr lang="en-US" sz="5400" b="1" i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 Am Coming Lord</a:t>
            </a:r>
            <a:endParaRPr lang="en-US" sz="5400" b="1" i="1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4800" y="5562600"/>
            <a:ext cx="3352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By Lewis </a:t>
            </a:r>
            <a:r>
              <a:rPr lang="en-US" sz="2400" b="1" dirty="0" err="1" smtClean="0"/>
              <a:t>Hartsough</a:t>
            </a:r>
            <a:r>
              <a:rPr lang="en-US" sz="2400" b="1" dirty="0" smtClean="0"/>
              <a:t> (1828-1919)</a:t>
            </a:r>
            <a:endParaRPr lang="en-US" sz="2400" b="1" dirty="0"/>
          </a:p>
        </p:txBody>
      </p:sp>
    </p:spTree>
    <p:extLst>
      <p:ext uri="{BB962C8B-B14F-4D97-AF65-F5344CB8AC3E}">
        <p14:creationId xmlns="" xmlns:p14="http://schemas.microsoft.com/office/powerpoint/2010/main" val="16667784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dir="r"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S102264330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0ED8DD62-BF50-4FDA-BF86-A3B95D99ED2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TS102264330</Template>
  <TotalTime>0</TotalTime>
  <Words>422</Words>
  <Application>Microsoft Office PowerPoint</Application>
  <PresentationFormat>On-screen Show (4:3)</PresentationFormat>
  <Paragraphs>61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TS102264330</vt:lpstr>
      <vt:lpstr>I Am Coming Lord</vt:lpstr>
      <vt:lpstr>I Am Coming Lord</vt:lpstr>
      <vt:lpstr>I Am Coming Lord</vt:lpstr>
      <vt:lpstr>I Am Coming Lord</vt:lpstr>
      <vt:lpstr>I Am Coming Lord</vt:lpstr>
      <vt:lpstr>I Am Coming Lord</vt:lpstr>
      <vt:lpstr>I Am Coming Lord</vt:lpstr>
      <vt:lpstr>I Am Coming Lord</vt:lpstr>
      <vt:lpstr>I Am Coming Lord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2012-08-26T00:24:53Z</dcterms:created>
  <dcterms:modified xsi:type="dcterms:W3CDTF">2012-09-22T20:34:48Z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TC022643309991</vt:lpwstr>
  </property>
</Properties>
</file>