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3"/>
  </p:sldMasterIdLst>
  <p:notesMasterIdLst>
    <p:notesMasterId r:id="rId8"/>
  </p:notesMasterIdLst>
  <p:sldIdLst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Verdana" pitchFamily="34" charset="0"/>
      <p:regular r:id="rId9"/>
      <p:bold r:id="rId10"/>
      <p:italic r:id="rId11"/>
      <p:boldItalic r:id="rId12"/>
    </p:embeddedFont>
    <p:embeddedFont>
      <p:font typeface="Times" pitchFamily="18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B91A8"/>
    <a:srgbClr val="472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89" autoAdjust="0"/>
    <p:restoredTop sz="90929"/>
  </p:normalViewPr>
  <p:slideViewPr>
    <p:cSldViewPr snapToGrid="0">
      <p:cViewPr varScale="1">
        <p:scale>
          <a:sx n="70" d="100"/>
          <a:sy n="70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41C1007-F152-4794-97CF-6455A3B5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37291-A8A4-4FC1-8E46-D6F16EDA09B6}" type="slidenum">
              <a:rPr lang="en-US"/>
              <a:pPr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37291-A8A4-4FC1-8E46-D6F16EDA09B6}" type="slidenum">
              <a:rPr lang="en-US"/>
              <a:pPr/>
              <a:t>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37291-A8A4-4FC1-8E46-D6F16EDA09B6}" type="slidenum">
              <a:rPr lang="en-US"/>
              <a:pPr/>
              <a:t>3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37291-A8A4-4FC1-8E46-D6F16EDA09B6}" type="slidenum">
              <a:rPr lang="en-US"/>
              <a:pPr/>
              <a:t>4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FB2F9-0D9C-4FAD-8583-D6DBAF33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3CA73-B1C1-4B9A-8202-C575E5D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D4424-2621-4301-9A20-CE0FF64D1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72D2E-1B5E-4B30-B291-D768EFC59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2A1DC-9B71-498E-B91D-A16BDAD3E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BD6E4-3AE3-4646-8F3B-3978FD7FA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93BB-2F2C-43D2-BE06-E9E2C0390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F1157-A037-4AD7-9B26-9E596B517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97D25-2197-49DF-9C89-80674CC77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BB425-1614-41C8-AD74-A71394FA8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60C11-891C-4C16-99F2-8BA69EE5F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AD07524-4AFE-44B9-A340-08EE21B7B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2" descr="Neutral_pwrpt_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5563"/>
            <a:ext cx="9145588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685800" y="163773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Verdana" pitchFamily="1" charset="0"/>
              </a:rPr>
              <a:t>Is Your Eye Evil?</a:t>
            </a:r>
            <a:endParaRPr lang="en-US" sz="4800" b="1" dirty="0">
              <a:solidFill>
                <a:schemeClr val="bg1"/>
              </a:solidFill>
              <a:latin typeface="Times" pitchFamily="1" charset="0"/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381000" y="1364776"/>
            <a:ext cx="8305800" cy="480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1" charset="0"/>
              </a:rPr>
              <a:t>The Good Eye</a:t>
            </a:r>
          </a:p>
          <a:p>
            <a:pPr marL="804863" lvl="1" indent="-347663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spc="10" dirty="0" smtClean="0">
                <a:latin typeface="Verdana" pitchFamily="1" charset="0"/>
              </a:rPr>
              <a:t>Views Life Differently               (2 Cor. 4:16-18).</a:t>
            </a:r>
          </a:p>
          <a:p>
            <a:pPr marL="804863" lvl="1" indent="-347663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spc="10" dirty="0" smtClean="0">
                <a:latin typeface="Verdana" pitchFamily="1" charset="0"/>
              </a:rPr>
              <a:t>Views Persecution Differently (Matt. 5:39; 10:28).</a:t>
            </a:r>
          </a:p>
          <a:p>
            <a:pPr marL="804863" lvl="1" indent="-347663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spc="10" dirty="0" smtClean="0">
                <a:latin typeface="Verdana" pitchFamily="1" charset="0"/>
              </a:rPr>
              <a:t>Views Possessions Differently (Matt. 6:19-21).</a:t>
            </a:r>
          </a:p>
          <a:p>
            <a:pPr marL="804863" lvl="1" indent="-347663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spc="10" dirty="0" smtClean="0">
                <a:latin typeface="Verdana" pitchFamily="1" charset="0"/>
              </a:rPr>
              <a:t>Views Sin Differently                (Eph. 5:1-7). </a:t>
            </a:r>
            <a:endParaRPr lang="en-US" sz="1800" b="1" spc="10" dirty="0">
              <a:solidFill>
                <a:srgbClr val="472400"/>
              </a:solidFill>
              <a:latin typeface="Times" pitchFamily="1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2" descr="Neutral_pwrpt_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5563"/>
            <a:ext cx="9145588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685800" y="163773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Verdana" pitchFamily="1" charset="0"/>
              </a:rPr>
              <a:t>Is Your Eye Evil?</a:t>
            </a:r>
            <a:endParaRPr lang="en-US" sz="4800" b="1" dirty="0">
              <a:solidFill>
                <a:schemeClr val="bg1"/>
              </a:solidFill>
              <a:latin typeface="Times" pitchFamily="1" charset="0"/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381000" y="1364776"/>
            <a:ext cx="8305800" cy="257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1" charset="0"/>
              </a:rPr>
              <a:t>The Good Eye</a:t>
            </a:r>
          </a:p>
          <a:p>
            <a:pPr marL="804863" lvl="1" indent="-347663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spc="10" dirty="0" smtClean="0">
                <a:latin typeface="Verdana" pitchFamily="1" charset="0"/>
              </a:rPr>
              <a:t>Views Peopl</a:t>
            </a:r>
            <a:r>
              <a:rPr lang="en-US" sz="3200" b="1" spc="10" dirty="0">
                <a:latin typeface="Verdana" pitchFamily="1" charset="0"/>
              </a:rPr>
              <a:t>e</a:t>
            </a:r>
            <a:r>
              <a:rPr lang="en-US" sz="3200" b="1" spc="10" dirty="0" smtClean="0">
                <a:latin typeface="Verdana" pitchFamily="1" charset="0"/>
              </a:rPr>
              <a:t> Differently               (1 Thess. </a:t>
            </a:r>
            <a:r>
              <a:rPr lang="en-US" sz="3200" b="1" spc="10" smtClean="0">
                <a:latin typeface="Verdana" pitchFamily="1" charset="0"/>
              </a:rPr>
              <a:t>4:3-7; Matt</a:t>
            </a:r>
            <a:r>
              <a:rPr lang="en-US" sz="3200" b="1" spc="10" dirty="0" smtClean="0">
                <a:latin typeface="Verdana" pitchFamily="1" charset="0"/>
              </a:rPr>
              <a:t>. 5:28;  Luke 15:1-7;; James 1:9-10; 2:1-9). </a:t>
            </a:r>
            <a:endParaRPr lang="en-US" sz="1800" b="1" spc="10" dirty="0">
              <a:solidFill>
                <a:srgbClr val="472400"/>
              </a:solidFill>
              <a:latin typeface="Times" pitchFamily="1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2" descr="Neutral_pwrpt_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5563"/>
            <a:ext cx="9145588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685800" y="163773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Verdana" pitchFamily="1" charset="0"/>
              </a:rPr>
              <a:t>Is Your Eye Evil?</a:t>
            </a:r>
            <a:endParaRPr lang="en-US" sz="4800" b="1" dirty="0">
              <a:solidFill>
                <a:schemeClr val="bg1"/>
              </a:solidFill>
              <a:latin typeface="Times" pitchFamily="1" charset="0"/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381000" y="1364776"/>
            <a:ext cx="8305800" cy="436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1" charset="0"/>
              </a:rPr>
              <a:t>The Evil Eye</a:t>
            </a:r>
          </a:p>
          <a:p>
            <a:pPr marL="804863" lvl="1" indent="-347663">
              <a:lnSpc>
                <a:spcPct val="90000"/>
              </a:lnSpc>
              <a:spcBef>
                <a:spcPts val="1200"/>
              </a:spcBef>
            </a:pPr>
            <a:r>
              <a:rPr lang="en-US" sz="3200" b="1" spc="10" dirty="0" smtClean="0">
                <a:latin typeface="Verdana" pitchFamily="1" charset="0"/>
              </a:rPr>
              <a:t>Luke 11:34-35; 1 John 1:5-7</a:t>
            </a:r>
          </a:p>
          <a:p>
            <a:pPr marL="804863" lvl="1" indent="-347663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spc="10" dirty="0" smtClean="0">
                <a:latin typeface="Verdana" pitchFamily="1" charset="0"/>
              </a:rPr>
              <a:t>Assumes the worst                              (1 Cor. 13:4-7).</a:t>
            </a:r>
          </a:p>
          <a:p>
            <a:pPr marL="804863" lvl="1" indent="-347663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spc="10" dirty="0" smtClean="0">
                <a:latin typeface="Verdana" pitchFamily="1" charset="0"/>
              </a:rPr>
              <a:t>Sees only faults                              (Matt. 7:1-5; 18:21-35). </a:t>
            </a:r>
          </a:p>
          <a:p>
            <a:pPr marL="804863" lvl="1" indent="-347663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spc="10" dirty="0" smtClean="0">
                <a:latin typeface="Verdana" pitchFamily="1" charset="0"/>
              </a:rPr>
              <a:t>Loses sensitivity                          (Eph. 4:17-19).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2" descr="Neutral_pwrpt_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5563"/>
            <a:ext cx="9145588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685800" y="163773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Verdana" pitchFamily="1" charset="0"/>
              </a:rPr>
              <a:t>Is Your Eye Evil?</a:t>
            </a:r>
            <a:endParaRPr lang="en-US" sz="4800" b="1" dirty="0">
              <a:solidFill>
                <a:schemeClr val="bg1"/>
              </a:solidFill>
              <a:latin typeface="Times" pitchFamily="1" charset="0"/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381000" y="1364776"/>
            <a:ext cx="8305800" cy="212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1" charset="0"/>
              </a:rPr>
              <a:t>The Evil Eye</a:t>
            </a:r>
          </a:p>
          <a:p>
            <a:pPr marL="804863" lvl="1" indent="-347663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spc="10" dirty="0" smtClean="0">
                <a:latin typeface="Verdana" pitchFamily="1" charset="0"/>
              </a:rPr>
              <a:t>Is drawn to sin                                   (2 Pet. 2:12-14; Col. 3:1-2; Phil. 4:8).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8C73D4A2-A740-406C-95F0-56A71B5F17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1C724D-1CD0-4D07-9845-0B810644AA0E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51</TotalTime>
  <Words>142</Words>
  <Application>Microsoft Office PowerPoint</Application>
  <PresentationFormat>On-screen Show (4:3)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Verdana</vt:lpstr>
      <vt:lpstr>ＭＳ Ｐゴシック</vt:lpstr>
      <vt:lpstr>Times</vt:lpstr>
      <vt:lpstr>Presentation</vt:lpstr>
      <vt:lpstr>Slide 1</vt:lpstr>
      <vt:lpstr>Slide 2</vt:lpstr>
      <vt:lpstr>Slide 3</vt:lpstr>
      <vt:lpstr>Slide 4</vt:lpstr>
    </vt:vector>
  </TitlesOfParts>
  <Manager/>
  <Company>Olsen Park church of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OlsenParkLaptop</dc:creator>
  <cp:keywords/>
  <dc:description/>
  <cp:lastModifiedBy>OlsenParkLaptop</cp:lastModifiedBy>
  <cp:revision>8</cp:revision>
  <cp:lastPrinted>2007-07-16T21:07:33Z</cp:lastPrinted>
  <dcterms:created xsi:type="dcterms:W3CDTF">2012-07-08T11:45:45Z</dcterms:created>
  <dcterms:modified xsi:type="dcterms:W3CDTF">2012-07-25T18:53:52Z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TC103789689990</vt:lpwstr>
  </property>
</Properties>
</file>