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C403-2A35-4870-AABA-AD7623B185B7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B6B8BA8-7761-4BD2-A38F-5BDFB0253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C403-2A35-4870-AABA-AD7623B185B7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8BA8-7761-4BD2-A38F-5BDFB0253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C403-2A35-4870-AABA-AD7623B185B7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8BA8-7761-4BD2-A38F-5BDFB0253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C403-2A35-4870-AABA-AD7623B185B7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8BA8-7761-4BD2-A38F-5BDFB0253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C403-2A35-4870-AABA-AD7623B185B7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8BA8-7761-4BD2-A38F-5BDFB0253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C403-2A35-4870-AABA-AD7623B185B7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8BA8-7761-4BD2-A38F-5BDFB02536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C403-2A35-4870-AABA-AD7623B185B7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8BA8-7761-4BD2-A38F-5BDFB02536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C403-2A35-4870-AABA-AD7623B185B7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8BA8-7761-4BD2-A38F-5BDFB0253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C403-2A35-4870-AABA-AD7623B185B7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8BA8-7761-4BD2-A38F-5BDFB0253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C403-2A35-4870-AABA-AD7623B185B7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8BA8-7761-4BD2-A38F-5BDFB02536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C403-2A35-4870-AABA-AD7623B185B7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8BA8-7761-4BD2-A38F-5BDFB02536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 cstate="print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BA1C403-2A35-4870-AABA-AD7623B185B7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AB6B8BA8-7761-4BD2-A38F-5BDFB025362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judas-iscariot-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381000" y="228600"/>
            <a:ext cx="2057400" cy="22004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74638"/>
            <a:ext cx="57150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Judas Iscariot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>
            <a:normAutofit/>
          </a:bodyPr>
          <a:lstStyle/>
          <a:p>
            <a:pPr marL="2005013" indent="-58738" algn="ctr">
              <a:buFontTx/>
              <a:buNone/>
            </a:pPr>
            <a:r>
              <a:rPr lang="en-US" altLang="en-US" sz="4000" b="1" i="1" dirty="0" smtClean="0">
                <a:solidFill>
                  <a:schemeClr val="tx1">
                    <a:lumMod val="95000"/>
                  </a:schemeClr>
                </a:solidFill>
                <a:latin typeface="Minstrel"/>
              </a:rPr>
              <a:t>I.  His Character.</a:t>
            </a:r>
          </a:p>
          <a:p>
            <a:pPr marL="627063" lvl="2" indent="-273050">
              <a:buFontTx/>
              <a:buNone/>
            </a:pPr>
            <a:r>
              <a:rPr lang="en-US" altLang="en-US" sz="2800" b="1" dirty="0" smtClean="0">
                <a:latin typeface="Fritz"/>
              </a:rPr>
              <a:t>A.  A Follower of Christ.</a:t>
            </a:r>
          </a:p>
          <a:p>
            <a:pPr marL="627063" lvl="2" indent="-273050">
              <a:buFontTx/>
              <a:buNone/>
            </a:pPr>
            <a:r>
              <a:rPr lang="en-US" altLang="en-US" sz="2800" b="1" dirty="0" smtClean="0">
                <a:latin typeface="Fritz"/>
              </a:rPr>
              <a:t>B.  An Apostle of Christ.  (Luke 6:13, Matthew 10:1-14, Matthew 28:16-20, Mark 13:11, Matthew 10:8, Ephesians 2:19-22).</a:t>
            </a:r>
          </a:p>
          <a:p>
            <a:pPr marL="627063" lvl="2" indent="-273050">
              <a:buFontTx/>
              <a:buNone/>
            </a:pPr>
            <a:r>
              <a:rPr lang="en-US" altLang="en-US" sz="2800" b="1" dirty="0" smtClean="0">
                <a:latin typeface="Fritz"/>
              </a:rPr>
              <a:t>C.  A Hypocrite (John 12:3-7, Matthew 26:21-25).</a:t>
            </a:r>
            <a:endParaRPr lang="en-US" altLang="en-US" sz="2800" dirty="0" smtClean="0">
              <a:latin typeface="Fritz"/>
            </a:endParaRPr>
          </a:p>
          <a:p>
            <a:pPr marL="627063" indent="-273050"/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74638"/>
            <a:ext cx="57150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Judas Iscariot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>
            <a:normAutofit/>
          </a:bodyPr>
          <a:lstStyle/>
          <a:p>
            <a:pPr marL="2005013" indent="-58738" algn="ctr">
              <a:buFontTx/>
              <a:buNone/>
            </a:pPr>
            <a:r>
              <a:rPr lang="en-US" altLang="en-US" sz="4000" b="1" i="1" dirty="0" smtClean="0">
                <a:solidFill>
                  <a:schemeClr val="tx1">
                    <a:lumMod val="95000"/>
                  </a:schemeClr>
                </a:solidFill>
                <a:latin typeface="Minstrel"/>
              </a:rPr>
              <a:t>II.  His Crime.</a:t>
            </a:r>
          </a:p>
          <a:p>
            <a:pPr marL="914400" lvl="2" indent="-560388">
              <a:spcAft>
                <a:spcPts val="1200"/>
              </a:spcAft>
              <a:buFontTx/>
              <a:buNone/>
            </a:pPr>
            <a:r>
              <a:rPr lang="en-US" altLang="en-US" sz="3200" b="1" dirty="0" smtClean="0">
                <a:latin typeface="Fritz"/>
              </a:rPr>
              <a:t>A.  Of Great Treachery (Luke 22:1-6).  </a:t>
            </a:r>
          </a:p>
          <a:p>
            <a:pPr marL="914400" lvl="2" indent="-560388">
              <a:spcAft>
                <a:spcPts val="1200"/>
              </a:spcAft>
              <a:buFontTx/>
              <a:buNone/>
            </a:pPr>
            <a:r>
              <a:rPr lang="en-US" altLang="en-US" sz="3200" b="1" dirty="0" smtClean="0">
                <a:latin typeface="Fritz"/>
              </a:rPr>
              <a:t>B.  Of Grave Wickedness (Matthew 26:48, Luke 22:47,48).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74638"/>
            <a:ext cx="57150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Judas Iscariot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>
            <a:normAutofit/>
          </a:bodyPr>
          <a:lstStyle/>
          <a:p>
            <a:pPr marL="2005013" indent="-58738" algn="ctr">
              <a:buFontTx/>
              <a:buNone/>
            </a:pPr>
            <a:r>
              <a:rPr lang="en-US" altLang="en-US" sz="4000" b="1" i="1" dirty="0" smtClean="0">
                <a:solidFill>
                  <a:schemeClr val="tx1">
                    <a:lumMod val="95000"/>
                  </a:schemeClr>
                </a:solidFill>
                <a:latin typeface="Minstrel"/>
              </a:rPr>
              <a:t>III.  His Repentance</a:t>
            </a:r>
          </a:p>
          <a:p>
            <a:pPr marL="914400" lvl="2" indent="-560388">
              <a:buFontTx/>
              <a:buNone/>
            </a:pPr>
            <a:r>
              <a:rPr lang="en-US" altLang="en-US" sz="3200" b="1" dirty="0" smtClean="0">
                <a:latin typeface="Fritz"/>
              </a:rPr>
              <a:t>(Matthew 27:3  KJV “repented himself”  Also Matthew 21:29 &amp; 32)</a:t>
            </a:r>
          </a:p>
          <a:p>
            <a:pPr marL="914400" lvl="2" indent="-560388">
              <a:buFontTx/>
              <a:buNone/>
            </a:pPr>
            <a:r>
              <a:rPr lang="en-US" altLang="en-US" sz="3200" b="1" dirty="0" smtClean="0">
                <a:latin typeface="Fritz"/>
              </a:rPr>
              <a:t>A.  The Time (Matthew 27:3).</a:t>
            </a:r>
          </a:p>
          <a:p>
            <a:pPr marL="914400" lvl="2" indent="-560388">
              <a:buFontTx/>
              <a:buNone/>
            </a:pPr>
            <a:r>
              <a:rPr lang="en-US" altLang="en-US" sz="3200" b="1" dirty="0" smtClean="0">
                <a:latin typeface="Fritz"/>
              </a:rPr>
              <a:t>B.  His Sincerity (Matthew 27:3).</a:t>
            </a:r>
          </a:p>
          <a:p>
            <a:pPr marL="914400" lvl="2" indent="-560388">
              <a:buFontTx/>
              <a:buNone/>
            </a:pPr>
            <a:r>
              <a:rPr lang="en-US" altLang="en-US" sz="3200" b="1" dirty="0" smtClean="0">
                <a:latin typeface="Fritz"/>
              </a:rPr>
              <a:t>C.  His Confession (Matthew 27:4).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74638"/>
            <a:ext cx="57150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Judas Iscariot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>
            <a:normAutofit/>
          </a:bodyPr>
          <a:lstStyle/>
          <a:p>
            <a:pPr marL="2005013" indent="-58738" algn="ctr">
              <a:buFontTx/>
              <a:buNone/>
            </a:pPr>
            <a:r>
              <a:rPr lang="en-US" altLang="en-US" sz="4000" b="1" i="1" dirty="0" smtClean="0">
                <a:solidFill>
                  <a:schemeClr val="tx1">
                    <a:lumMod val="95000"/>
                  </a:schemeClr>
                </a:solidFill>
                <a:latin typeface="Minstrel"/>
              </a:rPr>
              <a:t>III.  His Repentance</a:t>
            </a:r>
          </a:p>
          <a:p>
            <a:pPr marL="914400" lvl="2" indent="-560388">
              <a:buFontTx/>
              <a:buNone/>
            </a:pPr>
            <a:r>
              <a:rPr lang="en-US" altLang="en-US" sz="3200" b="1" dirty="0" smtClean="0">
                <a:latin typeface="Fritz"/>
              </a:rPr>
              <a:t>D.  His Restitution  (Matthew 27:5a).</a:t>
            </a:r>
          </a:p>
          <a:p>
            <a:pPr marL="914400" lvl="2" indent="-560388">
              <a:buFontTx/>
              <a:buNone/>
            </a:pPr>
            <a:r>
              <a:rPr lang="en-US" altLang="en-US" sz="3200" b="1" dirty="0" smtClean="0">
                <a:latin typeface="Fritz"/>
              </a:rPr>
              <a:t>E.  Yet His Was Not Repentance unto Salvation! (Acts 2:37,38 &amp; 41, 26:19,20).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74638"/>
            <a:ext cx="57150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Judas Iscariot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>
            <a:normAutofit/>
          </a:bodyPr>
          <a:lstStyle/>
          <a:p>
            <a:pPr marL="2005013" indent="-58738" algn="ctr">
              <a:buFontTx/>
              <a:buNone/>
            </a:pPr>
            <a:r>
              <a:rPr lang="en-US" altLang="en-US" sz="4000" b="1" i="1" dirty="0" smtClean="0">
                <a:solidFill>
                  <a:schemeClr val="tx1">
                    <a:lumMod val="95000"/>
                  </a:schemeClr>
                </a:solidFill>
                <a:latin typeface="Minstrel"/>
              </a:rPr>
              <a:t>IV.  His End</a:t>
            </a:r>
          </a:p>
          <a:p>
            <a:pPr marL="914400" lvl="2" indent="-560388">
              <a:buFontTx/>
              <a:buNone/>
            </a:pPr>
            <a:r>
              <a:rPr lang="en-US" altLang="en-US" sz="3000" b="1" dirty="0" smtClean="0">
                <a:latin typeface="Fritz"/>
              </a:rPr>
              <a:t>A.  Was Self-Imposed (Matthew 27:5b,  Acts 1:18,19).</a:t>
            </a:r>
          </a:p>
          <a:p>
            <a:pPr marL="914400" lvl="2" indent="-560388">
              <a:buFontTx/>
              <a:buNone/>
            </a:pPr>
            <a:r>
              <a:rPr lang="en-US" altLang="en-US" sz="3000" b="1" dirty="0" smtClean="0">
                <a:latin typeface="Fritz"/>
              </a:rPr>
              <a:t>B.  Was Without Hope (Acts 1:25, John 17:12).</a:t>
            </a:r>
          </a:p>
          <a:p>
            <a:pPr marL="914400" lvl="2" indent="-560388">
              <a:buFontTx/>
              <a:buNone/>
            </a:pPr>
            <a:r>
              <a:rPr lang="en-US" altLang="en-US" sz="3000" b="1" dirty="0" smtClean="0">
                <a:latin typeface="Fritz"/>
              </a:rPr>
              <a:t>C.  Was an Example (Hebrews 10:26-29,  II Cor. 7:8-11).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TS101859862</Template>
  <TotalTime>344</TotalTime>
  <Words>198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 Pop</vt:lpstr>
      <vt:lpstr>Judas Iscariot</vt:lpstr>
      <vt:lpstr>Judas Iscariot</vt:lpstr>
      <vt:lpstr>Judas Iscariot</vt:lpstr>
      <vt:lpstr>Judas Iscariot</vt:lpstr>
      <vt:lpstr>Judas Iscariot</vt:lpstr>
    </vt:vector>
  </TitlesOfParts>
  <Company>Olsen Park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Judas Iscariot</dc:title>
  <dc:creator>OlsenParkLaptop</dc:creator>
  <cp:lastModifiedBy>OlsenParkLaptop</cp:lastModifiedBy>
  <cp:revision>3</cp:revision>
  <dcterms:created xsi:type="dcterms:W3CDTF">2012-11-25T07:08:28Z</dcterms:created>
  <dcterms:modified xsi:type="dcterms:W3CDTF">2012-11-27T20:16:03Z</dcterms:modified>
</cp:coreProperties>
</file>