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1" autoAdjust="0"/>
    <p:restoredTop sz="90941" autoAdjust="0"/>
  </p:normalViewPr>
  <p:slideViewPr>
    <p:cSldViewPr>
      <p:cViewPr varScale="1">
        <p:scale>
          <a:sx n="70" d="100"/>
          <a:sy n="70" d="100"/>
        </p:scale>
        <p:origin x="-8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nels title.png"/>
          <p:cNvPicPr>
            <a:picLocks noChangeAspect="1"/>
          </p:cNvPicPr>
          <p:nvPr/>
        </p:nvPicPr>
        <p:blipFill>
          <a:blip r:embed="rId2" cstate="print"/>
          <a:srcRect t="579" b="965"/>
          <a:stretch>
            <a:fillRect/>
          </a:stretch>
        </p:blipFill>
        <p:spPr>
          <a:xfrm>
            <a:off x="0" y="0"/>
            <a:ext cx="425461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81000"/>
            <a:ext cx="4191000" cy="306705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810000"/>
            <a:ext cx="4191000" cy="1143000"/>
          </a:xfrm>
        </p:spPr>
        <p:txBody>
          <a:bodyPr>
            <a:normAutofit/>
          </a:bodyPr>
          <a:lstStyle>
            <a:lvl1pPr marL="0" indent="0" algn="l">
              <a:buNone/>
              <a:defRPr sz="1800" kern="1200">
                <a:gradFill>
                  <a:gsLst>
                    <a:gs pos="0">
                      <a:schemeClr val="tx1"/>
                    </a:gs>
                    <a:gs pos="99000">
                      <a:schemeClr val="tx1">
                        <a:alpha val="85000"/>
                      </a:schemeClr>
                    </a:gs>
                    <a:gs pos="86000">
                      <a:schemeClr val="tx1">
                        <a:alpha val="7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A402-006C-4B07-A92D-D78545E988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0" y="3505200"/>
            <a:ext cx="4191000" cy="45719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50000">
                <a:srgbClr val="FFFFFF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>
            <a:innerShdw blurRad="114300">
              <a:srgbClr val="FFFFFF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200F-3201-4C6A-9BE1-087DC9E0B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800" y="368301"/>
            <a:ext cx="1143000" cy="5741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609599"/>
            <a:ext cx="4724400" cy="55006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9E571-4A49-482B-95C9-26E0AF819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7200" b="1" kern="1200" spc="-200" baseline="0">
                <a:gradFill flip="none" rotWithShape="1">
                  <a:gsLst>
                    <a:gs pos="0">
                      <a:schemeClr val="tx1">
                        <a:alpha val="0"/>
                      </a:schemeClr>
                    </a:gs>
                    <a:gs pos="100000">
                      <a:schemeClr val="tx1">
                        <a:alpha val="50000"/>
                      </a:schemeClr>
                    </a:gs>
                  </a:gsLst>
                  <a:lin ang="10800000" scaled="1"/>
                  <a:tileRect/>
                </a:gradFill>
                <a:latin typeface="+mn-lt"/>
                <a:ea typeface="+mn-ea"/>
                <a:cs typeface="+mn-cs"/>
              </a:defRPr>
            </a:lvl1pPr>
          </a:lstStyle>
          <a:p>
            <a:fld id="{5D0BCFE0-7A0E-45CA-92AC-086BAA632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ntent 2.png"/>
          <p:cNvPicPr>
            <a:picLocks noChangeAspect="1"/>
          </p:cNvPicPr>
          <p:nvPr/>
        </p:nvPicPr>
        <p:blipFill>
          <a:blip r:embed="rId2" cstate="print"/>
          <a:srcRect l="70112" r="4801" b="2931"/>
          <a:stretch>
            <a:fillRect/>
          </a:stretch>
        </p:blipFill>
        <p:spPr>
          <a:xfrm flipH="1">
            <a:off x="-1" y="0"/>
            <a:ext cx="2409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308972"/>
            <a:ext cx="5943600" cy="2352675"/>
          </a:xfr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tx1"/>
                    </a:gs>
                    <a:gs pos="99000">
                      <a:schemeClr val="tx1">
                        <a:alpha val="85000"/>
                      </a:schemeClr>
                    </a:gs>
                    <a:gs pos="86000">
                      <a:schemeClr val="tx1">
                        <a:alpha val="70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4684059"/>
            <a:ext cx="5943600" cy="11071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800"/>
              </a:spcBef>
              <a:buFont typeface="Wingdings" pitchFamily="2" charset="2"/>
              <a:buNone/>
              <a:defRPr sz="1800" kern="1200">
                <a:gradFill>
                  <a:gsLst>
                    <a:gs pos="0">
                      <a:schemeClr val="tx1"/>
                    </a:gs>
                    <a:gs pos="99000">
                      <a:schemeClr val="tx1">
                        <a:alpha val="85000"/>
                      </a:schemeClr>
                    </a:gs>
                    <a:gs pos="86000">
                      <a:schemeClr val="tx1">
                        <a:alpha val="7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EF611-4A9C-45EF-835F-270A18FBC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50838"/>
            <a:ext cx="6172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1"/>
            <a:ext cx="2743200" cy="4129088"/>
          </a:xfrm>
        </p:spPr>
        <p:txBody>
          <a:bodyPr>
            <a:normAutofit/>
          </a:bodyPr>
          <a:lstStyle>
            <a:lvl1pPr marL="228600" indent="-228600">
              <a:defRPr sz="1600"/>
            </a:lvl1pPr>
            <a:lvl2pPr marL="457200" indent="-228600">
              <a:defRPr sz="1600"/>
            </a:lvl2pPr>
            <a:lvl3pPr marL="685800" indent="-228600">
              <a:defRPr sz="1600"/>
            </a:lvl3pPr>
            <a:lvl4pPr marL="914400" indent="-228600">
              <a:defRPr sz="1600"/>
            </a:lvl4pPr>
            <a:lvl5pPr marL="1143000" indent="-2286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1"/>
            <a:ext cx="2743200" cy="4129088"/>
          </a:xfrm>
        </p:spPr>
        <p:txBody>
          <a:bodyPr>
            <a:normAutofit/>
          </a:bodyPr>
          <a:lstStyle>
            <a:lvl1pPr marL="228600" indent="-228600">
              <a:defRPr sz="1600"/>
            </a:lvl1pPr>
            <a:lvl2pPr marL="457200" indent="-228600">
              <a:defRPr sz="1600"/>
            </a:lvl2pPr>
            <a:lvl3pPr marL="685800" indent="-228600">
              <a:defRPr sz="1600"/>
            </a:lvl3pPr>
            <a:lvl4pPr marL="914400" indent="-228600">
              <a:defRPr sz="1600"/>
            </a:lvl4pPr>
            <a:lvl5pPr marL="1143000" indent="-2286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96870-5E55-4994-85D4-5BE789E55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50838"/>
            <a:ext cx="6172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400" y="1661318"/>
            <a:ext cx="2743200" cy="777081"/>
          </a:xfrm>
        </p:spPr>
        <p:txBody>
          <a:bodyPr anchor="ctr" anchorCtr="0"/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19400" y="2590800"/>
            <a:ext cx="2743200" cy="3494088"/>
          </a:xfrm>
        </p:spPr>
        <p:txBody>
          <a:bodyPr>
            <a:normAutofit/>
          </a:bodyPr>
          <a:lstStyle>
            <a:lvl1pPr marL="228600" indent="-228600">
              <a:defRPr sz="1600"/>
            </a:lvl1pPr>
            <a:lvl2pPr marL="457200" indent="-228600">
              <a:defRPr sz="1600"/>
            </a:lvl2pPr>
            <a:lvl3pPr marL="685800" indent="-228600">
              <a:defRPr sz="1600"/>
            </a:lvl3pPr>
            <a:lvl4pPr marL="914400" indent="-228600">
              <a:defRPr sz="1600"/>
            </a:lvl4pPr>
            <a:lvl5pPr marL="1143000" indent="-2286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43600" y="1661318"/>
            <a:ext cx="2743200" cy="777081"/>
          </a:xfrm>
        </p:spPr>
        <p:txBody>
          <a:bodyPr anchor="ctr" anchorCtr="0"/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43600" y="2590800"/>
            <a:ext cx="2743200" cy="3494088"/>
          </a:xfrm>
        </p:spPr>
        <p:txBody>
          <a:bodyPr>
            <a:normAutofit/>
          </a:bodyPr>
          <a:lstStyle>
            <a:lvl1pPr marL="228600" indent="-228600">
              <a:defRPr sz="1600"/>
            </a:lvl1pPr>
            <a:lvl2pPr marL="457200" indent="-228600">
              <a:defRPr sz="1600"/>
            </a:lvl2pPr>
            <a:lvl3pPr marL="685800" indent="-228600">
              <a:defRPr sz="1600"/>
            </a:lvl3pPr>
            <a:lvl4pPr marL="914400" indent="-228600">
              <a:defRPr sz="1600"/>
            </a:lvl4pPr>
            <a:lvl5pPr marL="1143000" indent="-2286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9A29-CC45-4469-A349-B74F88488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819400" y="2468881"/>
            <a:ext cx="2743200" cy="45719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50000">
                <a:srgbClr val="FFFFFF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>
            <a:innerShdw blurRad="114300">
              <a:srgbClr val="FFFFFF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943600" y="2468881"/>
            <a:ext cx="2743200" cy="45719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50000">
                <a:srgbClr val="FFFFFF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>
            <a:innerShdw blurRad="114300">
              <a:srgbClr val="FFFFFF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D8DC-758C-4B5F-988D-70BA07281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92FF-1C1A-46FF-AC0C-68CCB804F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8450" y="3943350"/>
            <a:ext cx="5875338" cy="116205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354106"/>
            <a:ext cx="6172200" cy="3200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8450" y="5105401"/>
            <a:ext cx="5875338" cy="100488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08654-1868-42F5-B913-0E7A2D87F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640" y="3941064"/>
            <a:ext cx="5879592" cy="116128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gradFill>
                  <a:gsLst>
                    <a:gs pos="0">
                      <a:schemeClr val="tx1"/>
                    </a:gs>
                    <a:gs pos="99000">
                      <a:schemeClr val="tx1">
                        <a:alpha val="85000"/>
                      </a:schemeClr>
                    </a:gs>
                    <a:gs pos="86000">
                      <a:schemeClr val="tx1">
                        <a:alpha val="70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356616"/>
            <a:ext cx="6172200" cy="3200400"/>
          </a:xfrm>
          <a:prstGeom prst="roundRect">
            <a:avLst>
              <a:gd name="adj" fmla="val 12886"/>
            </a:avLst>
          </a:prstGeom>
          <a:effectLst>
            <a:reflection blurRad="6350" stA="50000" endA="275" endPos="40000" dist="101600" dir="5400000" sy="-100000" algn="bl" rotWithShape="0"/>
            <a:softEdge rad="63500"/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640" y="5102352"/>
            <a:ext cx="5879592" cy="100584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kern="1200">
                <a:gradFill>
                  <a:gsLst>
                    <a:gs pos="0">
                      <a:schemeClr val="tx1"/>
                    </a:gs>
                    <a:gs pos="99000">
                      <a:schemeClr val="tx1">
                        <a:alpha val="85000"/>
                      </a:schemeClr>
                    </a:gs>
                    <a:gs pos="86000">
                      <a:schemeClr val="tx1">
                        <a:alpha val="7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2C86C-75BB-4A3A-834D-48D4D9A6E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content 2.png"/>
          <p:cNvPicPr>
            <a:picLocks noChangeAspect="1"/>
          </p:cNvPicPr>
          <p:nvPr/>
        </p:nvPicPr>
        <p:blipFill>
          <a:blip r:embed="rId13" cstate="print"/>
          <a:srcRect r="4801" b="2931"/>
          <a:stretch>
            <a:fillRect/>
          </a:stretch>
        </p:blipFill>
        <p:spPr>
          <a:xfrm flipH="1">
            <a:off x="-1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580094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  <a:alpha val="70000"/>
                  </a:schemeClr>
                </a:solidFill>
                <a:effectLst>
                  <a:outerShdw blurRad="63500" sx="102000" sy="102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350838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400" y="1981200"/>
            <a:ext cx="5867400" cy="4114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4200" y="6580094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  <a:alpha val="70000"/>
                  </a:schemeClr>
                </a:solidFill>
                <a:effectLst>
                  <a:outerShdw blurRad="63500" sx="102000" sy="102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412" y="2693894"/>
            <a:ext cx="1452282" cy="1371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0" b="1" spc="-200" baseline="0">
                <a:gradFill flip="none" rotWithShape="1">
                  <a:gsLst>
                    <a:gs pos="0">
                      <a:schemeClr val="tx1">
                        <a:alpha val="0"/>
                      </a:schemeClr>
                    </a:gs>
                    <a:gs pos="100000">
                      <a:schemeClr val="tx1">
                        <a:alpha val="50000"/>
                      </a:schemeClr>
                    </a:gs>
                  </a:gsLst>
                  <a:lin ang="10800000" scaled="1"/>
                  <a:tileRect/>
                </a:gradFill>
              </a:defRPr>
            </a:lvl1pPr>
          </a:lstStyle>
          <a:p>
            <a:fld id="{6621D364-35C2-45E2-8CA0-F943C3FDE8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800"/>
        </a:spcBef>
        <a:buFont typeface="Wingdings" pitchFamily="2" charset="2"/>
        <a:buChar char=""/>
        <a:defRPr sz="20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800"/>
        </a:spcBef>
        <a:buSzPct val="80000"/>
        <a:buFont typeface="Wingdings" pitchFamily="2" charset="2"/>
        <a:buChar char="q"/>
        <a:defRPr sz="1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800"/>
        </a:spcBef>
        <a:buFont typeface="Wingdings" pitchFamily="2" charset="2"/>
        <a:buChar char=""/>
        <a:defRPr sz="1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800"/>
        </a:spcBef>
        <a:buSzPct val="80000"/>
        <a:buFont typeface="Wingdings" pitchFamily="2" charset="2"/>
        <a:buChar char="q"/>
        <a:defRPr sz="1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800"/>
        </a:spcBef>
        <a:buFont typeface="Wingdings" pitchFamily="2" charset="2"/>
        <a:buChar char=""/>
        <a:defRPr sz="1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800"/>
        </a:spcBef>
        <a:buSzPct val="80000"/>
        <a:buFont typeface="Wingdings" pitchFamily="2" charset="2"/>
        <a:buChar char="q"/>
        <a:defRPr sz="1600" kern="120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800"/>
        </a:spcBef>
        <a:buSzPct val="100000"/>
        <a:buFont typeface="Wingdings" pitchFamily="2" charset="2"/>
        <a:buChar char="Ù"/>
        <a:defRPr sz="1600" kern="1200" baseline="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800"/>
        </a:spcBef>
        <a:buSzPct val="80000"/>
        <a:buFont typeface="Wingdings" pitchFamily="2" charset="2"/>
        <a:buChar char="q"/>
        <a:defRPr sz="1600" kern="1200" baseline="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800"/>
        </a:spcBef>
        <a:buSzPct val="100000"/>
        <a:buFont typeface="Wingdings" pitchFamily="2" charset="2"/>
        <a:buChar char="Ù"/>
        <a:defRPr sz="1600" kern="1200" baseline="0">
          <a:gradFill>
            <a:gsLst>
              <a:gs pos="0">
                <a:schemeClr val="tx1"/>
              </a:gs>
              <a:gs pos="99000">
                <a:schemeClr val="tx1">
                  <a:alpha val="85000"/>
                </a:schemeClr>
              </a:gs>
              <a:gs pos="86000">
                <a:schemeClr val="tx1">
                  <a:alpha val="7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609600"/>
            <a:ext cx="5867400" cy="5486399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600" b="1" noProof="1"/>
              <a:t>I. “The life which I now live in the flesh.” </a:t>
            </a:r>
          </a:p>
          <a:p>
            <a:pPr lvl="2">
              <a:buFontTx/>
              <a:buNone/>
            </a:pPr>
            <a:r>
              <a:rPr lang="en-US" sz="2800" b="1" noProof="1"/>
              <a:t>A. We live this life in an  earthly </a:t>
            </a:r>
            <a:r>
              <a:rPr lang="en-US" sz="2800" b="1" i="1" noProof="1"/>
              <a:t>tent</a:t>
            </a:r>
            <a:r>
              <a:rPr lang="en-US" sz="2800" b="1" noProof="1"/>
              <a:t> (2 Pet. 1:13,14; 2 Cor. 5:1). </a:t>
            </a:r>
          </a:p>
          <a:p>
            <a:pPr lvl="2">
              <a:buFontTx/>
              <a:buNone/>
            </a:pPr>
            <a:r>
              <a:rPr lang="en-US" sz="2800" b="1" noProof="1"/>
              <a:t>B. There is another life not in this flesh (1 Cor. 15:50</a:t>
            </a:r>
            <a:r>
              <a:rPr lang="en-US" sz="2800" b="1" dirty="0"/>
              <a:t>-</a:t>
            </a:r>
            <a:r>
              <a:rPr lang="en-US" sz="2800" b="1" noProof="1"/>
              <a:t>54; Elccl. 12:7).</a:t>
            </a:r>
            <a:endParaRPr lang="en-US" sz="2800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52400" y="381000"/>
            <a:ext cx="1295400" cy="5973762"/>
          </a:xfrm>
          <a:prstGeom prst="rect">
            <a:avLst/>
          </a:prstGeom>
        </p:spPr>
        <p:txBody>
          <a:bodyPr vert="vert270" lIns="91440" tIns="45720" rIns="91440" bIns="45720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3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Life Which I Now Live in the Flesh”</a:t>
            </a:r>
            <a:endParaRPr kumimoji="0" lang="en-US" sz="3600" b="1" i="0" u="none" strike="noStrike" kern="1200" cap="none" spc="-1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533400"/>
            <a:ext cx="6019800" cy="5715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noProof="1"/>
              <a:t>II. “I live by the faith </a:t>
            </a:r>
            <a:r>
              <a:rPr lang="en-US" sz="3600" b="1" noProof="1" smtClean="0"/>
              <a:t>in </a:t>
            </a:r>
            <a:r>
              <a:rPr lang="en-US" sz="3600" b="1" noProof="1"/>
              <a:t>the Son of God.”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A. What faith is (IIeb. 11 :1).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B. How faith comes (John. 20 :30,31; Rom. 10:17).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C. Life in Christ is a religion of faith (Rom. 5:1; 2 Cor. 5:7; Heb. 11:6).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D. </a:t>
            </a:r>
            <a:r>
              <a:rPr lang="en-US" sz="2800" b="1" noProof="1" smtClean="0"/>
              <a:t>This does not mean “faith </a:t>
            </a:r>
            <a:r>
              <a:rPr lang="en-US" sz="2800" b="1" noProof="1"/>
              <a:t>only” (</a:t>
            </a:r>
            <a:r>
              <a:rPr lang="en-US" sz="2800" b="1" noProof="1" smtClean="0"/>
              <a:t>James</a:t>
            </a:r>
            <a:r>
              <a:rPr lang="en-US" sz="2800" b="1" noProof="1"/>
              <a:t>. 2:17</a:t>
            </a:r>
            <a:r>
              <a:rPr lang="en-US" sz="2800" b="1" dirty="0"/>
              <a:t>-</a:t>
            </a:r>
            <a:r>
              <a:rPr lang="en-US" sz="2800" b="1" noProof="1"/>
              <a:t>26; John 12 :42-43).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600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52400" y="381000"/>
            <a:ext cx="1295400" cy="5973762"/>
          </a:xfrm>
          <a:prstGeom prst="rect">
            <a:avLst/>
          </a:prstGeom>
        </p:spPr>
        <p:txBody>
          <a:bodyPr vert="vert270" lIns="91440" tIns="45720" rIns="91440" bIns="45720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3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Life Which I Now Live in the Flesh”</a:t>
            </a:r>
            <a:endParaRPr kumimoji="0" lang="en-US" sz="3600" b="1" i="0" u="none" strike="noStrike" kern="1200" cap="none" spc="-1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457200"/>
            <a:ext cx="5867400" cy="56387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noProof="1"/>
              <a:t>III. “Who loved me.”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b="1" noProof="1"/>
              <a:t>A. Love proves iteelf (II Cor. 8:24).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b="1" noProof="1"/>
              <a:t>B. Christ did too much for us to question His love.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b="1" noProof="1"/>
              <a:t>C. This is  a consoling thought.</a:t>
            </a:r>
            <a:endParaRPr lang="en-US" sz="32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1295400" cy="5973762"/>
          </a:xfrm>
        </p:spPr>
        <p:txBody>
          <a:bodyPr vert="vert270">
            <a:normAutofit/>
          </a:bodyPr>
          <a:lstStyle/>
          <a:p>
            <a:r>
              <a:rPr lang="en-US" b="1" spc="-130" noProof="1">
                <a:solidFill>
                  <a:schemeClr val="tx1"/>
                </a:solidFill>
              </a:rPr>
              <a:t>“The Life Which I Now Live in the Flesh”</a:t>
            </a:r>
            <a:endParaRPr lang="en-US" b="1" spc="-13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1295400" cy="5973762"/>
          </a:xfrm>
        </p:spPr>
        <p:txBody>
          <a:bodyPr vert="vert270">
            <a:normAutofit/>
          </a:bodyPr>
          <a:lstStyle/>
          <a:p>
            <a:r>
              <a:rPr lang="en-US" b="1" spc="-130" noProof="1">
                <a:solidFill>
                  <a:schemeClr val="tx1"/>
                </a:solidFill>
              </a:rPr>
              <a:t>“The Life Which I Now Live in the Flesh”</a:t>
            </a:r>
            <a:endParaRPr lang="en-US" b="1" spc="-130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609600"/>
            <a:ext cx="5867400" cy="54863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noProof="1"/>
              <a:t>IV. “And gave himself for me.”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A. Bore our sins in his own body on the tree (1 Pet. 2:24).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B. Died for our sins (1 Cor. 15 :3).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C. Propitiation for our sins (1 John. 2:2).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noProof="1"/>
              <a:t> D. Lamb of God </a:t>
            </a:r>
            <a:r>
              <a:rPr lang="en-US" sz="2800" b="1" noProof="1" smtClean="0"/>
              <a:t>(John</a:t>
            </a:r>
            <a:r>
              <a:rPr lang="en-US" sz="2800" b="1" noProof="1"/>
              <a:t>. 1:29).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nels">
  <a:themeElements>
    <a:clrScheme name="Panels">
      <a:dk1>
        <a:srgbClr val="340B07"/>
      </a:dk1>
      <a:lt1>
        <a:srgbClr val="FFFFFF"/>
      </a:lt1>
      <a:dk2>
        <a:srgbClr val="182912"/>
      </a:dk2>
      <a:lt2>
        <a:srgbClr val="FBF0F2"/>
      </a:lt2>
      <a:accent1>
        <a:srgbClr val="694F36"/>
      </a:accent1>
      <a:accent2>
        <a:srgbClr val="98604A"/>
      </a:accent2>
      <a:accent3>
        <a:srgbClr val="8E3B4D"/>
      </a:accent3>
      <a:accent4>
        <a:srgbClr val="837954"/>
      </a:accent4>
      <a:accent5>
        <a:srgbClr val="4E3B28"/>
      </a:accent5>
      <a:accent6>
        <a:srgbClr val="AC7A0C"/>
      </a:accent6>
      <a:hlink>
        <a:srgbClr val="A03849"/>
      </a:hlink>
      <a:folHlink>
        <a:srgbClr val="AA845D"/>
      </a:folHlink>
    </a:clrScheme>
    <a:fontScheme name="Panels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anels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100000"/>
                <a:satMod val="150000"/>
              </a:schemeClr>
            </a:gs>
            <a:gs pos="35000">
              <a:schemeClr val="phClr">
                <a:tint val="90000"/>
                <a:alpha val="85000"/>
                <a:satMod val="150000"/>
              </a:schemeClr>
            </a:gs>
            <a:gs pos="100000">
              <a:schemeClr val="phClr">
                <a:tint val="80000"/>
                <a:alpha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60000"/>
                <a:satMod val="135000"/>
              </a:schemeClr>
            </a:gs>
            <a:gs pos="80000">
              <a:schemeClr val="phClr">
                <a:shade val="90000"/>
                <a:satMod val="135000"/>
              </a:schemeClr>
            </a:gs>
            <a:gs pos="100000">
              <a:schemeClr val="phClr">
                <a:tint val="90000"/>
                <a:shade val="100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alpha val="80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alpha val="70000"/>
            </a:schemeClr>
          </a:solidFill>
          <a:prstDash val="solid"/>
        </a:ln>
        <a:ln w="19050" cap="flat" cmpd="sng" algn="ctr">
          <a:solidFill>
            <a:schemeClr val="phClr">
              <a:alpha val="6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sx="101000" sy="101000" rotWithShape="0">
              <a:srgbClr val="FFFFFF">
                <a:alpha val="25000"/>
              </a:srgbClr>
            </a:outerShdw>
          </a:effectLst>
        </a:effectStyle>
        <a:effectStyle>
          <a:effectLst>
            <a:outerShdw blurRad="101600" sx="101000" sy="101000" rotWithShape="0">
              <a:srgbClr val="FFFFFF">
                <a:alpha val="25000"/>
              </a:srgbClr>
            </a:outerShdw>
            <a:reflection blurRad="12700" stA="35000" endPos="4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4200000"/>
            </a:lightRig>
          </a:scene3d>
          <a:sp3d prstMaterial="softEdge">
            <a:bevelT w="63500" h="254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150000"/>
              </a:schemeClr>
              <a:schemeClr val="phClr">
                <a:tint val="97000"/>
                <a:shade val="85000"/>
                <a:satMod val="150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100000">
              <a:schemeClr val="phClr">
                <a:shade val="4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Panels</Template>
  <TotalTime>35</TotalTime>
  <Words>287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Panels</vt:lpstr>
      <vt:lpstr>Slide 1</vt:lpstr>
      <vt:lpstr>Slide 2</vt:lpstr>
      <vt:lpstr>“The Life Which I Now Live in the Flesh”</vt:lpstr>
      <vt:lpstr>“The Life Which I Now Live in the Flesh”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Life Which I Now Live in the Flesh”</dc:title>
  <dc:creator>ESC</dc:creator>
  <cp:lastModifiedBy>OlsenParkLaptop</cp:lastModifiedBy>
  <cp:revision>7</cp:revision>
  <dcterms:created xsi:type="dcterms:W3CDTF">2012-05-20T06:00:17Z</dcterms:created>
  <dcterms:modified xsi:type="dcterms:W3CDTF">2012-05-25T08:57:03Z</dcterms:modified>
</cp:coreProperties>
</file>