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C1C1C"/>
    <a:srgbClr val="CC6600"/>
    <a:srgbClr val="CC3300"/>
    <a:srgbClr val="FFCC00"/>
    <a:srgbClr val="990033"/>
    <a:srgbClr val="24486C"/>
    <a:srgbClr val="292929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1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8839200" cy="9144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95800"/>
            <a:ext cx="8839200" cy="685800"/>
          </a:xfrm>
        </p:spPr>
        <p:txBody>
          <a:bodyPr/>
          <a:lstStyle>
            <a:lvl1pPr marL="0" indent="0" algn="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fld id="{4E2B35E9-E1D3-4D17-860E-CA3820505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0F268-B7AF-4687-9085-F5645CA55A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58201-2658-4ABD-8A32-631AB36901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53BF4-91C9-4AB0-9BF0-48CF8F4C59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F5961-99C6-4B9F-8E47-0A96E533F1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3815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95400"/>
            <a:ext cx="43815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3DEF7-067E-4856-9082-317A24E9B2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D2DFC-42F1-4A0B-B6C1-9B3F998C08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0F45D-B596-448E-82E2-BA0FF64D77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63C4D-4FE3-4943-9FED-6E089E62C8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ED513-63B5-4119-93C8-B3CB2D7471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E0A2E-B701-4F66-BA6E-8B2BADB347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915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611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897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/>
            </a:lvl1pPr>
          </a:lstStyle>
          <a:p>
            <a:fld id="{7365AB9A-CF0E-48C7-9AC3-6B890DF7E70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 thruBlk="1"/>
  </p:transition>
  <p:txStyles>
    <p:titleStyle>
      <a:lvl1pPr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86200"/>
            <a:ext cx="8610600" cy="7620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  <a:effectLst>
                  <a:outerShdw blurRad="50800" dist="101600" dir="378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The Preparations of Ezra </a:t>
            </a:r>
            <a:endParaRPr lang="en-US" dirty="0">
              <a:effectLst>
                <a:outerShdw blurRad="50800" dist="101600" dir="378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8305800" cy="685800"/>
          </a:xfrm>
        </p:spPr>
        <p:txBody>
          <a:bodyPr/>
          <a:lstStyle/>
          <a:p>
            <a:pPr algn="l"/>
            <a:r>
              <a:rPr lang="en-US" sz="3200" dirty="0" smtClean="0"/>
              <a:t>Ezra 7:10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"/>
            <a:ext cx="838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>
              <a:buFont typeface="+mj-lt"/>
              <a:buAutoNum type="romanUcPeriod"/>
            </a:pPr>
            <a:r>
              <a:rPr lang="en-US" sz="4000" b="1" dirty="0"/>
              <a:t>Ezra prepared his HEART</a:t>
            </a:r>
            <a:r>
              <a:rPr lang="en-US" sz="4000" b="1" dirty="0" smtClean="0"/>
              <a:t>.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The heart determines our character – Proverbs 23:7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All accomplishment requires preparation.  </a:t>
            </a:r>
            <a:endParaRPr lang="en-US" sz="3200" dirty="0"/>
          </a:p>
          <a:p>
            <a:endParaRPr lang="en-US" sz="3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86200"/>
            <a:ext cx="8610600" cy="7620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  <a:effectLst>
                  <a:outerShdw blurRad="50800" dist="101600" dir="378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The Preparations of Ezra </a:t>
            </a:r>
            <a:endParaRPr lang="en-US" dirty="0">
              <a:effectLst>
                <a:outerShdw blurRad="50800" dist="101600" dir="378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8305800" cy="685800"/>
          </a:xfrm>
        </p:spPr>
        <p:txBody>
          <a:bodyPr/>
          <a:lstStyle/>
          <a:p>
            <a:pPr algn="l"/>
            <a:r>
              <a:rPr lang="en-US" sz="3200" dirty="0" smtClean="0"/>
              <a:t>Ezra 7:10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"/>
            <a:ext cx="838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>
              <a:buFont typeface="+mj-lt"/>
              <a:buAutoNum type="romanUcPeriod"/>
            </a:pPr>
            <a:r>
              <a:rPr lang="en-US" sz="4000" b="1" dirty="0"/>
              <a:t>Ezra prepared his HEART</a:t>
            </a:r>
            <a:r>
              <a:rPr lang="en-US" sz="4000" b="1" dirty="0" smtClean="0"/>
              <a:t>.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Preparations for the temple – 1 Chron. 22:5; 29:2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Preparations of Jesus  - Luke 2:51-52; John 4:34; John 19:30 </a:t>
            </a:r>
          </a:p>
          <a:p>
            <a:endParaRPr lang="en-US" sz="3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86200"/>
            <a:ext cx="8610600" cy="7620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  <a:effectLst>
                  <a:outerShdw blurRad="50800" dist="101600" dir="378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The Preparations of Ezra </a:t>
            </a:r>
            <a:endParaRPr lang="en-US" dirty="0">
              <a:effectLst>
                <a:outerShdw blurRad="50800" dist="101600" dir="378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8305800" cy="685800"/>
          </a:xfrm>
        </p:spPr>
        <p:txBody>
          <a:bodyPr/>
          <a:lstStyle/>
          <a:p>
            <a:pPr algn="l"/>
            <a:r>
              <a:rPr lang="en-US" sz="3200" dirty="0" smtClean="0"/>
              <a:t>Ezra 7:10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"/>
            <a:ext cx="8534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lvl="0" indent="-857250">
              <a:buFont typeface="+mj-lt"/>
              <a:buAutoNum type="romanUcPeriod" startAt="2"/>
            </a:pPr>
            <a:r>
              <a:rPr lang="en-US" sz="4000" b="1" dirty="0" smtClean="0"/>
              <a:t>Ezra prepared his heart to SEEK the LAW of the Lord. </a:t>
            </a:r>
            <a:r>
              <a:rPr lang="en-US" sz="3200" b="1" dirty="0" smtClean="0"/>
              <a:t>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Psalm 119:45, 140-147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2 Timothy 2:15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1 Timothy 4:13, 15-16 </a:t>
            </a:r>
          </a:p>
          <a:p>
            <a:endParaRPr lang="en-US" sz="3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86200"/>
            <a:ext cx="8610600" cy="7620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  <a:effectLst>
                  <a:outerShdw blurRad="50800" dist="101600" dir="378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The Preparations of Ezra </a:t>
            </a:r>
            <a:endParaRPr lang="en-US" dirty="0">
              <a:effectLst>
                <a:outerShdw blurRad="50800" dist="101600" dir="378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8305800" cy="685800"/>
          </a:xfrm>
        </p:spPr>
        <p:txBody>
          <a:bodyPr/>
          <a:lstStyle/>
          <a:p>
            <a:pPr algn="l"/>
            <a:r>
              <a:rPr lang="en-US" sz="3200" dirty="0" smtClean="0"/>
              <a:t>Ezra 7:10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"/>
            <a:ext cx="8534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lvl="0" indent="-857250">
              <a:buFont typeface="+mj-lt"/>
              <a:buAutoNum type="romanUcPeriod" startAt="3"/>
            </a:pPr>
            <a:r>
              <a:rPr lang="en-US" sz="4000" b="1" dirty="0"/>
              <a:t> </a:t>
            </a:r>
            <a:r>
              <a:rPr lang="en-US" sz="4000" b="1" dirty="0" smtClean="0"/>
              <a:t>Ezra prepared his heart to DO the law of the Lord. </a:t>
            </a:r>
            <a:r>
              <a:rPr lang="en-US" sz="3200" b="1" dirty="0" smtClean="0"/>
              <a:t>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Psalm 40:8; 143:10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Matthew 7:24-27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Luke 11:27-28</a:t>
            </a:r>
            <a:endParaRPr lang="en-US" sz="3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86200"/>
            <a:ext cx="8610600" cy="7620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  <a:effectLst>
                  <a:outerShdw blurRad="50800" dist="101600" dir="378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The Preparations of Ezra </a:t>
            </a:r>
            <a:endParaRPr lang="en-US" dirty="0">
              <a:effectLst>
                <a:outerShdw blurRad="50800" dist="101600" dir="378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8305800" cy="685800"/>
          </a:xfrm>
        </p:spPr>
        <p:txBody>
          <a:bodyPr/>
          <a:lstStyle/>
          <a:p>
            <a:pPr algn="l"/>
            <a:r>
              <a:rPr lang="en-US" sz="3200" dirty="0" smtClean="0"/>
              <a:t>Ezra 7:10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"/>
            <a:ext cx="8534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lvl="0" indent="-857250">
              <a:buFont typeface="+mj-lt"/>
              <a:buAutoNum type="romanUcPeriod" startAt="3"/>
            </a:pPr>
            <a:r>
              <a:rPr lang="en-US" sz="4000" b="1" dirty="0"/>
              <a:t> </a:t>
            </a:r>
            <a:r>
              <a:rPr lang="en-US" sz="4000" b="1" dirty="0" smtClean="0"/>
              <a:t>Ezra prepared his heart to DO the law of the Lord. </a:t>
            </a:r>
            <a:r>
              <a:rPr lang="en-US" sz="3200" b="1" dirty="0" smtClean="0"/>
              <a:t>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John 14:21, 23-24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James 1:21-25 </a:t>
            </a:r>
            <a:r>
              <a:rPr lang="en-US" sz="3200" b="1" i="1" dirty="0" smtClean="0"/>
              <a:t>Doers</a:t>
            </a:r>
            <a:r>
              <a:rPr lang="en-US" sz="3200" b="1" dirty="0" smtClean="0"/>
              <a:t>, not just hearers.</a:t>
            </a:r>
          </a:p>
          <a:p>
            <a:endParaRPr lang="en-US" sz="3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86200"/>
            <a:ext cx="8610600" cy="7620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  <a:effectLst>
                  <a:outerShdw blurRad="50800" dist="101600" dir="378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The Preparations of Ezra </a:t>
            </a:r>
            <a:endParaRPr lang="en-US" dirty="0">
              <a:effectLst>
                <a:outerShdw blurRad="50800" dist="101600" dir="378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8305800" cy="685800"/>
          </a:xfrm>
        </p:spPr>
        <p:txBody>
          <a:bodyPr/>
          <a:lstStyle/>
          <a:p>
            <a:pPr algn="l"/>
            <a:r>
              <a:rPr lang="en-US" sz="3200" dirty="0" smtClean="0"/>
              <a:t>Ezra 7:10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"/>
            <a:ext cx="8534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lvl="0" indent="-857250">
              <a:buFont typeface="+mj-lt"/>
              <a:buAutoNum type="romanUcPeriod" startAt="4"/>
            </a:pPr>
            <a:r>
              <a:rPr lang="en-US" sz="4000" b="1" dirty="0" smtClean="0"/>
              <a:t>Ezra prepared his heart to TEACH the law of the Lord. </a:t>
            </a:r>
            <a:r>
              <a:rPr lang="en-US" sz="3200" b="1" dirty="0" smtClean="0"/>
              <a:t>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Peter and John were prepared to teach – Acts 4:18-20; 5:18-25, 27-29; 5:40-42</a:t>
            </a:r>
          </a:p>
          <a:p>
            <a:endParaRPr lang="en-US" sz="3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86200"/>
            <a:ext cx="8610600" cy="7620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  <a:effectLst>
                  <a:outerShdw blurRad="50800" dist="101600" dir="378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The Preparations of Ezra </a:t>
            </a:r>
            <a:endParaRPr lang="en-US" dirty="0">
              <a:effectLst>
                <a:outerShdw blurRad="50800" dist="101600" dir="378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8305800" cy="685800"/>
          </a:xfrm>
        </p:spPr>
        <p:txBody>
          <a:bodyPr/>
          <a:lstStyle/>
          <a:p>
            <a:pPr algn="l"/>
            <a:r>
              <a:rPr lang="en-US" sz="3200" dirty="0" smtClean="0"/>
              <a:t>Ezra 7:10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"/>
            <a:ext cx="8534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lvl="0" indent="-857250">
              <a:buFont typeface="+mj-lt"/>
              <a:buAutoNum type="romanUcPeriod" startAt="4"/>
            </a:pPr>
            <a:r>
              <a:rPr lang="en-US" sz="4000" b="1" dirty="0" smtClean="0"/>
              <a:t>Ezra prepared his heart to TEACH the law of the Lord. </a:t>
            </a:r>
            <a:r>
              <a:rPr lang="en-US" sz="3200" b="1" dirty="0" smtClean="0"/>
              <a:t> </a:t>
            </a:r>
          </a:p>
          <a:p>
            <a:pPr marL="1028700" lvl="1" indent="-571500">
              <a:buFont typeface="Wingdings" pitchFamily="2" charset="2"/>
              <a:buChar char="§"/>
            </a:pPr>
            <a:r>
              <a:rPr lang="en-US" sz="3200" b="1" dirty="0" smtClean="0"/>
              <a:t>We must be prepared to teach –          2 Timothy 4:1-5; 1 Peter 3:15</a:t>
            </a:r>
          </a:p>
          <a:p>
            <a:endParaRPr lang="en-US" sz="3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FFFF99"/>
      </a:hlink>
      <a:folHlink>
        <a:srgbClr val="D3A219"/>
      </a:folHlink>
    </a:clrScheme>
    <a:fontScheme name="Office Theme">
      <a:majorFont>
        <a:latin typeface="Impact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212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Preparations of Ezra </vt:lpstr>
      <vt:lpstr>The Preparations of Ezra </vt:lpstr>
      <vt:lpstr>The Preparations of Ezra </vt:lpstr>
      <vt:lpstr>The Preparations of Ezra </vt:lpstr>
      <vt:lpstr>The Preparations of Ezra </vt:lpstr>
      <vt:lpstr>The Preparations of Ezra </vt:lpstr>
      <vt:lpstr>The Preparations of Ezra </vt:lpstr>
    </vt:vector>
  </TitlesOfParts>
  <Manager/>
  <Company>Animation Factory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Preparations of Ezra </dc:title>
  <dc:subject/>
  <dc:creator/>
  <cp:keywords/>
  <dc:description/>
  <cp:lastModifiedBy>OlsenParkLaptop</cp:lastModifiedBy>
  <cp:revision>5</cp:revision>
  <cp:lastPrinted>1601-01-01T00:00:00Z</cp:lastPrinted>
  <dcterms:created xsi:type="dcterms:W3CDTF">1601-01-01T00:00:00Z</dcterms:created>
  <dcterms:modified xsi:type="dcterms:W3CDTF">2012-09-22T20:41:19Z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TC010900281033</vt:lpwstr>
  </property>
</Properties>
</file>