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 autoAdjust="0"/>
    <p:restoredTop sz="90929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481E3D72-A02E-4D5B-8F02-D3E8EBCA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7243-3ABD-4F27-B0C6-259339169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DBCA-99B9-44EE-8F56-8AC40614D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CB7-386A-40D1-BEAF-DAD837A67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72A-9486-4A43-BD0E-18C63F67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A096-C9C8-4FB4-812F-041D51B6D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BF90-C842-4070-AEF6-4E6546E54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53D-DB3C-4C67-8B24-918F9E17A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33F2-1F5A-4E7D-BBE8-832D6994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AD8A-F338-4707-9C33-8E455B04556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C1F-6597-4E69-B0CC-06B14AE6D4C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43C671-5190-4EF2-95BF-CDCD8CB4DEE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Promises of God</a:t>
            </a:r>
            <a:endParaRPr lang="en-US" sz="44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I.  What God has not promised.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A. To accept excuses (Luke 14:16-24).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B. Another day to live (James 4:13-14).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C. To save men out of the church (E:ph. 5:23; Acts 2:47).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D. Another chance after death (Titus 2:11-12; 2 Cor. 6:2).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E. To hear a sinner's prayer (John 9:31).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F. A life free from hardships (2 Tim. 3:12).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Promises of God</a:t>
            </a:r>
            <a:endParaRPr lang="en-US" sz="440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II. Unconditional promises. </a:t>
            </a:r>
          </a:p>
          <a:p>
            <a:pPr lvl="2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A. No more flood on the earth (Gen. 9:12-17). </a:t>
            </a:r>
          </a:p>
          <a:p>
            <a:pPr lvl="2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B. Death (Heb. 9 :27). </a:t>
            </a:r>
          </a:p>
          <a:p>
            <a:pPr lvl="2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C. Destruction of world and judgment (2 Pet. 3:10; 2 Thess. </a:t>
            </a:r>
            <a:r>
              <a:rPr lang="en-US" sz="36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1:7-10</a:t>
            </a: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The Promises of God</a:t>
            </a:r>
            <a:endParaRPr lang="en-US" sz="44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III. Conditional promises.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A. All things work for good (Rom. 8:28).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B. All things added (Matt. 6:33).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C. Forgiveness of alien sins (Mark 16:16; Acts 2:38).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D. Forgiveness of sins of the erring Christian (Acts 8:22; </a:t>
            </a:r>
            <a:r>
              <a:rPr lang="en-US" sz="2800" b="1" dirty="0" err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Jame</a:t>
            </a: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 5:16). </a:t>
            </a:r>
          </a:p>
          <a:p>
            <a:pPr lvl="2">
              <a:buFontTx/>
              <a:buNone/>
            </a:pPr>
            <a:r>
              <a:rPr lang="en-US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E. Never see the second death (John. 8:51; Rev. 20:14). </a:t>
            </a:r>
          </a:p>
          <a:p>
            <a:pPr lvl="2">
              <a:buFontTx/>
              <a:buNone/>
            </a:pPr>
            <a:endParaRPr lang="en-US" sz="2800" b="1" dirty="0">
              <a:cs typeface="Time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29</TotalTime>
  <Words>213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Prefab</vt:lpstr>
      <vt:lpstr>The Promises of God</vt:lpstr>
      <vt:lpstr>The Promises of God</vt:lpstr>
      <vt:lpstr>The Promises of God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Promises of God</dc:title>
  <dc:creator>ESC</dc:creator>
  <cp:lastModifiedBy>OlsenParkLaptop</cp:lastModifiedBy>
  <cp:revision>6</cp:revision>
  <dcterms:created xsi:type="dcterms:W3CDTF">2012-05-20T19:11:06Z</dcterms:created>
  <dcterms:modified xsi:type="dcterms:W3CDTF">2012-05-25T09:03:05Z</dcterms:modified>
</cp:coreProperties>
</file>