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34" r:id="rId1"/>
  </p:sldMasterIdLst>
  <p:sldIdLst>
    <p:sldId id="260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896" autoAdjust="0"/>
    <p:restoredTop sz="90941" autoAdjust="0"/>
  </p:normalViewPr>
  <p:slideViewPr>
    <p:cSldViewPr>
      <p:cViewPr varScale="1">
        <p:scale>
          <a:sx n="70" d="100"/>
          <a:sy n="70" d="100"/>
        </p:scale>
        <p:origin x="-996" y="-96"/>
      </p:cViewPr>
      <p:guideLst>
        <p:guide orient="horz" pos="2160"/>
        <p:guide pos="2880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14488"/>
            <a:ext cx="7772400" cy="1470025"/>
          </a:xfrm>
        </p:spPr>
        <p:txBody>
          <a:bodyPr anchor="ctr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3397" y="3214686"/>
            <a:ext cx="5897206" cy="1500198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B144-BA59-4F84-9311-9663445616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46AA4-F0B6-49A0-99F4-C3EEB9470F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43768" y="642918"/>
            <a:ext cx="1543032" cy="5483246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42918"/>
            <a:ext cx="6615130" cy="548324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AE20C-4F21-4333-AECF-85DE1BD7B0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50000"/>
              <a:buFont typeface="Wingdings"/>
              <a:buChar char=""/>
              <a:defRPr/>
            </a:lvl1pPr>
            <a:lvl2pPr>
              <a:buSzPct val="50000"/>
              <a:buFont typeface="Wingdings 2"/>
              <a:buChar char=""/>
              <a:defRPr/>
            </a:lvl2pPr>
            <a:lvl3pPr>
              <a:buSzPct val="50000"/>
              <a:buFont typeface="Wingdings"/>
              <a:buChar char="Y"/>
              <a:defRPr/>
            </a:lvl3pPr>
            <a:lvl4pPr>
              <a:buSzPct val="50000"/>
              <a:buFont typeface="Wingdings 2"/>
              <a:buChar char="³"/>
              <a:defRPr/>
            </a:lvl4pPr>
            <a:lvl5pPr>
              <a:buSzPct val="50000"/>
              <a:buFont typeface="Wingdings 2"/>
              <a:buChar char=""/>
              <a:defRPr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598E2-6918-42DC-B66C-2A8F1DAE6C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43183"/>
            <a:ext cx="6457968" cy="1362075"/>
          </a:xfrm>
        </p:spPr>
        <p:txBody>
          <a:bodyPr anchor="ctr"/>
          <a:lstStyle>
            <a:lvl1pPr algn="l">
              <a:defRPr sz="4000" b="0" cap="all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009383"/>
            <a:ext cx="4529142" cy="1500187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43975-A220-4C79-8765-F297CB57FC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4711-1CB4-4CE0-A3D1-D9DC8122D5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0"/>
            </a:lvl2pPr>
            <a:lvl3pPr marL="914400" indent="0">
              <a:buNone/>
              <a:defRPr sz="1800" b="0"/>
            </a:lvl3pPr>
            <a:lvl4pPr marL="1371600" indent="0">
              <a:buNone/>
              <a:defRPr sz="1600" b="0"/>
            </a:lvl4pPr>
            <a:lvl5pPr marL="1828800" indent="0">
              <a:buNone/>
              <a:defRPr sz="1600" b="0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0">
                <a:effectLst/>
              </a:defRPr>
            </a:lvl1pPr>
            <a:lvl2pPr marL="457200" indent="0">
              <a:buNone/>
              <a:defRPr sz="2000" b="0">
                <a:effectLst/>
              </a:defRPr>
            </a:lvl2pPr>
            <a:lvl3pPr marL="914400" indent="0">
              <a:buNone/>
              <a:defRPr sz="1800" b="0">
                <a:effectLst/>
              </a:defRPr>
            </a:lvl3pPr>
            <a:lvl4pPr marL="1371600" indent="0">
              <a:buNone/>
              <a:defRPr sz="1600" b="0">
                <a:effectLst/>
              </a:defRPr>
            </a:lvl4pPr>
            <a:lvl5pPr marL="1828800" indent="0">
              <a:buNone/>
              <a:defRPr sz="1600" b="0">
                <a:effectLst/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D6027-2EE8-4CAE-B1A1-EDCA520D41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709C-BA58-407D-8B0C-ED6A64BE85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E2FA-C5FA-4B17-B59E-57B2C2BE77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571480"/>
            <a:ext cx="3008313" cy="1071570"/>
          </a:xfrm>
        </p:spPr>
        <p:txBody>
          <a:bodyPr anchor="t"/>
          <a:lstStyle>
            <a:lvl1pPr algn="l">
              <a:defRPr sz="2000" b="0"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71481"/>
            <a:ext cx="5111750" cy="555468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643051"/>
            <a:ext cx="3008313" cy="44831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211E-3CB4-4C0B-B4B7-FF6EACD53D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687306"/>
            <a:ext cx="850886" cy="4670520"/>
          </a:xfrm>
        </p:spPr>
        <p:txBody>
          <a:bodyPr vert="eaVert" anchor="ctr"/>
          <a:lstStyle>
            <a:lvl1pPr algn="ctr">
              <a:defRPr sz="2000" b="0">
                <a:gradFill flip="none"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16200000" scaled="1"/>
                  <a:tileRect/>
                </a:gra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0166" y="684213"/>
            <a:ext cx="6929486" cy="4673613"/>
          </a:xfrm>
          <a:prstGeom prst="roundRect">
            <a:avLst>
              <a:gd name="adj" fmla="val 5966"/>
            </a:avLst>
          </a:prstGeom>
          <a:solidFill>
            <a:schemeClr val="bg2">
              <a:tint val="60000"/>
              <a:alpha val="50000"/>
            </a:schemeClr>
          </a:solidFill>
          <a:effectLst>
            <a:outerShdw blurRad="127000" dist="101600" dir="2700000" algn="tl" rotWithShape="0">
              <a:srgbClr val="000000">
                <a:alpha val="43137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00166" y="5481658"/>
            <a:ext cx="6924037" cy="804862"/>
          </a:xfrm>
        </p:spPr>
        <p:txBody>
          <a:bodyPr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7F848-FE0A-40C7-B0B7-FBE2413A86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01090" y="0"/>
            <a:ext cx="642910" cy="571480"/>
          </a:xfrm>
          <a:prstGeom prst="roundRect">
            <a:avLst>
              <a:gd name="adj" fmla="val 16667"/>
            </a:avLst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B16AC-0E0E-4F1F-A2CE-D7C50D1B7EA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gradFill flip="none"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1"/>
            <a:tileRect/>
          </a:gra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"/>
        <a:buChar char="z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ø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"/>
        <a:buChar char="Y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³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¹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cs typeface="Times" charset="0"/>
              </a:rPr>
              <a:t>Religious Opportunity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Tx/>
              <a:buNone/>
            </a:pPr>
            <a:r>
              <a:rPr lang="en-US" sz="4000" b="1" dirty="0">
                <a:cs typeface="Times" charset="0"/>
              </a:rPr>
              <a:t>I.  How Does Opportunity Come?</a:t>
            </a:r>
          </a:p>
          <a:p>
            <a:pPr lvl="1">
              <a:buSzPct val="100000"/>
              <a:buFont typeface="Wingdings" pitchFamily="2" charset="2"/>
              <a:buChar char="§"/>
            </a:pPr>
            <a:r>
              <a:rPr lang="en-US" sz="3200" b="1" dirty="0">
                <a:cs typeface="Times" charset="0"/>
              </a:rPr>
              <a:t>Hearing the word taught (Acts 2:37). </a:t>
            </a:r>
          </a:p>
          <a:p>
            <a:pPr lvl="1">
              <a:buSzPct val="100000"/>
              <a:buFont typeface="Wingdings" pitchFamily="2" charset="2"/>
              <a:buChar char="§"/>
            </a:pPr>
            <a:r>
              <a:rPr lang="en-US" sz="3200" b="1" dirty="0">
                <a:cs typeface="Times" charset="0"/>
              </a:rPr>
              <a:t>The influence of a godly home </a:t>
            </a:r>
            <a:r>
              <a:rPr lang="en-US" sz="3200" b="1" dirty="0" smtClean="0">
                <a:cs typeface="Times" charset="0"/>
              </a:rPr>
              <a:t>                      (</a:t>
            </a:r>
            <a:r>
              <a:rPr lang="en-US" sz="3200" b="1" dirty="0">
                <a:cs typeface="Times" charset="0"/>
              </a:rPr>
              <a:t>2 Tim. 1:3-5). </a:t>
            </a:r>
          </a:p>
          <a:p>
            <a:pPr lvl="1">
              <a:buSzPct val="100000"/>
              <a:buFont typeface="Wingdings" pitchFamily="2" charset="2"/>
              <a:buChar char="§"/>
            </a:pPr>
            <a:r>
              <a:rPr lang="en-US" sz="3200" b="1" dirty="0">
                <a:cs typeface="Times" charset="0"/>
              </a:rPr>
              <a:t>The example of Christians. (Matt. 5:14-16).</a:t>
            </a:r>
          </a:p>
          <a:p>
            <a:pPr lvl="1">
              <a:buSzPct val="100000"/>
              <a:buFont typeface="Wingdings" pitchFamily="2" charset="2"/>
              <a:buChar char="§"/>
            </a:pPr>
            <a:r>
              <a:rPr lang="en-US" sz="3200" b="1" dirty="0">
                <a:cs typeface="Times" charset="0"/>
              </a:rPr>
              <a:t>Study of God’s word (Heb. 4:12).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chemeClr val="tx1"/>
                </a:solidFill>
                <a:cs typeface="Times" charset="0"/>
              </a:rPr>
              <a:t>Religious Opportunity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sz="4400" b="1" dirty="0">
                <a:cs typeface="Times" charset="0"/>
              </a:rPr>
              <a:t>II.  Why Do We Let It Pass?</a:t>
            </a:r>
          </a:p>
          <a:p>
            <a:pPr lvl="1">
              <a:buSzPct val="100000"/>
              <a:buFont typeface="Wingdings" pitchFamily="2" charset="2"/>
              <a:buChar char="§"/>
            </a:pPr>
            <a:r>
              <a:rPr lang="en-US" sz="3600" b="1" dirty="0">
                <a:cs typeface="Times" charset="0"/>
              </a:rPr>
              <a:t>“Hard Saying” (John 6:60).</a:t>
            </a:r>
          </a:p>
          <a:p>
            <a:pPr lvl="1">
              <a:buSzPct val="100000"/>
              <a:buFont typeface="Wingdings" pitchFamily="2" charset="2"/>
              <a:buChar char="§"/>
            </a:pPr>
            <a:r>
              <a:rPr lang="en-US" sz="3600" b="1" dirty="0">
                <a:cs typeface="Times" charset="0"/>
              </a:rPr>
              <a:t>The Pleasure of Sin (Luke 8:14).</a:t>
            </a:r>
          </a:p>
          <a:p>
            <a:pPr lvl="1">
              <a:buSzPct val="100000"/>
              <a:buFont typeface="Wingdings" pitchFamily="2" charset="2"/>
              <a:buChar char="§"/>
            </a:pPr>
            <a:r>
              <a:rPr lang="en-US" sz="3600" b="1" dirty="0">
                <a:cs typeface="Times" charset="0"/>
              </a:rPr>
              <a:t>Negligence (Heb. 2:1-2). </a:t>
            </a:r>
          </a:p>
          <a:p>
            <a:pPr lvl="1">
              <a:buSzPct val="100000"/>
              <a:buFont typeface="Wingdings" pitchFamily="2" charset="2"/>
              <a:buChar char="§"/>
            </a:pPr>
            <a:r>
              <a:rPr lang="en-US" sz="3600" b="1" dirty="0">
                <a:cs typeface="Times" charset="0"/>
              </a:rPr>
              <a:t>Indifference (Matt. 27:4).</a:t>
            </a:r>
          </a:p>
          <a:p>
            <a:pPr lvl="1">
              <a:buSzPct val="100000"/>
              <a:buFont typeface="Wingdings" pitchFamily="2" charset="2"/>
              <a:buChar char="§"/>
            </a:pPr>
            <a:r>
              <a:rPr lang="en-US" sz="3600" b="1" dirty="0" smtClean="0">
                <a:cs typeface="Times" charset="0"/>
              </a:rPr>
              <a:t>Ignorance </a:t>
            </a:r>
            <a:r>
              <a:rPr lang="en-US" sz="3600" b="1" dirty="0">
                <a:cs typeface="Times" charset="0"/>
              </a:rPr>
              <a:t>(Luke 19:42).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chemeClr val="tx1"/>
                </a:solidFill>
                <a:cs typeface="Times" charset="0"/>
              </a:rPr>
              <a:t>Religious Opportunity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Tx/>
              <a:buNone/>
            </a:pPr>
            <a:r>
              <a:rPr lang="en-US" sz="3600" b="1" dirty="0">
                <a:cs typeface="Times" charset="0"/>
              </a:rPr>
              <a:t>III.  Who Is Responsible if It Passes?</a:t>
            </a:r>
          </a:p>
          <a:p>
            <a:pPr lvl="1">
              <a:buSzPct val="100000"/>
              <a:buFont typeface="Wingdings" pitchFamily="2" charset="2"/>
              <a:buChar char="§"/>
            </a:pPr>
            <a:r>
              <a:rPr lang="en-US" sz="3200" b="1" dirty="0">
                <a:cs typeface="Times" charset="0"/>
              </a:rPr>
              <a:t>God is not. (Ezekiel 18:30-32).</a:t>
            </a:r>
          </a:p>
          <a:p>
            <a:pPr lvl="2">
              <a:buSzPct val="100000"/>
              <a:buFont typeface="Wingdings" pitchFamily="2" charset="2"/>
              <a:buChar char="ü"/>
            </a:pPr>
            <a:r>
              <a:rPr lang="en-US" sz="2800" b="1" dirty="0">
                <a:cs typeface="Times" charset="0"/>
              </a:rPr>
              <a:t>Christ invites us to come to Him </a:t>
            </a:r>
            <a:r>
              <a:rPr lang="en-US" sz="2800" b="1" dirty="0" smtClean="0">
                <a:cs typeface="Times" charset="0"/>
              </a:rPr>
              <a:t>          (</a:t>
            </a:r>
            <a:r>
              <a:rPr lang="en-US" sz="2800" b="1" dirty="0">
                <a:cs typeface="Times" charset="0"/>
              </a:rPr>
              <a:t>Matt. 11:28-30).</a:t>
            </a:r>
          </a:p>
          <a:p>
            <a:pPr lvl="2">
              <a:buSzPct val="100000"/>
              <a:buFont typeface="Wingdings" pitchFamily="2" charset="2"/>
              <a:buChar char="ü"/>
            </a:pPr>
            <a:r>
              <a:rPr lang="en-US" sz="2800" b="1" dirty="0">
                <a:cs typeface="Times" charset="0"/>
              </a:rPr>
              <a:t>The Holy Spirit invites us through the </a:t>
            </a:r>
            <a:r>
              <a:rPr lang="en-US" sz="2800" b="1" dirty="0" smtClean="0">
                <a:cs typeface="Times" charset="0"/>
              </a:rPr>
              <a:t>word (Rev</a:t>
            </a:r>
            <a:r>
              <a:rPr lang="en-US" sz="2800" b="1" dirty="0">
                <a:cs typeface="Times" charset="0"/>
              </a:rPr>
              <a:t>. 22:17).</a:t>
            </a:r>
          </a:p>
          <a:p>
            <a:pPr lvl="1">
              <a:buSzPct val="100000"/>
              <a:buFont typeface="Wingdings" pitchFamily="2" charset="2"/>
              <a:buChar char="§"/>
            </a:pPr>
            <a:r>
              <a:rPr lang="en-US" sz="3200" b="1" dirty="0">
                <a:cs typeface="Times" charset="0"/>
              </a:rPr>
              <a:t>Others are not. (Romans 14:11-13).</a:t>
            </a:r>
          </a:p>
          <a:p>
            <a:pPr lvl="1">
              <a:buSzPct val="100000"/>
              <a:buFont typeface="Wingdings" pitchFamily="2" charset="2"/>
              <a:buChar char="§"/>
            </a:pPr>
            <a:r>
              <a:rPr lang="en-US" sz="3200" b="1" dirty="0">
                <a:cs typeface="Times" charset="0"/>
              </a:rPr>
              <a:t>We are responsible. (Ezekiel 18:20).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chemeClr val="tx1"/>
                </a:solidFill>
                <a:cs typeface="Times" charset="0"/>
              </a:rPr>
              <a:t>Religious Opportunity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sz="4400" b="1" dirty="0">
                <a:cs typeface="Times" charset="0"/>
              </a:rPr>
              <a:t>IV.  When Does It Pass? </a:t>
            </a:r>
          </a:p>
          <a:p>
            <a:pPr lvl="1">
              <a:buSzPct val="100000"/>
              <a:buFont typeface="Wingdings" pitchFamily="2" charset="2"/>
              <a:buChar char="§"/>
            </a:pPr>
            <a:r>
              <a:rPr lang="en-US" sz="4000" b="1" dirty="0">
                <a:cs typeface="Times" charset="0"/>
              </a:rPr>
              <a:t>At death (Luke 12:20; </a:t>
            </a:r>
            <a:r>
              <a:rPr lang="en-US" sz="4000" b="1" dirty="0" smtClean="0">
                <a:cs typeface="Times" charset="0"/>
              </a:rPr>
              <a:t>                    Heb</a:t>
            </a:r>
            <a:r>
              <a:rPr lang="en-US" sz="4000" b="1" dirty="0">
                <a:cs typeface="Times" charset="0"/>
              </a:rPr>
              <a:t>. 9:27-28). </a:t>
            </a:r>
          </a:p>
          <a:p>
            <a:pPr lvl="1">
              <a:buSzPct val="100000"/>
              <a:buFont typeface="Wingdings" pitchFamily="2" charset="2"/>
              <a:buChar char="§"/>
            </a:pPr>
            <a:r>
              <a:rPr lang="en-US" sz="4000" b="1" dirty="0">
                <a:cs typeface="Times" charset="0"/>
              </a:rPr>
              <a:t>On the Day of </a:t>
            </a:r>
            <a:r>
              <a:rPr lang="en-US" sz="4000" b="1" dirty="0" smtClean="0">
                <a:cs typeface="Times" charset="0"/>
              </a:rPr>
              <a:t>Judgment                    (</a:t>
            </a:r>
            <a:r>
              <a:rPr lang="en-US" sz="4000" b="1" dirty="0">
                <a:cs typeface="Times" charset="0"/>
              </a:rPr>
              <a:t>2 Cor. 5:9-10).</a:t>
            </a:r>
            <a:r>
              <a:rPr lang="en-US" sz="3600" b="1" dirty="0">
                <a:cs typeface="Times" charset="0"/>
              </a:rPr>
              <a:t/>
            </a:r>
            <a:br>
              <a:rPr lang="en-US" sz="3600" b="1" dirty="0">
                <a:cs typeface="Times" charset="0"/>
              </a:rPr>
            </a:br>
            <a:endParaRPr lang="en-US" sz="3600" b="1" dirty="0">
              <a:cs typeface="Times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uckyTie">
  <a:themeElements>
    <a:clrScheme name="Lucky Tie">
      <a:dk1>
        <a:sysClr val="windowText" lastClr="000000"/>
      </a:dk1>
      <a:lt1>
        <a:sysClr val="window" lastClr="FFFFFF"/>
      </a:lt1>
      <a:dk2>
        <a:srgbClr val="C80000"/>
      </a:dk2>
      <a:lt2>
        <a:srgbClr val="FFECEC"/>
      </a:lt2>
      <a:accent1>
        <a:srgbClr val="C93131"/>
      </a:accent1>
      <a:accent2>
        <a:srgbClr val="F58C5D"/>
      </a:accent2>
      <a:accent3>
        <a:srgbClr val="EABC33"/>
      </a:accent3>
      <a:accent4>
        <a:srgbClr val="698F9B"/>
      </a:accent4>
      <a:accent5>
        <a:srgbClr val="825397"/>
      </a:accent5>
      <a:accent6>
        <a:srgbClr val="814359"/>
      </a:accent6>
      <a:hlink>
        <a:srgbClr val="03AEC5"/>
      </a:hlink>
      <a:folHlink>
        <a:srgbClr val="8D9B07"/>
      </a:folHlink>
    </a:clrScheme>
    <a:fontScheme name="Lucky Tie">
      <a:majorFont>
        <a:latin typeface="Tahoma"/>
        <a:ea typeface=""/>
        <a:cs typeface=""/>
        <a:font script="Cyrl" typeface="Tahoma"/>
        <a:font script="Grek" typeface="Tahoma"/>
        <a:font script="Jpan" typeface="ＭＳ Ｐ明朝"/>
        <a:font script="Hang" typeface="굴림"/>
        <a:font script="Hans" typeface="黑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Franklin Gothic Book"/>
        <a:ea typeface=""/>
        <a:cs typeface=""/>
        <a:font script="Cyrl" typeface="Arial"/>
        <a:font script="Grek"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ucky Tie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hueMod val="100000"/>
                <a:satMod val="90000"/>
              </a:schemeClr>
            </a:gs>
            <a:gs pos="50000">
              <a:schemeClr val="phClr">
                <a:tint val="5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50000"/>
                <a:hueMod val="100000"/>
                <a:satMod val="90000"/>
              </a:schemeClr>
            </a:gs>
          </a:gsLst>
          <a:lin ang="1800000" scaled="1"/>
        </a:gradFill>
        <a:solidFill>
          <a:schemeClr val="phClr">
            <a:tint val="100000"/>
            <a:shade val="100000"/>
            <a:hueMod val="100000"/>
            <a:satMod val="100000"/>
          </a:schemeClr>
        </a:solidFill>
      </a:fillStyleLst>
      <a:lnStyleLst>
        <a:ln w="20000" cap="flat" cmpd="sng" algn="ctr">
          <a:solidFill>
            <a:schemeClr val="phClr"/>
          </a:solidFill>
          <a:prstDash val="solid"/>
        </a:ln>
        <a:ln w="30000" cap="flat" cmpd="sng" algn="ctr">
          <a:solidFill>
            <a:schemeClr val="phClr"/>
          </a:solidFill>
          <a:prstDash val="solid"/>
        </a:ln>
        <a:ln w="400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12700">
              <a:schemeClr val="phClr">
                <a:tint val="100000"/>
                <a:shade val="100000"/>
                <a:alpha val="50196"/>
                <a:hueMod val="100000"/>
                <a:satMod val="100000"/>
              </a:schemeClr>
            </a:glow>
          </a:effectLst>
        </a:effectStyle>
        <a:effectStyle>
          <a:effectLst>
            <a:innerShdw blurRad="25400" dist="38100" dir="2700000">
              <a:schemeClr val="phClr">
                <a:tint val="90000"/>
                <a:shade val="100000"/>
                <a:hueMod val="100000"/>
                <a:satMod val="100000"/>
              </a:schemeClr>
            </a:innerShdw>
          </a:effectLst>
        </a:effectStyle>
        <a:effectStyle>
          <a:effectLst>
            <a:innerShdw blurRad="25400" dist="38100" dir="2700000">
              <a:schemeClr val="phClr">
                <a:tint val="100000"/>
                <a:shade val="50000"/>
                <a:hueMod val="100000"/>
                <a:satMod val="100000"/>
              </a:schemeClr>
            </a:innerShdw>
          </a:effectLst>
          <a:scene3d>
            <a:camera prst="orthographicFront"/>
            <a:lightRig rig="soft" dir="t"/>
          </a:scene3d>
          <a:sp3d extrusionH="76200" prstMaterial="matte">
            <a:bevelT h="50800"/>
            <a:bevelB w="0" h="0"/>
            <a:extrusionClr>
              <a:schemeClr val="accent3">
                <a:tint val="40000"/>
              </a:schemeClr>
            </a:extrusionClr>
          </a:sp3d>
        </a:effectStyle>
      </a:effectStyleLst>
      <a:bgFillStyleLst>
        <a:gradFill rotWithShape="1">
          <a:gsLst>
            <a:gs pos="0">
              <a:schemeClr val="phClr">
                <a:tint val="100000"/>
                <a:shade val="50000"/>
                <a:hueMod val="100000"/>
                <a:satMod val="100000"/>
              </a:schemeClr>
            </a:gs>
            <a:gs pos="40000">
              <a:schemeClr val="phClr">
                <a:tint val="8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50000"/>
                <a:hueMod val="100000"/>
                <a:satMod val="100000"/>
              </a:schemeClr>
            </a:gs>
          </a:gsLst>
          <a:lin ang="27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60000"/>
                <a:hueMod val="100000"/>
                <a:satMod val="100000"/>
              </a:schemeClr>
              <a:schemeClr val="phClr">
                <a:tint val="7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  <a:blipFill>
          <a:blip xmlns:r="http://schemas.openxmlformats.org/officeDocument/2006/relationships" r:embed="rId2">
            <a:duotone>
              <a:schemeClr val="phClr">
                <a:tint val="100000"/>
                <a:shade val="60000"/>
                <a:hueMod val="100000"/>
                <a:satMod val="100000"/>
              </a:schemeClr>
              <a:schemeClr val="phClr">
                <a:tint val="7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Lucky Tie</Template>
  <TotalTime>26</TotalTime>
  <Words>182</Words>
  <Application>Microsoft Office PowerPoint</Application>
  <PresentationFormat>On-screen Show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LuckyTie</vt:lpstr>
      <vt:lpstr>Religious Opportunity</vt:lpstr>
      <vt:lpstr>Religious Opportunity</vt:lpstr>
      <vt:lpstr>Religious Opportunity</vt:lpstr>
      <vt:lpstr>Religious Opportunity</vt:lpstr>
    </vt:vector>
  </TitlesOfParts>
  <Company>AISD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Religious Opportunity</dc:title>
  <dc:creator>ESC</dc:creator>
  <cp:lastModifiedBy>OlsenParkLaptop</cp:lastModifiedBy>
  <cp:revision>6</cp:revision>
  <dcterms:created xsi:type="dcterms:W3CDTF">2012-04-22T04:35:40Z</dcterms:created>
  <dcterms:modified xsi:type="dcterms:W3CDTF">2012-04-24T02:55:03Z</dcterms:modified>
</cp:coreProperties>
</file>