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0"/>
  </p:notesMasterIdLst>
  <p:sldIdLst>
    <p:sldId id="259" r:id="rId4"/>
    <p:sldId id="262" r:id="rId5"/>
    <p:sldId id="260" r:id="rId6"/>
    <p:sldId id="261"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69094" autoAdjust="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566858-6533-47C5-A008-48B7E0B61016}" type="datetimeFigureOut">
              <a:rPr lang="en-US" smtClean="0"/>
              <a:pPr/>
              <a:t>3/12/2012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5B13B-AB11-4E77-BAA8-F3086792A40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3/12/2012 10:15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3/12/2012 10:15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3/12/2012 10:15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3/12/2012 10:15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3/12/2012 10:15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3/12/2012 10:15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sz="6000" b="1" dirty="0" smtClean="0"/>
              <a:t>1 Peter 4:7-10</a:t>
            </a:r>
            <a:endParaRPr lang="en-US" sz="6000" b="1" dirty="0">
              <a:solidFill>
                <a:schemeClr val="tx2"/>
              </a:solidFill>
            </a:endParaRPr>
          </a:p>
        </p:txBody>
      </p:sp>
      <p:sp>
        <p:nvSpPr>
          <p:cNvPr id="3" name="Text Placeholder 2"/>
          <p:cNvSpPr>
            <a:spLocks noGrp="1"/>
          </p:cNvSpPr>
          <p:nvPr>
            <p:ph type="body" sz="quarter" idx="10"/>
          </p:nvPr>
        </p:nvSpPr>
        <p:spPr>
          <a:xfrm>
            <a:off x="381000" y="1905000"/>
            <a:ext cx="8382000" cy="4419600"/>
          </a:xfrm>
          <a:solidFill>
            <a:schemeClr val="bg1">
              <a:lumMod val="75000"/>
              <a:lumOff val="25000"/>
              <a:alpha val="68000"/>
            </a:schemeClr>
          </a:solidFill>
        </p:spPr>
        <p:txBody>
          <a:bodyPr lIns="182880" tIns="182880">
            <a:normAutofit fontScale="85000" lnSpcReduction="10000"/>
          </a:bodyPr>
          <a:lstStyle/>
          <a:p>
            <a:pPr marL="0" indent="0">
              <a:buNone/>
            </a:pPr>
            <a:r>
              <a:rPr lang="en-US" sz="4300" b="1" dirty="0" smtClean="0"/>
              <a:t>“But the end of all things is at hand; therefore be serious and watchful in your prayers. And above all things have fervent love for one another, for "love will cover a multitude of sins."  Be hospitable to one another without grumbling. 10 As each one has received a gift, minister it to one another, as good stewards of the manifold grace of God” (NKJV).</a:t>
            </a:r>
          </a:p>
          <a:p>
            <a:pPr marL="0" indent="0"/>
            <a:endParaRPr lang="en-US" b="1"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b="1" dirty="0" smtClean="0"/>
              <a:t>STEWARDSHIP</a:t>
            </a:r>
            <a:r>
              <a:rPr lang="en-US" dirty="0" smtClean="0"/>
              <a:t/>
            </a:r>
            <a:br>
              <a:rPr lang="en-US" dirty="0" smtClean="0"/>
            </a:br>
            <a:r>
              <a:rPr lang="en-US" sz="3600" b="1" dirty="0" smtClean="0">
                <a:solidFill>
                  <a:schemeClr val="tx2"/>
                </a:solidFill>
              </a:rPr>
              <a:t>(1 Peter 4:7-10)</a:t>
            </a:r>
            <a:endParaRPr lang="en-US" b="1" dirty="0">
              <a:solidFill>
                <a:schemeClr val="tx2"/>
              </a:solidFill>
            </a:endParaRPr>
          </a:p>
        </p:txBody>
      </p:sp>
      <p:sp>
        <p:nvSpPr>
          <p:cNvPr id="3" name="Text Placeholder 2"/>
          <p:cNvSpPr>
            <a:spLocks noGrp="1"/>
          </p:cNvSpPr>
          <p:nvPr>
            <p:ph type="body" sz="quarter" idx="10"/>
          </p:nvPr>
        </p:nvSpPr>
        <p:spPr>
          <a:xfrm>
            <a:off x="381000" y="1905000"/>
            <a:ext cx="8382000" cy="4419600"/>
          </a:xfrm>
          <a:solidFill>
            <a:schemeClr val="bg1">
              <a:lumMod val="75000"/>
              <a:lumOff val="25000"/>
              <a:alpha val="68000"/>
            </a:schemeClr>
          </a:solidFill>
        </p:spPr>
        <p:txBody>
          <a:bodyPr lIns="182880" tIns="182880">
            <a:normAutofit fontScale="92500"/>
          </a:bodyPr>
          <a:lstStyle/>
          <a:p>
            <a:pPr>
              <a:buNone/>
            </a:pPr>
            <a:r>
              <a:rPr lang="en-US" sz="4300" b="1" dirty="0" smtClean="0"/>
              <a:t>I.  A Steward is Owned By a Master.</a:t>
            </a:r>
          </a:p>
          <a:p>
            <a:pPr lvl="1"/>
            <a:r>
              <a:rPr lang="en-US" sz="4000" b="1" dirty="0" smtClean="0"/>
              <a:t>We are God’s by creation (Gen. 2:7).</a:t>
            </a:r>
          </a:p>
          <a:p>
            <a:pPr lvl="1"/>
            <a:r>
              <a:rPr lang="en-US" sz="4000" b="1" dirty="0" smtClean="0"/>
              <a:t>We are God’s by right of redemption              (1 Cor. 6:19-20; Eph. 1:7).</a:t>
            </a:r>
          </a:p>
          <a:p>
            <a:pPr lvl="1"/>
            <a:r>
              <a:rPr lang="en-US" sz="4000" b="1" dirty="0" smtClean="0"/>
              <a:t>We are God’s by providential provision  (Acts 14:15-17; 17:25, 28).   </a:t>
            </a:r>
          </a:p>
          <a:p>
            <a:pPr lvl="1"/>
            <a:endParaRPr lang="en-US" sz="3200" b="1"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b="1" dirty="0" smtClean="0"/>
              <a:t>STEWARDSHIP</a:t>
            </a:r>
            <a:r>
              <a:rPr lang="en-US" dirty="0" smtClean="0"/>
              <a:t/>
            </a:r>
            <a:br>
              <a:rPr lang="en-US" dirty="0" smtClean="0"/>
            </a:br>
            <a:r>
              <a:rPr lang="en-US" sz="3600" b="1" dirty="0" smtClean="0">
                <a:solidFill>
                  <a:schemeClr val="tx2"/>
                </a:solidFill>
              </a:rPr>
              <a:t>(1 Peter 4:7-10)</a:t>
            </a:r>
            <a:endParaRPr lang="en-US" b="1" dirty="0">
              <a:solidFill>
                <a:schemeClr val="tx2"/>
              </a:solidFill>
            </a:endParaRPr>
          </a:p>
        </p:txBody>
      </p:sp>
      <p:sp>
        <p:nvSpPr>
          <p:cNvPr id="3" name="Text Placeholder 2"/>
          <p:cNvSpPr>
            <a:spLocks noGrp="1"/>
          </p:cNvSpPr>
          <p:nvPr>
            <p:ph type="body" sz="quarter" idx="10"/>
          </p:nvPr>
        </p:nvSpPr>
        <p:spPr>
          <a:xfrm>
            <a:off x="381000" y="1905000"/>
            <a:ext cx="8382000" cy="4419600"/>
          </a:xfrm>
          <a:solidFill>
            <a:schemeClr val="bg1">
              <a:lumMod val="75000"/>
              <a:lumOff val="25000"/>
              <a:alpha val="68000"/>
            </a:schemeClr>
          </a:solidFill>
        </p:spPr>
        <p:txBody>
          <a:bodyPr lIns="182880" tIns="182880">
            <a:normAutofit fontScale="92500"/>
          </a:bodyPr>
          <a:lstStyle/>
          <a:p>
            <a:pPr>
              <a:buNone/>
            </a:pPr>
            <a:r>
              <a:rPr lang="en-US" sz="4300" b="1" dirty="0" smtClean="0"/>
              <a:t>II.  A Steward Has Goods Committed to His Charge. </a:t>
            </a:r>
            <a:r>
              <a:rPr lang="en-US" sz="3300" b="1" i="1" dirty="0" smtClean="0"/>
              <a:t>What Is Entrusted to Christians?</a:t>
            </a:r>
            <a:endParaRPr lang="en-US" sz="4300" b="1" dirty="0" smtClean="0"/>
          </a:p>
          <a:p>
            <a:pPr lvl="1"/>
            <a:r>
              <a:rPr lang="en-US" sz="4000" b="1" dirty="0" smtClean="0"/>
              <a:t>Time (James 4:13-15).</a:t>
            </a:r>
          </a:p>
          <a:p>
            <a:pPr lvl="1"/>
            <a:r>
              <a:rPr lang="en-US" sz="4000" b="1" dirty="0" smtClean="0"/>
              <a:t>Abilities (Deut. 8:11, 14, 17-18;         James. 1:17).</a:t>
            </a:r>
          </a:p>
          <a:p>
            <a:pPr lvl="1"/>
            <a:r>
              <a:rPr lang="en-US" sz="4000" b="1" dirty="0" smtClean="0"/>
              <a:t>Resources - Physical and Spiritual. (Matt. 25:14-30; 1 Cor. 4:1; Titus 1:9). </a:t>
            </a:r>
          </a:p>
          <a:p>
            <a:pPr lvl="1"/>
            <a:endParaRPr lang="en-US" sz="3200" b="1"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b="1" dirty="0" smtClean="0"/>
              <a:t>STEWARDSHIP</a:t>
            </a:r>
            <a:r>
              <a:rPr lang="en-US" dirty="0" smtClean="0"/>
              <a:t/>
            </a:r>
            <a:br>
              <a:rPr lang="en-US" dirty="0" smtClean="0"/>
            </a:br>
            <a:r>
              <a:rPr lang="en-US" sz="3600" b="1" dirty="0" smtClean="0">
                <a:solidFill>
                  <a:schemeClr val="tx2"/>
                </a:solidFill>
              </a:rPr>
              <a:t>(1 Peter 4:7-10)</a:t>
            </a:r>
            <a:endParaRPr lang="en-US" b="1" dirty="0">
              <a:solidFill>
                <a:schemeClr val="tx2"/>
              </a:solidFill>
            </a:endParaRPr>
          </a:p>
        </p:txBody>
      </p:sp>
      <p:sp>
        <p:nvSpPr>
          <p:cNvPr id="3" name="Text Placeholder 2"/>
          <p:cNvSpPr>
            <a:spLocks noGrp="1"/>
          </p:cNvSpPr>
          <p:nvPr>
            <p:ph type="body" sz="quarter" idx="10"/>
          </p:nvPr>
        </p:nvSpPr>
        <p:spPr>
          <a:xfrm>
            <a:off x="381000" y="1905000"/>
            <a:ext cx="8382000" cy="4419600"/>
          </a:xfrm>
          <a:solidFill>
            <a:schemeClr val="bg1">
              <a:lumMod val="75000"/>
              <a:lumOff val="25000"/>
              <a:alpha val="68000"/>
            </a:schemeClr>
          </a:solidFill>
        </p:spPr>
        <p:txBody>
          <a:bodyPr lIns="182880" tIns="182880">
            <a:normAutofit fontScale="92500" lnSpcReduction="10000"/>
          </a:bodyPr>
          <a:lstStyle/>
          <a:p>
            <a:pPr>
              <a:buNone/>
            </a:pPr>
            <a:r>
              <a:rPr lang="en-US" sz="4300" b="1" dirty="0" smtClean="0"/>
              <a:t>III.  A Steward Has the Responsibility to Serve.</a:t>
            </a:r>
          </a:p>
          <a:p>
            <a:pPr lvl="1"/>
            <a:r>
              <a:rPr lang="en-US" sz="4000" b="1" dirty="0" smtClean="0"/>
              <a:t>Make the Master our Top Priority (Matt. 10:37-39; Acts 5:29).</a:t>
            </a:r>
          </a:p>
          <a:p>
            <a:pPr lvl="1"/>
            <a:r>
              <a:rPr lang="en-US" sz="4000" b="1" dirty="0" smtClean="0"/>
              <a:t>With Faithfulness (1 Cor. 4:1-5; Rev. 2:9-10).</a:t>
            </a:r>
          </a:p>
          <a:p>
            <a:pPr lvl="1"/>
            <a:r>
              <a:rPr lang="en-US" sz="4000" b="1" dirty="0" smtClean="0"/>
              <a:t>With Obedience (Deut. 10:12-13; 11:26-28; Matt. 7:21).  </a:t>
            </a:r>
          </a:p>
          <a:p>
            <a:pPr lvl="1"/>
            <a:endParaRPr lang="en-US" sz="4000" b="1" dirty="0" smtClean="0"/>
          </a:p>
          <a:p>
            <a:pPr lvl="1"/>
            <a:endParaRPr lang="en-US" sz="3200" b="1"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sz="6000" b="1" dirty="0" smtClean="0"/>
              <a:t>Luke 12:42-46</a:t>
            </a:r>
            <a:endParaRPr lang="en-US" sz="6000" b="1" dirty="0">
              <a:solidFill>
                <a:schemeClr val="tx2"/>
              </a:solidFill>
            </a:endParaRPr>
          </a:p>
        </p:txBody>
      </p:sp>
      <p:sp>
        <p:nvSpPr>
          <p:cNvPr id="3" name="Text Placeholder 2"/>
          <p:cNvSpPr>
            <a:spLocks noGrp="1"/>
          </p:cNvSpPr>
          <p:nvPr>
            <p:ph type="body" sz="quarter" idx="10"/>
          </p:nvPr>
        </p:nvSpPr>
        <p:spPr>
          <a:xfrm>
            <a:off x="381000" y="1905000"/>
            <a:ext cx="8382000" cy="4419600"/>
          </a:xfrm>
          <a:solidFill>
            <a:schemeClr val="bg1">
              <a:lumMod val="75000"/>
              <a:lumOff val="25000"/>
              <a:alpha val="68000"/>
            </a:schemeClr>
          </a:solidFill>
        </p:spPr>
        <p:txBody>
          <a:bodyPr lIns="182880" tIns="182880">
            <a:normAutofit fontScale="92500" lnSpcReduction="20000"/>
          </a:bodyPr>
          <a:lstStyle/>
          <a:p>
            <a:pPr marL="0" indent="0">
              <a:buNone/>
            </a:pPr>
            <a:r>
              <a:rPr lang="en-US" sz="4300" b="1" dirty="0" smtClean="0"/>
              <a:t>“And the Lord said, Who then is that faithful and wise steward, whom his master will make ruler over his household, to give them their portion of food in due season? Blessed is that servant whom his master will find so doing when he comes. Truly, I say to you that he will make him ruler over all that he has...”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sz="6000" b="1" dirty="0" smtClean="0"/>
              <a:t>Luke 12:42-46</a:t>
            </a:r>
            <a:endParaRPr lang="en-US" sz="6000" b="1" dirty="0">
              <a:solidFill>
                <a:schemeClr val="tx2"/>
              </a:solidFill>
            </a:endParaRPr>
          </a:p>
        </p:txBody>
      </p:sp>
      <p:sp>
        <p:nvSpPr>
          <p:cNvPr id="3" name="Text Placeholder 2"/>
          <p:cNvSpPr>
            <a:spLocks noGrp="1"/>
          </p:cNvSpPr>
          <p:nvPr>
            <p:ph type="body" sz="quarter" idx="10"/>
          </p:nvPr>
        </p:nvSpPr>
        <p:spPr>
          <a:xfrm>
            <a:off x="381000" y="1905000"/>
            <a:ext cx="8382000" cy="4419600"/>
          </a:xfrm>
          <a:solidFill>
            <a:schemeClr val="bg1">
              <a:lumMod val="75000"/>
              <a:lumOff val="25000"/>
              <a:alpha val="68000"/>
            </a:schemeClr>
          </a:solidFill>
        </p:spPr>
        <p:txBody>
          <a:bodyPr lIns="182880" tIns="182880">
            <a:normAutofit fontScale="85000" lnSpcReduction="20000"/>
          </a:bodyPr>
          <a:lstStyle/>
          <a:p>
            <a:pPr marL="0" indent="0">
              <a:buNone/>
            </a:pPr>
            <a:r>
              <a:rPr lang="en-US" sz="4300" b="1" dirty="0" smtClean="0"/>
              <a:t>“…But if that servant says in his heart, 'My master is delaying his coming,' and begins to beat the male and female servants, and to eat and drink and be drunk, the master of that servant will come on a day when he is not looking for him, and at an hour when he is not aware, and will cut him in two and appoint him his portion with the unbelievers.”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Green_Gold texture template Segoe">
  <a:themeElements>
    <a:clrScheme name="Green Template-Template">
      <a:dk1>
        <a:srgbClr val="000000"/>
      </a:dk1>
      <a:lt1>
        <a:srgbClr val="FFFFFF"/>
      </a:lt1>
      <a:dk2>
        <a:srgbClr val="1F7335"/>
      </a:dk2>
      <a:lt2>
        <a:srgbClr val="C4FF89"/>
      </a:lt2>
      <a:accent1>
        <a:srgbClr val="FFC000"/>
      </a:accent1>
      <a:accent2>
        <a:srgbClr val="3497AE"/>
      </a:accent2>
      <a:accent3>
        <a:srgbClr val="DF8045"/>
      </a:accent3>
      <a:accent4>
        <a:srgbClr val="7DCC2E"/>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51DED46-D66D-454A-B8B2-8EE17CF4D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1_Green_Gold texture template Segoe</Template>
  <TotalTime>45</TotalTime>
  <Words>1002</Words>
  <Application>Microsoft Office PowerPoint</Application>
  <PresentationFormat>On-screen Show (4:3)</PresentationFormat>
  <Paragraphs>45</Paragraphs>
  <Slides>6</Slides>
  <Notes>6</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1_Green_Gold texture template Segoe</vt:lpstr>
      <vt:lpstr>White with Courier font for code slides</vt:lpstr>
      <vt:lpstr>1 Peter 4:7-10</vt:lpstr>
      <vt:lpstr>STEWARDSHIP (1 Peter 4:7-10)</vt:lpstr>
      <vt:lpstr>STEWARDSHIP (1 Peter 4:7-10)</vt:lpstr>
      <vt:lpstr>STEWARDSHIP (1 Peter 4:7-10)</vt:lpstr>
      <vt:lpstr>Luke 12:42-46</vt:lpstr>
      <vt:lpstr>Luke 12:42-46</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STEWARDSHIP (1 Peter 4:7-10)</dc:title>
  <dc:subject/>
  <dc:creator>OlsenParkLaptop</dc:creator>
  <cp:keywords/>
  <dc:description/>
  <cp:lastModifiedBy>OlsenParkLaptop</cp:lastModifiedBy>
  <cp:revision>4</cp:revision>
  <dcterms:created xsi:type="dcterms:W3CDTF">2012-03-11T17:51:09Z</dcterms:created>
  <dcterms:modified xsi:type="dcterms:W3CDTF">2012-03-12T15:15:48Z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TC102867489990</vt:lpwstr>
  </property>
</Properties>
</file>