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8" r:id="rId2"/>
    <p:sldId id="267" r:id="rId3"/>
    <p:sldId id="268" r:id="rId4"/>
    <p:sldId id="269" r:id="rId5"/>
    <p:sldId id="257" r:id="rId6"/>
    <p:sldId id="256" r:id="rId7"/>
    <p:sldId id="266" r:id="rId8"/>
    <p:sldId id="259" r:id="rId9"/>
    <p:sldId id="260" r:id="rId10"/>
    <p:sldId id="261" r:id="rId11"/>
    <p:sldId id="262" r:id="rId12"/>
    <p:sldId id="265"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3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92734CB-43D8-47FA-8A1C-EE66907AEA5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130425"/>
            <a:ext cx="7772400" cy="1470025"/>
          </a:xfrm>
          <a:effectLst>
            <a:outerShdw blurRad="50800" dist="38100" dir="8100000" algn="tr" rotWithShape="0">
              <a:prstClr val="black">
                <a:alpha val="40000"/>
              </a:prstClr>
            </a:outerShdw>
          </a:effectLst>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50800" dist="38100" dir="8100000" algn="tr" rotWithShape="0">
                    <a:prstClr val="black">
                      <a:alpha val="40000"/>
                    </a:prstClr>
                  </a:outerShdw>
                </a:effectLst>
              </a:defRPr>
            </a:lvl1pPr>
          </a:lstStyle>
          <a:p>
            <a:r>
              <a:rPr lang="en-US" dirty="0" smtClean="0"/>
              <a:t>Click to edit Master title style</a:t>
            </a:r>
            <a:endParaRPr lang="en-US" dirty="0"/>
          </a:p>
        </p:txBody>
      </p:sp>
      <p:sp>
        <p:nvSpPr>
          <p:cNvPr id="4099" name="Rectangle 3"/>
          <p:cNvSpPr>
            <a:spLocks noGrp="1" noChangeArrowheads="1"/>
          </p:cNvSpPr>
          <p:nvPr>
            <p:ph type="subTitle" idx="1"/>
          </p:nvPr>
        </p:nvSpPr>
        <p:spPr>
          <a:xfrm>
            <a:off x="1371600" y="3886200"/>
            <a:ext cx="6400800" cy="1752600"/>
          </a:xfrm>
        </p:spPr>
        <p:txBody>
          <a:bodyPr/>
          <a:lstStyle>
            <a:lvl1pPr marL="0" indent="0" algn="ctr">
              <a:buFontTx/>
              <a:buNone/>
              <a:defRPr b="1" cap="none" spc="0">
                <a:ln w="1905"/>
                <a:solidFill>
                  <a:schemeClr val="tx1">
                    <a:lumMod val="75000"/>
                    <a:lumOff val="25000"/>
                  </a:schemeClr>
                </a:solidFill>
                <a:effectLst>
                  <a:outerShdw blurRad="50800" dist="38100" dir="8100000" algn="tr" rotWithShape="0">
                    <a:prstClr val="black">
                      <a:alpha val="40000"/>
                    </a:prstClr>
                  </a:outerShdw>
                </a:effectLst>
              </a:defRPr>
            </a:lvl1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613525"/>
            <a:ext cx="2133600" cy="244475"/>
          </a:xfrm>
          <a:prstGeom prst="rect">
            <a:avLst/>
          </a:prstGeom>
        </p:spPr>
        <p:txBody>
          <a:bodyPr/>
          <a:lstStyle>
            <a:lvl1pPr>
              <a:defRPr/>
            </a:lvl1pPr>
          </a:lstStyle>
          <a:p>
            <a:fld id="{BB7D32BD-0789-4724-88D4-93DD327C855E}" type="datetime1">
              <a:rPr lang="en-US"/>
              <a:pPr/>
              <a:t>6/14/2012</a:t>
            </a:fld>
            <a:endParaRPr lang="en-US"/>
          </a:p>
        </p:txBody>
      </p:sp>
      <p:sp>
        <p:nvSpPr>
          <p:cNvPr id="5" name="Footer Placeholder 4"/>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6" name="Slide Number Placeholder 5"/>
          <p:cNvSpPr>
            <a:spLocks noGrp="1"/>
          </p:cNvSpPr>
          <p:nvPr>
            <p:ph type="sldNum" sz="quarter" idx="12"/>
          </p:nvPr>
        </p:nvSpPr>
        <p:spPr>
          <a:xfrm>
            <a:off x="7924800" y="6629400"/>
            <a:ext cx="1219200" cy="228600"/>
          </a:xfrm>
          <a:prstGeom prst="rect">
            <a:avLst/>
          </a:prstGeom>
        </p:spPr>
        <p:txBody>
          <a:bodyPr/>
          <a:lstStyle>
            <a:lvl1pPr>
              <a:defRPr/>
            </a:lvl1pPr>
          </a:lstStyle>
          <a:p>
            <a:fld id="{9DB1883A-3D36-4AF0-8779-3BF6A118C6D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613525"/>
            <a:ext cx="2133600" cy="244475"/>
          </a:xfrm>
          <a:prstGeom prst="rect">
            <a:avLst/>
          </a:prstGeom>
        </p:spPr>
        <p:txBody>
          <a:bodyPr/>
          <a:lstStyle>
            <a:lvl1pPr>
              <a:defRPr/>
            </a:lvl1pPr>
          </a:lstStyle>
          <a:p>
            <a:fld id="{A2C346D3-82E4-4F1D-BCC4-6DDE4155529F}" type="datetime1">
              <a:rPr lang="en-US"/>
              <a:pPr/>
              <a:t>6/14/2012</a:t>
            </a:fld>
            <a:endParaRPr lang="en-US"/>
          </a:p>
        </p:txBody>
      </p:sp>
      <p:sp>
        <p:nvSpPr>
          <p:cNvPr id="5" name="Footer Placeholder 4"/>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6" name="Slide Number Placeholder 5"/>
          <p:cNvSpPr>
            <a:spLocks noGrp="1"/>
          </p:cNvSpPr>
          <p:nvPr>
            <p:ph type="sldNum" sz="quarter" idx="12"/>
          </p:nvPr>
        </p:nvSpPr>
        <p:spPr>
          <a:xfrm>
            <a:off x="7924800" y="6629400"/>
            <a:ext cx="1219200" cy="228600"/>
          </a:xfrm>
          <a:prstGeom prst="rect">
            <a:avLst/>
          </a:prstGeom>
        </p:spPr>
        <p:txBody>
          <a:bodyPr/>
          <a:lstStyle>
            <a:lvl1pPr>
              <a:defRPr/>
            </a:lvl1pPr>
          </a:lstStyle>
          <a:p>
            <a:fld id="{68E02178-CB52-4478-ABFE-41C7E5C2D4B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0" y="6613525"/>
            <a:ext cx="2133600" cy="244475"/>
          </a:xfrm>
          <a:prstGeom prst="rect">
            <a:avLst/>
          </a:prstGeom>
        </p:spPr>
        <p:txBody>
          <a:bodyPr/>
          <a:lstStyle>
            <a:lvl1pPr>
              <a:defRPr/>
            </a:lvl1pPr>
          </a:lstStyle>
          <a:p>
            <a:fld id="{409940A2-1F86-4445-A34D-BA157A92A643}" type="datetime1">
              <a:rPr lang="en-US"/>
              <a:pPr/>
              <a:t>6/14/2012</a:t>
            </a:fld>
            <a:endParaRPr lang="en-US"/>
          </a:p>
        </p:txBody>
      </p:sp>
      <p:sp>
        <p:nvSpPr>
          <p:cNvPr id="5" name="Footer Placeholder 4"/>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6" name="Slide Number Placeholder 5"/>
          <p:cNvSpPr>
            <a:spLocks noGrp="1"/>
          </p:cNvSpPr>
          <p:nvPr>
            <p:ph type="sldNum" sz="quarter" idx="12"/>
          </p:nvPr>
        </p:nvSpPr>
        <p:spPr>
          <a:xfrm>
            <a:off x="7924800" y="6629400"/>
            <a:ext cx="1219200" cy="228600"/>
          </a:xfrm>
          <a:prstGeom prst="rect">
            <a:avLst/>
          </a:prstGeom>
        </p:spPr>
        <p:txBody>
          <a:bodyPr/>
          <a:lstStyle>
            <a:lvl1pPr>
              <a:defRPr/>
            </a:lvl1pPr>
          </a:lstStyle>
          <a:p>
            <a:fld id="{2E2D78D4-23BE-4492-B8B4-FA61F4B96D1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0" y="6613525"/>
            <a:ext cx="2133600" cy="244475"/>
          </a:xfrm>
          <a:prstGeom prst="rect">
            <a:avLst/>
          </a:prstGeom>
        </p:spPr>
        <p:txBody>
          <a:bodyPr/>
          <a:lstStyle>
            <a:lvl1pPr>
              <a:defRPr/>
            </a:lvl1pPr>
          </a:lstStyle>
          <a:p>
            <a:fld id="{6E04BCFF-3325-4F6F-9331-2B19B65113DB}" type="datetime1">
              <a:rPr lang="en-US"/>
              <a:pPr/>
              <a:t>6/14/2012</a:t>
            </a:fld>
            <a:endParaRPr lang="en-US"/>
          </a:p>
        </p:txBody>
      </p:sp>
      <p:sp>
        <p:nvSpPr>
          <p:cNvPr id="5" name="Footer Placeholder 4"/>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6" name="Slide Number Placeholder 5"/>
          <p:cNvSpPr>
            <a:spLocks noGrp="1"/>
          </p:cNvSpPr>
          <p:nvPr>
            <p:ph type="sldNum" sz="quarter" idx="12"/>
          </p:nvPr>
        </p:nvSpPr>
        <p:spPr>
          <a:xfrm>
            <a:off x="7924800" y="6629400"/>
            <a:ext cx="1219200" cy="228600"/>
          </a:xfrm>
          <a:prstGeom prst="rect">
            <a:avLst/>
          </a:prstGeom>
        </p:spPr>
        <p:txBody>
          <a:bodyPr/>
          <a:lstStyle>
            <a:lvl1pPr>
              <a:defRPr/>
            </a:lvl1pPr>
          </a:lstStyle>
          <a:p>
            <a:fld id="{4F42C933-D41F-4C59-B267-CF60EDEB36A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0" y="6613525"/>
            <a:ext cx="2133600" cy="244475"/>
          </a:xfrm>
          <a:prstGeom prst="rect">
            <a:avLst/>
          </a:prstGeom>
        </p:spPr>
        <p:txBody>
          <a:bodyPr/>
          <a:lstStyle>
            <a:lvl1pPr>
              <a:defRPr/>
            </a:lvl1pPr>
          </a:lstStyle>
          <a:p>
            <a:fld id="{5CECEC9E-CBFD-4353-9456-8415A0BBB889}" type="datetime1">
              <a:rPr lang="en-US"/>
              <a:pPr/>
              <a:t>6/14/2012</a:t>
            </a:fld>
            <a:endParaRPr lang="en-US"/>
          </a:p>
        </p:txBody>
      </p:sp>
      <p:sp>
        <p:nvSpPr>
          <p:cNvPr id="6" name="Footer Placeholder 5"/>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7" name="Slide Number Placeholder 6"/>
          <p:cNvSpPr>
            <a:spLocks noGrp="1"/>
          </p:cNvSpPr>
          <p:nvPr>
            <p:ph type="sldNum" sz="quarter" idx="12"/>
          </p:nvPr>
        </p:nvSpPr>
        <p:spPr>
          <a:xfrm>
            <a:off x="7924800" y="6629400"/>
            <a:ext cx="1219200" cy="228600"/>
          </a:xfrm>
          <a:prstGeom prst="rect">
            <a:avLst/>
          </a:prstGeom>
        </p:spPr>
        <p:txBody>
          <a:bodyPr/>
          <a:lstStyle>
            <a:lvl1pPr>
              <a:defRPr/>
            </a:lvl1pPr>
          </a:lstStyle>
          <a:p>
            <a:fld id="{BA98636B-7E37-4EB3-A003-CFF65364996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0" y="6613525"/>
            <a:ext cx="2133600" cy="244475"/>
          </a:xfrm>
          <a:prstGeom prst="rect">
            <a:avLst/>
          </a:prstGeom>
        </p:spPr>
        <p:txBody>
          <a:bodyPr/>
          <a:lstStyle>
            <a:lvl1pPr>
              <a:defRPr/>
            </a:lvl1pPr>
          </a:lstStyle>
          <a:p>
            <a:fld id="{2DE4F9D0-32A5-43FC-A26B-2E0336468EAC}" type="datetime1">
              <a:rPr lang="en-US"/>
              <a:pPr/>
              <a:t>6/14/2012</a:t>
            </a:fld>
            <a:endParaRPr lang="en-US"/>
          </a:p>
        </p:txBody>
      </p:sp>
      <p:sp>
        <p:nvSpPr>
          <p:cNvPr id="8" name="Footer Placeholder 7"/>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9" name="Slide Number Placeholder 8"/>
          <p:cNvSpPr>
            <a:spLocks noGrp="1"/>
          </p:cNvSpPr>
          <p:nvPr>
            <p:ph type="sldNum" sz="quarter" idx="12"/>
          </p:nvPr>
        </p:nvSpPr>
        <p:spPr>
          <a:xfrm>
            <a:off x="7924800" y="6629400"/>
            <a:ext cx="1219200" cy="228600"/>
          </a:xfrm>
          <a:prstGeom prst="rect">
            <a:avLst/>
          </a:prstGeom>
        </p:spPr>
        <p:txBody>
          <a:bodyPr/>
          <a:lstStyle>
            <a:lvl1pPr>
              <a:defRPr/>
            </a:lvl1pPr>
          </a:lstStyle>
          <a:p>
            <a:fld id="{82B2883B-9338-417D-8E0D-4390D39C23D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0" y="6613525"/>
            <a:ext cx="2133600" cy="244475"/>
          </a:xfrm>
          <a:prstGeom prst="rect">
            <a:avLst/>
          </a:prstGeom>
        </p:spPr>
        <p:txBody>
          <a:bodyPr/>
          <a:lstStyle>
            <a:lvl1pPr>
              <a:defRPr/>
            </a:lvl1pPr>
          </a:lstStyle>
          <a:p>
            <a:fld id="{A7E87442-C119-4BF1-975C-2CBB44807426}" type="datetime1">
              <a:rPr lang="en-US"/>
              <a:pPr/>
              <a:t>6/14/2012</a:t>
            </a:fld>
            <a:endParaRPr lang="en-US"/>
          </a:p>
        </p:txBody>
      </p:sp>
      <p:sp>
        <p:nvSpPr>
          <p:cNvPr id="4" name="Footer Placeholder 3"/>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5" name="Slide Number Placeholder 4"/>
          <p:cNvSpPr>
            <a:spLocks noGrp="1"/>
          </p:cNvSpPr>
          <p:nvPr>
            <p:ph type="sldNum" sz="quarter" idx="12"/>
          </p:nvPr>
        </p:nvSpPr>
        <p:spPr>
          <a:xfrm>
            <a:off x="7924800" y="6629400"/>
            <a:ext cx="1219200" cy="228600"/>
          </a:xfrm>
          <a:prstGeom prst="rect">
            <a:avLst/>
          </a:prstGeom>
        </p:spPr>
        <p:txBody>
          <a:bodyPr/>
          <a:lstStyle>
            <a:lvl1pPr>
              <a:defRPr/>
            </a:lvl1pPr>
          </a:lstStyle>
          <a:p>
            <a:fld id="{3DB01037-C7D0-41EF-A8DF-D5E7CF5E9D7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0" y="6613525"/>
            <a:ext cx="2133600" cy="244475"/>
          </a:xfrm>
          <a:prstGeom prst="rect">
            <a:avLst/>
          </a:prstGeom>
        </p:spPr>
        <p:txBody>
          <a:bodyPr/>
          <a:lstStyle>
            <a:lvl1pPr>
              <a:defRPr/>
            </a:lvl1pPr>
          </a:lstStyle>
          <a:p>
            <a:fld id="{8F8920BF-CDAA-4680-8B32-121FA1D1AE4B}" type="datetime1">
              <a:rPr lang="en-US"/>
              <a:pPr/>
              <a:t>6/14/2012</a:t>
            </a:fld>
            <a:endParaRPr lang="en-US"/>
          </a:p>
        </p:txBody>
      </p:sp>
      <p:sp>
        <p:nvSpPr>
          <p:cNvPr id="3" name="Footer Placeholder 2"/>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4" name="Slide Number Placeholder 3"/>
          <p:cNvSpPr>
            <a:spLocks noGrp="1"/>
          </p:cNvSpPr>
          <p:nvPr>
            <p:ph type="sldNum" sz="quarter" idx="12"/>
          </p:nvPr>
        </p:nvSpPr>
        <p:spPr>
          <a:xfrm>
            <a:off x="7924800" y="6629400"/>
            <a:ext cx="1219200" cy="228600"/>
          </a:xfrm>
          <a:prstGeom prst="rect">
            <a:avLst/>
          </a:prstGeom>
        </p:spPr>
        <p:txBody>
          <a:bodyPr/>
          <a:lstStyle>
            <a:lvl1pPr>
              <a:defRPr/>
            </a:lvl1pPr>
          </a:lstStyle>
          <a:p>
            <a:fld id="{1A4846FB-8C71-4A04-B4A0-C4E36F5E3E1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0" y="6613525"/>
            <a:ext cx="2133600" cy="244475"/>
          </a:xfrm>
          <a:prstGeom prst="rect">
            <a:avLst/>
          </a:prstGeom>
        </p:spPr>
        <p:txBody>
          <a:bodyPr/>
          <a:lstStyle>
            <a:lvl1pPr>
              <a:defRPr/>
            </a:lvl1pPr>
          </a:lstStyle>
          <a:p>
            <a:fld id="{5944B8D4-3B7F-40F4-A9C7-19B1EBCA8D79}" type="datetime1">
              <a:rPr lang="en-US"/>
              <a:pPr/>
              <a:t>6/14/2012</a:t>
            </a:fld>
            <a:endParaRPr lang="en-US"/>
          </a:p>
        </p:txBody>
      </p:sp>
      <p:sp>
        <p:nvSpPr>
          <p:cNvPr id="6" name="Footer Placeholder 5"/>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7" name="Slide Number Placeholder 6"/>
          <p:cNvSpPr>
            <a:spLocks noGrp="1"/>
          </p:cNvSpPr>
          <p:nvPr>
            <p:ph type="sldNum" sz="quarter" idx="12"/>
          </p:nvPr>
        </p:nvSpPr>
        <p:spPr>
          <a:xfrm>
            <a:off x="7924800" y="6629400"/>
            <a:ext cx="1219200" cy="228600"/>
          </a:xfrm>
          <a:prstGeom prst="rect">
            <a:avLst/>
          </a:prstGeom>
        </p:spPr>
        <p:txBody>
          <a:bodyPr/>
          <a:lstStyle>
            <a:lvl1pPr>
              <a:defRPr/>
            </a:lvl1pPr>
          </a:lstStyle>
          <a:p>
            <a:fld id="{B5C5D743-3993-44EB-9D47-DA0EC9AAF91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0" y="6613525"/>
            <a:ext cx="2133600" cy="244475"/>
          </a:xfrm>
          <a:prstGeom prst="rect">
            <a:avLst/>
          </a:prstGeom>
        </p:spPr>
        <p:txBody>
          <a:bodyPr/>
          <a:lstStyle>
            <a:lvl1pPr>
              <a:defRPr/>
            </a:lvl1pPr>
          </a:lstStyle>
          <a:p>
            <a:fld id="{C24A82DE-E866-4ED7-B668-91C90B3FAEFB}" type="datetime1">
              <a:rPr lang="en-US"/>
              <a:pPr/>
              <a:t>6/14/2012</a:t>
            </a:fld>
            <a:endParaRPr lang="en-US"/>
          </a:p>
        </p:txBody>
      </p:sp>
      <p:sp>
        <p:nvSpPr>
          <p:cNvPr id="6" name="Footer Placeholder 5"/>
          <p:cNvSpPr>
            <a:spLocks noGrp="1"/>
          </p:cNvSpPr>
          <p:nvPr>
            <p:ph type="ftr" sz="quarter" idx="11"/>
          </p:nvPr>
        </p:nvSpPr>
        <p:spPr>
          <a:xfrm>
            <a:off x="2362200" y="6613525"/>
            <a:ext cx="4953000" cy="244475"/>
          </a:xfrm>
          <a:prstGeom prst="rect">
            <a:avLst/>
          </a:prstGeom>
        </p:spPr>
        <p:txBody>
          <a:bodyPr/>
          <a:lstStyle>
            <a:lvl1pPr>
              <a:defRPr/>
            </a:lvl1pPr>
          </a:lstStyle>
          <a:p>
            <a:r>
              <a:rPr lang="en-US"/>
              <a:t>copyright 2006 www.brainybetty.com; All Rights Reserved.</a:t>
            </a:r>
          </a:p>
        </p:txBody>
      </p:sp>
      <p:sp>
        <p:nvSpPr>
          <p:cNvPr id="7" name="Slide Number Placeholder 6"/>
          <p:cNvSpPr>
            <a:spLocks noGrp="1"/>
          </p:cNvSpPr>
          <p:nvPr>
            <p:ph type="sldNum" sz="quarter" idx="12"/>
          </p:nvPr>
        </p:nvSpPr>
        <p:spPr>
          <a:xfrm>
            <a:off x="7924800" y="6629400"/>
            <a:ext cx="1219200" cy="228600"/>
          </a:xfrm>
          <a:prstGeom prst="rect">
            <a:avLst/>
          </a:prstGeom>
        </p:spPr>
        <p:txBody>
          <a:bodyPr/>
          <a:lstStyle>
            <a:lvl1pPr>
              <a:defRPr/>
            </a:lvl1pPr>
          </a:lstStyle>
          <a:p>
            <a:fld id="{153A8916-AE86-410A-B0BF-6BA97BEB0B0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a:outerShdw blurRad="50800" dist="38100" dir="8100000" algn="tr" rotWithShape="0">
              <a:prstClr val="black">
                <a:alpha val="40000"/>
              </a:prstClr>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44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50800" dist="38100" dir="8100000" algn="tr" rotWithShape="0">
              <a:prstClr val="black">
                <a:alpha val="40000"/>
              </a:prstClr>
            </a:outerShdw>
          </a:effectLst>
          <a:latin typeface="+mj-lt"/>
          <a:ea typeface="+mj-ea"/>
          <a:cs typeface="+mj-cs"/>
        </a:defRPr>
      </a:lvl1pPr>
      <a:lvl2pPr algn="ctr" rtl="0" eaLnBrk="1" fontAlgn="base" hangingPunct="1">
        <a:spcBef>
          <a:spcPct val="0"/>
        </a:spcBef>
        <a:spcAft>
          <a:spcPct val="0"/>
        </a:spcAft>
        <a:defRPr sz="4400">
          <a:solidFill>
            <a:schemeClr val="tx1"/>
          </a:solidFill>
          <a:latin typeface="Arial" charset="0"/>
        </a:defRPr>
      </a:lvl2pPr>
      <a:lvl3pPr algn="ctr" rtl="0" eaLnBrk="1" fontAlgn="base" hangingPunct="1">
        <a:spcBef>
          <a:spcPct val="0"/>
        </a:spcBef>
        <a:spcAft>
          <a:spcPct val="0"/>
        </a:spcAft>
        <a:defRPr sz="4400">
          <a:solidFill>
            <a:schemeClr val="tx1"/>
          </a:solidFill>
          <a:latin typeface="Arial" charset="0"/>
        </a:defRPr>
      </a:lvl3pPr>
      <a:lvl4pPr algn="ctr" rtl="0" eaLnBrk="1" fontAlgn="base" hangingPunct="1">
        <a:spcBef>
          <a:spcPct val="0"/>
        </a:spcBef>
        <a:spcAft>
          <a:spcPct val="0"/>
        </a:spcAft>
        <a:defRPr sz="4400">
          <a:solidFill>
            <a:schemeClr val="tx1"/>
          </a:solidFill>
          <a:latin typeface="Arial" charset="0"/>
        </a:defRPr>
      </a:lvl4pPr>
      <a:lvl5pPr algn="ctr" rtl="0" eaLnBrk="1" fontAlgn="base" hangingPunct="1">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Arial" charset="0"/>
        </a:defRPr>
      </a:lvl6pPr>
      <a:lvl7pPr marL="914400" algn="ctr" rtl="0" eaLnBrk="1" fontAlgn="base" hangingPunct="1">
        <a:spcBef>
          <a:spcPct val="0"/>
        </a:spcBef>
        <a:spcAft>
          <a:spcPct val="0"/>
        </a:spcAft>
        <a:defRPr sz="4400">
          <a:solidFill>
            <a:schemeClr val="tx1"/>
          </a:solidFill>
          <a:latin typeface="Arial" charset="0"/>
        </a:defRPr>
      </a:lvl7pPr>
      <a:lvl8pPr marL="1371600" algn="ctr" rtl="0" eaLnBrk="1" fontAlgn="base" hangingPunct="1">
        <a:spcBef>
          <a:spcPct val="0"/>
        </a:spcBef>
        <a:spcAft>
          <a:spcPct val="0"/>
        </a:spcAft>
        <a:defRPr sz="4400">
          <a:solidFill>
            <a:schemeClr val="tx1"/>
          </a:solidFill>
          <a:latin typeface="Arial" charset="0"/>
        </a:defRPr>
      </a:lvl8pPr>
      <a:lvl9pPr marL="1828800" algn="ctr"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Char char="•"/>
        <a:defRPr sz="3200" b="1" cap="none" spc="0">
          <a:ln w="1905"/>
          <a:solidFill>
            <a:schemeClr val="tx1">
              <a:lumMod val="75000"/>
              <a:lumOff val="25000"/>
            </a:schemeClr>
          </a:solidFill>
          <a:effectLst>
            <a:outerShdw blurRad="50800" dist="38100" dir="8100000" algn="tr" rotWithShape="0">
              <a:prstClr val="black">
                <a:alpha val="40000"/>
              </a:prstClr>
            </a:outerShdw>
          </a:effectLst>
          <a:latin typeface="+mn-lt"/>
          <a:ea typeface="+mn-ea"/>
          <a:cs typeface="+mn-cs"/>
        </a:defRPr>
      </a:lvl1pPr>
      <a:lvl2pPr marL="742950" indent="-285750" algn="l" rtl="0" eaLnBrk="1" fontAlgn="base" hangingPunct="1">
        <a:spcBef>
          <a:spcPct val="20000"/>
        </a:spcBef>
        <a:spcAft>
          <a:spcPct val="0"/>
        </a:spcAft>
        <a:buChar char="–"/>
        <a:defRPr sz="2800" b="1" cap="none" spc="0">
          <a:ln w="1905"/>
          <a:solidFill>
            <a:schemeClr val="tx1">
              <a:lumMod val="75000"/>
              <a:lumOff val="25000"/>
            </a:schemeClr>
          </a:solidFill>
          <a:effectLst>
            <a:outerShdw blurRad="50800" dist="38100" dir="8100000" algn="tr" rotWithShape="0">
              <a:prstClr val="black">
                <a:alpha val="40000"/>
              </a:prstClr>
            </a:outerShdw>
          </a:effectLst>
          <a:latin typeface="+mn-lt"/>
        </a:defRPr>
      </a:lvl2pPr>
      <a:lvl3pPr marL="1143000" indent="-228600" algn="l" rtl="0" eaLnBrk="1" fontAlgn="base" hangingPunct="1">
        <a:spcBef>
          <a:spcPct val="20000"/>
        </a:spcBef>
        <a:spcAft>
          <a:spcPct val="0"/>
        </a:spcAft>
        <a:buChar char="•"/>
        <a:defRPr sz="2400" b="1" cap="none" spc="0">
          <a:ln w="1905"/>
          <a:solidFill>
            <a:schemeClr val="tx1">
              <a:lumMod val="75000"/>
              <a:lumOff val="25000"/>
            </a:schemeClr>
          </a:solidFill>
          <a:effectLst>
            <a:outerShdw blurRad="50800" dist="38100" dir="8100000" algn="tr" rotWithShape="0">
              <a:prstClr val="black">
                <a:alpha val="40000"/>
              </a:prstClr>
            </a:outerShdw>
          </a:effectLst>
          <a:latin typeface="+mn-lt"/>
        </a:defRPr>
      </a:lvl3pPr>
      <a:lvl4pPr marL="1600200" indent="-228600" algn="l" rtl="0" eaLnBrk="1" fontAlgn="base" hangingPunct="1">
        <a:spcBef>
          <a:spcPct val="20000"/>
        </a:spcBef>
        <a:spcAft>
          <a:spcPct val="0"/>
        </a:spcAft>
        <a:buChar char="–"/>
        <a:defRPr sz="2000" b="1" cap="none" spc="0">
          <a:ln w="1905"/>
          <a:solidFill>
            <a:schemeClr val="tx1">
              <a:lumMod val="75000"/>
              <a:lumOff val="25000"/>
            </a:schemeClr>
          </a:solidFill>
          <a:effectLst>
            <a:outerShdw blurRad="50800" dist="38100" dir="8100000" algn="tr" rotWithShape="0">
              <a:prstClr val="black">
                <a:alpha val="40000"/>
              </a:prstClr>
            </a:outerShdw>
          </a:effectLst>
          <a:latin typeface="+mn-lt"/>
        </a:defRPr>
      </a:lvl4pPr>
      <a:lvl5pPr marL="2057400" indent="-228600" algn="l" rtl="0" eaLnBrk="1" fontAlgn="base" hangingPunct="1">
        <a:spcBef>
          <a:spcPct val="20000"/>
        </a:spcBef>
        <a:spcAft>
          <a:spcPct val="0"/>
        </a:spcAft>
        <a:buChar char="»"/>
        <a:defRPr sz="2000" b="1" cap="none" spc="0">
          <a:ln w="1905"/>
          <a:solidFill>
            <a:schemeClr val="tx1">
              <a:lumMod val="75000"/>
              <a:lumOff val="25000"/>
            </a:schemeClr>
          </a:solidFill>
          <a:effectLst>
            <a:outerShdw blurRad="50800" dist="38100" dir="8100000" algn="tr" rotWithShape="0">
              <a:prstClr val="black">
                <a:alpha val="40000"/>
              </a:prstClr>
            </a:outerShdw>
          </a:effectLst>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81001"/>
            <a:ext cx="7772400" cy="1219200"/>
          </a:xfrm>
        </p:spPr>
        <p:txBody>
          <a:bodyPr/>
          <a:lstStyle/>
          <a:p>
            <a:r>
              <a:rPr lang="en-US" b="0" dirty="0" smtClean="0"/>
              <a:t>Ephesians 2:8-9</a:t>
            </a:r>
            <a:endParaRPr lang="en-US" b="0" dirty="0"/>
          </a:p>
        </p:txBody>
      </p:sp>
      <p:sp>
        <p:nvSpPr>
          <p:cNvPr id="2051" name="Rectangle 3"/>
          <p:cNvSpPr>
            <a:spLocks noGrp="1" noChangeArrowheads="1"/>
          </p:cNvSpPr>
          <p:nvPr>
            <p:ph type="subTitle" idx="1"/>
          </p:nvPr>
        </p:nvSpPr>
        <p:spPr>
          <a:xfrm>
            <a:off x="762000" y="1828800"/>
            <a:ext cx="7543800" cy="4419600"/>
          </a:xfrm>
        </p:spPr>
        <p:txBody>
          <a:bodyPr/>
          <a:lstStyle/>
          <a:p>
            <a:r>
              <a:rPr lang="en-US" sz="4000" dirty="0" smtClean="0"/>
              <a:t>“For by grace you have been saved through faith, and that not of yourselves; it is the gift of God, not of works, lest anyone should boast” </a:t>
            </a:r>
          </a:p>
          <a:p>
            <a:pPr algn="r"/>
            <a:r>
              <a:rPr lang="en-US" dirty="0" smtClean="0"/>
              <a:t>(NKJV)</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The Necessity of Confession </a:t>
            </a:r>
            <a:endParaRPr lang="en-US" dirty="0"/>
          </a:p>
        </p:txBody>
      </p:sp>
      <p:sp>
        <p:nvSpPr>
          <p:cNvPr id="5123" name="Rectangle 3"/>
          <p:cNvSpPr>
            <a:spLocks noGrp="1" noChangeArrowheads="1"/>
          </p:cNvSpPr>
          <p:nvPr>
            <p:ph type="body" idx="1"/>
          </p:nvPr>
        </p:nvSpPr>
        <p:spPr/>
        <p:txBody>
          <a:bodyPr/>
          <a:lstStyle/>
          <a:p>
            <a:pPr>
              <a:buNone/>
            </a:pPr>
            <a:r>
              <a:rPr lang="en-US" sz="3600" dirty="0" smtClean="0"/>
              <a:t>I. Jesus’ Teaching on Confession.</a:t>
            </a:r>
          </a:p>
          <a:p>
            <a:pPr lvl="1">
              <a:buNone/>
            </a:pPr>
            <a:r>
              <a:rPr lang="en-US" sz="3200" dirty="0" smtClean="0"/>
              <a:t>B. There May Be Serious Consequences to this (John </a:t>
            </a:r>
            <a:r>
              <a:rPr lang="en-US" sz="3200" dirty="0" smtClean="0"/>
              <a:t>9:22</a:t>
            </a:r>
            <a:r>
              <a:rPr lang="en-US" sz="3200" dirty="0" smtClean="0"/>
              <a:t>).</a:t>
            </a:r>
            <a:endParaRPr lang="en-US" sz="3200" dirty="0"/>
          </a:p>
          <a:p>
            <a:pPr marL="1371600" lvl="2" indent="-457200">
              <a:buNone/>
            </a:pPr>
            <a:r>
              <a:rPr lang="en-US" sz="3200" dirty="0" smtClean="0"/>
              <a:t>1.  Belief without confession is insufficient (John </a:t>
            </a:r>
            <a:r>
              <a:rPr lang="en-US" sz="3200" dirty="0" smtClean="0"/>
              <a:t>12:42-43). </a:t>
            </a:r>
            <a:endParaRPr lang="en-US" sz="2800" dirty="0" smtClean="0"/>
          </a:p>
          <a:p>
            <a:pPr marL="2743200" lvl="5" indent="-457200">
              <a:buNone/>
            </a:pPr>
            <a:endParaRPr lang="en-US" sz="2400" dirty="0"/>
          </a:p>
        </p:txBody>
      </p:sp>
      <p:pic>
        <p:nvPicPr>
          <p:cNvPr id="5125" name="Picture 5" descr="C:\Documents and Settings\Olsen Park Church\My Documents\My Pictures\3220246187_1c24fd391a_z.jpg"/>
          <p:cNvPicPr>
            <a:picLocks noChangeAspect="1" noChangeArrowheads="1"/>
          </p:cNvPicPr>
          <p:nvPr/>
        </p:nvPicPr>
        <p:blipFill>
          <a:blip r:embed="rId2" cstate="print"/>
          <a:srcRect/>
          <a:stretch>
            <a:fillRect/>
          </a:stretch>
        </p:blipFill>
        <p:spPr bwMode="auto">
          <a:xfrm flipH="1">
            <a:off x="0" y="5007734"/>
            <a:ext cx="2779924" cy="1850266"/>
          </a:xfrm>
          <a:prstGeom prst="rect">
            <a:avLst/>
          </a:prstGeom>
          <a:noFill/>
          <a:effectLst>
            <a:innerShdw blurRad="63500" dist="50800" dir="18900000">
              <a:prstClr val="black">
                <a:alpha val="50000"/>
              </a:prstClr>
            </a:innerShdw>
            <a:softEdge rad="635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animEffect transition="in" filter="fade">
                                      <p:cBhvr>
                                        <p:cTn id="7" dur="1000"/>
                                        <p:tgtEl>
                                          <p:spTgt spid="5123">
                                            <p:txEl>
                                              <p:pRg st="1" end="1"/>
                                            </p:txEl>
                                          </p:spTgt>
                                        </p:tgtEl>
                                      </p:cBhvr>
                                    </p:animEffect>
                                    <p:anim calcmode="lin" valueType="num">
                                      <p:cBhvr>
                                        <p:cTn id="8"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2" end="2"/>
                                            </p:txEl>
                                          </p:spTgt>
                                        </p:tgtEl>
                                        <p:attrNameLst>
                                          <p:attrName>style.visibility</p:attrName>
                                        </p:attrNameLst>
                                      </p:cBhvr>
                                      <p:to>
                                        <p:strVal val="visible"/>
                                      </p:to>
                                    </p:set>
                                    <p:animEffect transition="in" filter="fade">
                                      <p:cBhvr>
                                        <p:cTn id="14" dur="1000"/>
                                        <p:tgtEl>
                                          <p:spTgt spid="5123">
                                            <p:txEl>
                                              <p:pRg st="2" end="2"/>
                                            </p:txEl>
                                          </p:spTgt>
                                        </p:tgtEl>
                                      </p:cBhvr>
                                    </p:animEffect>
                                    <p:anim calcmode="lin" valueType="num">
                                      <p:cBhvr>
                                        <p:cTn id="15"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The Necessity of Confession </a:t>
            </a:r>
            <a:endParaRPr lang="en-US" dirty="0"/>
          </a:p>
        </p:txBody>
      </p:sp>
      <p:sp>
        <p:nvSpPr>
          <p:cNvPr id="5123" name="Rectangle 3"/>
          <p:cNvSpPr>
            <a:spLocks noGrp="1" noChangeArrowheads="1"/>
          </p:cNvSpPr>
          <p:nvPr>
            <p:ph type="body" idx="1"/>
          </p:nvPr>
        </p:nvSpPr>
        <p:spPr>
          <a:xfrm>
            <a:off x="457200" y="1600200"/>
            <a:ext cx="8229600" cy="5029200"/>
          </a:xfrm>
        </p:spPr>
        <p:txBody>
          <a:bodyPr/>
          <a:lstStyle/>
          <a:p>
            <a:pPr>
              <a:buNone/>
            </a:pPr>
            <a:r>
              <a:rPr lang="en-US" sz="3300" spc="-100" dirty="0" smtClean="0"/>
              <a:t>II. Is Confession Necessary for Salvation?</a:t>
            </a:r>
          </a:p>
          <a:p>
            <a:pPr lvl="1">
              <a:buNone/>
            </a:pPr>
            <a:r>
              <a:rPr lang="en-US" dirty="0" smtClean="0"/>
              <a:t>A. Matt. 10:33 denial equals condemnation.</a:t>
            </a:r>
          </a:p>
          <a:p>
            <a:pPr marL="974725" lvl="1" indent="-517525">
              <a:buNone/>
            </a:pPr>
            <a:r>
              <a:rPr lang="en-US" dirty="0" smtClean="0"/>
              <a:t>B. Paul’s Teaching (Rom. 10:8-11;                   Deut. 30:11-14).</a:t>
            </a:r>
          </a:p>
          <a:p>
            <a:pPr marL="974725" lvl="1" indent="-517525">
              <a:buNone/>
            </a:pPr>
            <a:r>
              <a:rPr lang="en-US" dirty="0" smtClean="0"/>
              <a:t>C. John’s Teaching (1 John 4:15-16; 2:28).</a:t>
            </a:r>
          </a:p>
          <a:p>
            <a:pPr marL="974725" lvl="1" indent="-517525">
              <a:buNone/>
            </a:pPr>
            <a:r>
              <a:rPr lang="en-US" dirty="0" smtClean="0"/>
              <a:t>D. The Ethiopian Eunuch (Acts 8:37</a:t>
            </a:r>
            <a:r>
              <a:rPr lang="en-US" sz="1800" dirty="0" smtClean="0"/>
              <a:t>, KJV, NKJV</a:t>
            </a:r>
            <a:r>
              <a:rPr lang="en-US" dirty="0" smtClean="0"/>
              <a:t>).</a:t>
            </a:r>
          </a:p>
          <a:p>
            <a:pPr marL="2865438" lvl="1" indent="-396875">
              <a:buFont typeface="Arial" pitchFamily="34" charset="0"/>
              <a:buChar char="•"/>
            </a:pPr>
            <a:r>
              <a:rPr lang="en-US" dirty="0" smtClean="0"/>
              <a:t>Earliest Greek Manuscript dates to 6</a:t>
            </a:r>
            <a:r>
              <a:rPr lang="en-US" baseline="30000" dirty="0" smtClean="0"/>
              <a:t>th</a:t>
            </a:r>
            <a:r>
              <a:rPr lang="en-US" dirty="0" smtClean="0"/>
              <a:t> Century.</a:t>
            </a:r>
          </a:p>
          <a:p>
            <a:pPr marL="2865438" lvl="1" indent="-396875">
              <a:buFont typeface="Arial" pitchFamily="34" charset="0"/>
              <a:buChar char="•"/>
            </a:pPr>
            <a:r>
              <a:rPr lang="en-US" dirty="0" smtClean="0"/>
              <a:t>It is quoted by </a:t>
            </a:r>
            <a:r>
              <a:rPr lang="en-US" dirty="0" err="1" smtClean="0"/>
              <a:t>Irenaeus</a:t>
            </a:r>
            <a:r>
              <a:rPr lang="en-US" dirty="0" smtClean="0"/>
              <a:t> in the late 2</a:t>
            </a:r>
            <a:r>
              <a:rPr lang="en-US" baseline="30000" dirty="0" smtClean="0"/>
              <a:t>nd</a:t>
            </a:r>
            <a:r>
              <a:rPr lang="en-US" dirty="0" smtClean="0"/>
              <a:t> Century.</a:t>
            </a:r>
          </a:p>
          <a:p>
            <a:pPr marL="974725" lvl="1" indent="-517525">
              <a:buNone/>
            </a:pPr>
            <a:endParaRPr lang="en-US" dirty="0"/>
          </a:p>
          <a:p>
            <a:pPr marL="1371600" lvl="2" indent="-457200">
              <a:buNone/>
            </a:pPr>
            <a:r>
              <a:rPr lang="en-US" dirty="0" smtClean="0"/>
              <a:t>                                      </a:t>
            </a:r>
          </a:p>
          <a:p>
            <a:pPr marL="2743200" lvl="5" indent="-457200">
              <a:buNone/>
            </a:pPr>
            <a:endParaRPr lang="en-US" sz="2400" dirty="0"/>
          </a:p>
        </p:txBody>
      </p:sp>
      <p:pic>
        <p:nvPicPr>
          <p:cNvPr id="5125" name="Picture 5" descr="C:\Documents and Settings\Olsen Park Church\My Documents\My Pictures\3220246187_1c24fd391a_z.jpg"/>
          <p:cNvPicPr>
            <a:picLocks noChangeAspect="1" noChangeArrowheads="1"/>
          </p:cNvPicPr>
          <p:nvPr/>
        </p:nvPicPr>
        <p:blipFill>
          <a:blip r:embed="rId2" cstate="print"/>
          <a:srcRect/>
          <a:stretch>
            <a:fillRect/>
          </a:stretch>
        </p:blipFill>
        <p:spPr bwMode="auto">
          <a:xfrm flipH="1">
            <a:off x="0" y="5007734"/>
            <a:ext cx="2779924" cy="1850266"/>
          </a:xfrm>
          <a:prstGeom prst="rect">
            <a:avLst/>
          </a:prstGeom>
          <a:noFill/>
          <a:effectLst>
            <a:innerShdw blurRad="63500" dist="50800" dir="18900000">
              <a:prstClr val="black">
                <a:alpha val="50000"/>
              </a:prstClr>
            </a:innerShdw>
            <a:softEdge rad="635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Effect transition="in" filter="fade">
                                      <p:cBhvr>
                                        <p:cTn id="28" dur="1000"/>
                                        <p:tgtEl>
                                          <p:spTgt spid="5123">
                                            <p:txEl>
                                              <p:pRg st="3" end="3"/>
                                            </p:txEl>
                                          </p:spTgt>
                                        </p:tgtEl>
                                      </p:cBhvr>
                                    </p:animEffect>
                                    <p:anim calcmode="lin" valueType="num">
                                      <p:cBhvr>
                                        <p:cTn id="29"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123">
                                            <p:txEl>
                                              <p:pRg st="4" end="4"/>
                                            </p:txEl>
                                          </p:spTgt>
                                        </p:tgtEl>
                                        <p:attrNameLst>
                                          <p:attrName>style.visibility</p:attrName>
                                        </p:attrNameLst>
                                      </p:cBhvr>
                                      <p:to>
                                        <p:strVal val="visible"/>
                                      </p:to>
                                    </p:set>
                                    <p:animEffect transition="in" filter="fade">
                                      <p:cBhvr>
                                        <p:cTn id="35" dur="1000"/>
                                        <p:tgtEl>
                                          <p:spTgt spid="5123">
                                            <p:txEl>
                                              <p:pRg st="4" end="4"/>
                                            </p:txEl>
                                          </p:spTgt>
                                        </p:tgtEl>
                                      </p:cBhvr>
                                    </p:animEffect>
                                    <p:anim calcmode="lin" valueType="num">
                                      <p:cBhvr>
                                        <p:cTn id="36"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123">
                                            <p:txEl>
                                              <p:pRg st="5" end="5"/>
                                            </p:txEl>
                                          </p:spTgt>
                                        </p:tgtEl>
                                        <p:attrNameLst>
                                          <p:attrName>style.visibility</p:attrName>
                                        </p:attrNameLst>
                                      </p:cBhvr>
                                      <p:to>
                                        <p:strVal val="visible"/>
                                      </p:to>
                                    </p:set>
                                    <p:animEffect transition="in" filter="fade">
                                      <p:cBhvr>
                                        <p:cTn id="42" dur="1000"/>
                                        <p:tgtEl>
                                          <p:spTgt spid="5123">
                                            <p:txEl>
                                              <p:pRg st="5" end="5"/>
                                            </p:txEl>
                                          </p:spTgt>
                                        </p:tgtEl>
                                      </p:cBhvr>
                                    </p:animEffect>
                                    <p:anim calcmode="lin" valueType="num">
                                      <p:cBhvr>
                                        <p:cTn id="43" dur="1000" fill="hold"/>
                                        <p:tgtEl>
                                          <p:spTgt spid="512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12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123">
                                            <p:txEl>
                                              <p:pRg st="6" end="6"/>
                                            </p:txEl>
                                          </p:spTgt>
                                        </p:tgtEl>
                                        <p:attrNameLst>
                                          <p:attrName>style.visibility</p:attrName>
                                        </p:attrNameLst>
                                      </p:cBhvr>
                                      <p:to>
                                        <p:strVal val="visible"/>
                                      </p:to>
                                    </p:set>
                                    <p:animEffect transition="in" filter="fade">
                                      <p:cBhvr>
                                        <p:cTn id="49" dur="1000"/>
                                        <p:tgtEl>
                                          <p:spTgt spid="5123">
                                            <p:txEl>
                                              <p:pRg st="6" end="6"/>
                                            </p:txEl>
                                          </p:spTgt>
                                        </p:tgtEl>
                                      </p:cBhvr>
                                    </p:animEffect>
                                    <p:anim calcmode="lin" valueType="num">
                                      <p:cBhvr>
                                        <p:cTn id="50" dur="1000" fill="hold"/>
                                        <p:tgtEl>
                                          <p:spTgt spid="512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12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5123">
                                            <p:txEl>
                                              <p:pRg st="8" end="8"/>
                                            </p:txEl>
                                          </p:spTgt>
                                        </p:tgtEl>
                                        <p:attrNameLst>
                                          <p:attrName>style.visibility</p:attrName>
                                        </p:attrNameLst>
                                      </p:cBhvr>
                                      <p:to>
                                        <p:strVal val="visible"/>
                                      </p:to>
                                    </p:set>
                                    <p:animEffect transition="in" filter="fade">
                                      <p:cBhvr>
                                        <p:cTn id="56" dur="1000"/>
                                        <p:tgtEl>
                                          <p:spTgt spid="5123">
                                            <p:txEl>
                                              <p:pRg st="8" end="8"/>
                                            </p:txEl>
                                          </p:spTgt>
                                        </p:tgtEl>
                                      </p:cBhvr>
                                    </p:animEffect>
                                    <p:anim calcmode="lin" valueType="num">
                                      <p:cBhvr>
                                        <p:cTn id="57" dur="1000" fill="hold"/>
                                        <p:tgtEl>
                                          <p:spTgt spid="512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512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The Necessity of Confession </a:t>
            </a:r>
            <a:endParaRPr lang="en-US" dirty="0"/>
          </a:p>
        </p:txBody>
      </p:sp>
      <p:sp>
        <p:nvSpPr>
          <p:cNvPr id="5123" name="Rectangle 3"/>
          <p:cNvSpPr>
            <a:spLocks noGrp="1" noChangeArrowheads="1"/>
          </p:cNvSpPr>
          <p:nvPr>
            <p:ph type="body" idx="1"/>
          </p:nvPr>
        </p:nvSpPr>
        <p:spPr>
          <a:xfrm>
            <a:off x="457200" y="1600200"/>
            <a:ext cx="8229600" cy="5029200"/>
          </a:xfrm>
        </p:spPr>
        <p:txBody>
          <a:bodyPr/>
          <a:lstStyle/>
          <a:p>
            <a:pPr>
              <a:buNone/>
            </a:pPr>
            <a:r>
              <a:rPr lang="en-US" sz="3300" spc="-100" dirty="0" smtClean="0"/>
              <a:t>III. We Must “Hold Fast” Our Confession.</a:t>
            </a:r>
          </a:p>
          <a:p>
            <a:pPr marL="973138" lvl="1" indent="-515938">
              <a:buNone/>
            </a:pPr>
            <a:r>
              <a:rPr lang="en-US" dirty="0" smtClean="0"/>
              <a:t>A. “Let us hold fast our confession”                   (Heb. 4:14-16). </a:t>
            </a:r>
          </a:p>
          <a:p>
            <a:pPr lvl="1">
              <a:buNone/>
            </a:pPr>
            <a:r>
              <a:rPr lang="en-US" dirty="0" smtClean="0"/>
              <a:t>B. “Let us hold fast the confession of our hope” (Heb. 10:23-25).</a:t>
            </a:r>
          </a:p>
        </p:txBody>
      </p:sp>
      <p:pic>
        <p:nvPicPr>
          <p:cNvPr id="5125" name="Picture 5" descr="C:\Documents and Settings\Olsen Park Church\My Documents\My Pictures\3220246187_1c24fd391a_z.jpg"/>
          <p:cNvPicPr>
            <a:picLocks noChangeAspect="1" noChangeArrowheads="1"/>
          </p:cNvPicPr>
          <p:nvPr/>
        </p:nvPicPr>
        <p:blipFill>
          <a:blip r:embed="rId2" cstate="print"/>
          <a:srcRect/>
          <a:stretch>
            <a:fillRect/>
          </a:stretch>
        </p:blipFill>
        <p:spPr bwMode="auto">
          <a:xfrm flipH="1">
            <a:off x="0" y="5007734"/>
            <a:ext cx="2779924" cy="1850266"/>
          </a:xfrm>
          <a:prstGeom prst="rect">
            <a:avLst/>
          </a:prstGeom>
          <a:noFill/>
          <a:effectLst>
            <a:innerShdw blurRad="63500" dist="50800" dir="18900000">
              <a:prstClr val="black">
                <a:alpha val="50000"/>
              </a:prstClr>
            </a:innerShdw>
            <a:softEdge rad="635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1600200"/>
            <a:ext cx="8305800" cy="1219200"/>
          </a:xfrm>
        </p:spPr>
        <p:txBody>
          <a:bodyPr/>
          <a:lstStyle/>
          <a:p>
            <a:r>
              <a:rPr lang="en-US" spc="-100" dirty="0" smtClean="0"/>
              <a:t>1. Bible Faith is Obedient Faith.</a:t>
            </a:r>
            <a:endParaRPr lang="en-US" b="0" spc="-100" dirty="0"/>
          </a:p>
        </p:txBody>
      </p:sp>
      <p:sp>
        <p:nvSpPr>
          <p:cNvPr id="2051" name="Rectangle 3"/>
          <p:cNvSpPr>
            <a:spLocks noGrp="1" noChangeArrowheads="1"/>
          </p:cNvSpPr>
          <p:nvPr>
            <p:ph type="subTitle" idx="1"/>
          </p:nvPr>
        </p:nvSpPr>
        <p:spPr>
          <a:xfrm>
            <a:off x="762000" y="3276600"/>
            <a:ext cx="7543800" cy="2971800"/>
          </a:xfrm>
        </p:spPr>
        <p:txBody>
          <a:bodyPr/>
          <a:lstStyle/>
          <a:p>
            <a:pPr>
              <a:buFont typeface="Arial" pitchFamily="34" charset="0"/>
              <a:buChar char="•"/>
            </a:pPr>
            <a:r>
              <a:rPr lang="en-US" sz="4000" dirty="0" smtClean="0"/>
              <a:t> Hebrews 11</a:t>
            </a:r>
          </a:p>
          <a:p>
            <a:pPr>
              <a:buFont typeface="Arial" pitchFamily="34" charset="0"/>
              <a:buChar char="•"/>
            </a:pPr>
            <a:r>
              <a:rPr lang="en-US" sz="4000" dirty="0" smtClean="0"/>
              <a:t>James 2:20-22</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ppt_x</p:attrName>
                                        </p:attrNameLst>
                                      </p:cBhvr>
                                      <p:tavLst>
                                        <p:tav tm="0">
                                          <p:val>
                                            <p:strVal val="#ppt_x-.2"/>
                                          </p:val>
                                        </p:tav>
                                        <p:tav tm="100000">
                                          <p:val>
                                            <p:strVal val="#ppt_x"/>
                                          </p:val>
                                        </p:tav>
                                      </p:tavLst>
                                    </p:anim>
                                    <p:anim calcmode="lin" valueType="num">
                                      <p:cBhvr>
                                        <p:cTn id="8" dur="1000" fill="hold"/>
                                        <p:tgtEl>
                                          <p:spTgt spid="205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50"/>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0" end="0"/>
                                            </p:txEl>
                                          </p:spTgt>
                                        </p:tgtEl>
                                        <p:attrNameLst>
                                          <p:attrName>style.visibility</p:attrName>
                                        </p:attrNameLst>
                                      </p:cBhvr>
                                      <p:to>
                                        <p:strVal val="visible"/>
                                      </p:to>
                                    </p:set>
                                    <p:animEffect transition="in" filter="fade">
                                      <p:cBhvr>
                                        <p:cTn id="14" dur="1000"/>
                                        <p:tgtEl>
                                          <p:spTgt spid="2051">
                                            <p:txEl>
                                              <p:pRg st="0" end="0"/>
                                            </p:txEl>
                                          </p:spTgt>
                                        </p:tgtEl>
                                      </p:cBhvr>
                                    </p:animEffect>
                                    <p:anim calcmode="lin" valueType="num">
                                      <p:cBhvr>
                                        <p:cTn id="15"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1" end="1"/>
                                            </p:txEl>
                                          </p:spTgt>
                                        </p:tgtEl>
                                        <p:attrNameLst>
                                          <p:attrName>style.visibility</p:attrName>
                                        </p:attrNameLst>
                                      </p:cBhvr>
                                      <p:to>
                                        <p:strVal val="visible"/>
                                      </p:to>
                                    </p:set>
                                    <p:animEffect transition="in" filter="fade">
                                      <p:cBhvr>
                                        <p:cTn id="21" dur="1000"/>
                                        <p:tgtEl>
                                          <p:spTgt spid="2051">
                                            <p:txEl>
                                              <p:pRg st="1" end="1"/>
                                            </p:txEl>
                                          </p:spTgt>
                                        </p:tgtEl>
                                      </p:cBhvr>
                                    </p:animEffect>
                                    <p:anim calcmode="lin" valueType="num">
                                      <p:cBhvr>
                                        <p:cTn id="22"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1600200"/>
            <a:ext cx="8305800" cy="1219200"/>
          </a:xfrm>
        </p:spPr>
        <p:txBody>
          <a:bodyPr/>
          <a:lstStyle/>
          <a:p>
            <a:r>
              <a:rPr lang="en-US" dirty="0" smtClean="0"/>
              <a:t>2. Faith Itself is a </a:t>
            </a:r>
            <a:r>
              <a:rPr lang="en-US" i="1" dirty="0" smtClean="0"/>
              <a:t>Work</a:t>
            </a:r>
            <a:r>
              <a:rPr lang="en-US" dirty="0" smtClean="0"/>
              <a:t>. </a:t>
            </a:r>
            <a:endParaRPr lang="en-US" b="0" spc="-100" dirty="0"/>
          </a:p>
        </p:txBody>
      </p:sp>
      <p:sp>
        <p:nvSpPr>
          <p:cNvPr id="2051" name="Rectangle 3"/>
          <p:cNvSpPr>
            <a:spLocks noGrp="1" noChangeArrowheads="1"/>
          </p:cNvSpPr>
          <p:nvPr>
            <p:ph type="subTitle" idx="1"/>
          </p:nvPr>
        </p:nvSpPr>
        <p:spPr>
          <a:xfrm>
            <a:off x="762000" y="3276600"/>
            <a:ext cx="7543800" cy="2971800"/>
          </a:xfrm>
        </p:spPr>
        <p:txBody>
          <a:bodyPr/>
          <a:lstStyle/>
          <a:p>
            <a:pPr>
              <a:buFont typeface="Arial" pitchFamily="34" charset="0"/>
              <a:buChar char="•"/>
            </a:pPr>
            <a:r>
              <a:rPr lang="en-US" sz="4000" dirty="0" smtClean="0"/>
              <a:t> John 6:28-29</a:t>
            </a:r>
          </a:p>
          <a:p>
            <a:pPr>
              <a:buFont typeface="Arial" pitchFamily="34" charset="0"/>
              <a:buChar char="•"/>
            </a:pPr>
            <a:r>
              <a:rPr lang="en-US" sz="4000" dirty="0" smtClean="0"/>
              <a:t>James 2:20-22</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ppt_x</p:attrName>
                                        </p:attrNameLst>
                                      </p:cBhvr>
                                      <p:tavLst>
                                        <p:tav tm="0">
                                          <p:val>
                                            <p:strVal val="#ppt_x-.2"/>
                                          </p:val>
                                        </p:tav>
                                        <p:tav tm="100000">
                                          <p:val>
                                            <p:strVal val="#ppt_x"/>
                                          </p:val>
                                        </p:tav>
                                      </p:tavLst>
                                    </p:anim>
                                    <p:anim calcmode="lin" valueType="num">
                                      <p:cBhvr>
                                        <p:cTn id="8" dur="1000" fill="hold"/>
                                        <p:tgtEl>
                                          <p:spTgt spid="205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50"/>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0" end="0"/>
                                            </p:txEl>
                                          </p:spTgt>
                                        </p:tgtEl>
                                        <p:attrNameLst>
                                          <p:attrName>style.visibility</p:attrName>
                                        </p:attrNameLst>
                                      </p:cBhvr>
                                      <p:to>
                                        <p:strVal val="visible"/>
                                      </p:to>
                                    </p:set>
                                    <p:animEffect transition="in" filter="fade">
                                      <p:cBhvr>
                                        <p:cTn id="14" dur="1000"/>
                                        <p:tgtEl>
                                          <p:spTgt spid="2051">
                                            <p:txEl>
                                              <p:pRg st="0" end="0"/>
                                            </p:txEl>
                                          </p:spTgt>
                                        </p:tgtEl>
                                      </p:cBhvr>
                                    </p:animEffect>
                                    <p:anim calcmode="lin" valueType="num">
                                      <p:cBhvr>
                                        <p:cTn id="15"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1" end="1"/>
                                            </p:txEl>
                                          </p:spTgt>
                                        </p:tgtEl>
                                        <p:attrNameLst>
                                          <p:attrName>style.visibility</p:attrName>
                                        </p:attrNameLst>
                                      </p:cBhvr>
                                      <p:to>
                                        <p:strVal val="visible"/>
                                      </p:to>
                                    </p:set>
                                    <p:animEffect transition="in" filter="fade">
                                      <p:cBhvr>
                                        <p:cTn id="21" dur="1000"/>
                                        <p:tgtEl>
                                          <p:spTgt spid="2051">
                                            <p:txEl>
                                              <p:pRg st="1" end="1"/>
                                            </p:txEl>
                                          </p:spTgt>
                                        </p:tgtEl>
                                      </p:cBhvr>
                                    </p:animEffect>
                                    <p:anim calcmode="lin" valueType="num">
                                      <p:cBhvr>
                                        <p:cTn id="22"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1600200"/>
            <a:ext cx="8305800" cy="1219200"/>
          </a:xfrm>
        </p:spPr>
        <p:txBody>
          <a:bodyPr/>
          <a:lstStyle/>
          <a:p>
            <a:r>
              <a:rPr lang="en-US" dirty="0" smtClean="0"/>
              <a:t>3. Conditions of Acceptance are Not Acts of Merit.</a:t>
            </a:r>
            <a:endParaRPr lang="en-US" b="0" spc="-100" dirty="0"/>
          </a:p>
        </p:txBody>
      </p:sp>
      <p:sp>
        <p:nvSpPr>
          <p:cNvPr id="2051" name="Rectangle 3"/>
          <p:cNvSpPr>
            <a:spLocks noGrp="1" noChangeArrowheads="1"/>
          </p:cNvSpPr>
          <p:nvPr>
            <p:ph type="subTitle" idx="1"/>
          </p:nvPr>
        </p:nvSpPr>
        <p:spPr>
          <a:xfrm>
            <a:off x="762000" y="3733800"/>
            <a:ext cx="7543800" cy="2514600"/>
          </a:xfrm>
        </p:spPr>
        <p:txBody>
          <a:bodyPr/>
          <a:lstStyle/>
          <a:p>
            <a:pPr>
              <a:buFont typeface="Arial" pitchFamily="34" charset="0"/>
              <a:buChar char="•"/>
            </a:pPr>
            <a:r>
              <a:rPr lang="en-US" sz="4000" dirty="0" smtClean="0"/>
              <a:t> Ephesians 2:9</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ppt_x</p:attrName>
                                        </p:attrNameLst>
                                      </p:cBhvr>
                                      <p:tavLst>
                                        <p:tav tm="0">
                                          <p:val>
                                            <p:strVal val="#ppt_x-.2"/>
                                          </p:val>
                                        </p:tav>
                                        <p:tav tm="100000">
                                          <p:val>
                                            <p:strVal val="#ppt_x"/>
                                          </p:val>
                                        </p:tav>
                                      </p:tavLst>
                                    </p:anim>
                                    <p:anim calcmode="lin" valueType="num">
                                      <p:cBhvr>
                                        <p:cTn id="8" dur="1000" fill="hold"/>
                                        <p:tgtEl>
                                          <p:spTgt spid="205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50"/>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0" end="0"/>
                                            </p:txEl>
                                          </p:spTgt>
                                        </p:tgtEl>
                                        <p:attrNameLst>
                                          <p:attrName>style.visibility</p:attrName>
                                        </p:attrNameLst>
                                      </p:cBhvr>
                                      <p:to>
                                        <p:strVal val="visible"/>
                                      </p:to>
                                    </p:set>
                                    <p:animEffect transition="in" filter="fade">
                                      <p:cBhvr>
                                        <p:cTn id="14" dur="1000"/>
                                        <p:tgtEl>
                                          <p:spTgt spid="2051">
                                            <p:txEl>
                                              <p:pRg st="0" end="0"/>
                                            </p:txEl>
                                          </p:spTgt>
                                        </p:tgtEl>
                                      </p:cBhvr>
                                    </p:animEffect>
                                    <p:anim calcmode="lin" valueType="num">
                                      <p:cBhvr>
                                        <p:cTn id="15"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The Necessity of Confession </a:t>
            </a:r>
            <a:endParaRPr lang="en-US" dirty="0"/>
          </a:p>
        </p:txBody>
      </p:sp>
      <p:sp>
        <p:nvSpPr>
          <p:cNvPr id="5123" name="Rectangle 3"/>
          <p:cNvSpPr>
            <a:spLocks noGrp="1" noChangeArrowheads="1"/>
          </p:cNvSpPr>
          <p:nvPr>
            <p:ph type="body" idx="1"/>
          </p:nvPr>
        </p:nvSpPr>
        <p:spPr/>
        <p:txBody>
          <a:bodyPr/>
          <a:lstStyle/>
          <a:p>
            <a:pPr>
              <a:buNone/>
            </a:pPr>
            <a:r>
              <a:rPr lang="en-US" sz="3600" dirty="0" smtClean="0"/>
              <a:t>I. Jesus’ Teaching on Confession.</a:t>
            </a:r>
          </a:p>
          <a:p>
            <a:pPr lvl="1">
              <a:buNone/>
            </a:pPr>
            <a:r>
              <a:rPr lang="en-US" dirty="0"/>
              <a:t>A. </a:t>
            </a:r>
            <a:r>
              <a:rPr lang="en-US" dirty="0" smtClean="0"/>
              <a:t>The </a:t>
            </a:r>
            <a:r>
              <a:rPr lang="en-US" dirty="0"/>
              <a:t>Limited Commission of the Twelve (Matt. 10:32-33).</a:t>
            </a:r>
          </a:p>
          <a:p>
            <a:pPr marL="1371600" lvl="2" indent="-457200">
              <a:buNone/>
            </a:pPr>
            <a:r>
              <a:rPr lang="en-US" dirty="0" smtClean="0"/>
              <a:t>1.  </a:t>
            </a:r>
            <a:r>
              <a:rPr lang="en-US" i="1" dirty="0" err="1" smtClean="0"/>
              <a:t>Homologeo</a:t>
            </a:r>
            <a:r>
              <a:rPr lang="en-US" i="1" dirty="0" smtClean="0"/>
              <a:t> </a:t>
            </a:r>
            <a:r>
              <a:rPr lang="en-US" dirty="0"/>
              <a:t>lit. means to “to say the same thing as another, i.e. to agree with another” (Thayer</a:t>
            </a:r>
            <a:r>
              <a:rPr lang="en-US" dirty="0" smtClean="0"/>
              <a:t>).</a:t>
            </a:r>
            <a:r>
              <a:rPr lang="en-US" dirty="0"/>
              <a:t> </a:t>
            </a:r>
            <a:endParaRPr lang="en-US" dirty="0" smtClean="0"/>
          </a:p>
          <a:p>
            <a:pPr marL="2625725" lvl="2" indent="-339725">
              <a:buNone/>
            </a:pPr>
            <a:r>
              <a:rPr lang="en-US" dirty="0" smtClean="0"/>
              <a:t>2. Lit</a:t>
            </a:r>
            <a:r>
              <a:rPr lang="en-US" dirty="0"/>
              <a:t>. “whoever confesses in Me before men, him I will also I will confess in him before my Father in heaven.”</a:t>
            </a:r>
          </a:p>
          <a:p>
            <a:pPr marL="1371600" lvl="2" indent="-457200">
              <a:buAutoNum type="arabicPeriod"/>
            </a:pPr>
            <a:endParaRPr lang="en-US" dirty="0" smtClean="0"/>
          </a:p>
          <a:p>
            <a:pPr marL="2743200" lvl="5" indent="-457200">
              <a:buNone/>
            </a:pPr>
            <a:endParaRPr lang="en-US" sz="2400" dirty="0"/>
          </a:p>
        </p:txBody>
      </p:sp>
      <p:pic>
        <p:nvPicPr>
          <p:cNvPr id="5125" name="Picture 5" descr="C:\Documents and Settings\Olsen Park Church\My Documents\My Pictures\3220246187_1c24fd391a_z.jpg"/>
          <p:cNvPicPr>
            <a:picLocks noChangeAspect="1" noChangeArrowheads="1"/>
          </p:cNvPicPr>
          <p:nvPr/>
        </p:nvPicPr>
        <p:blipFill>
          <a:blip r:embed="rId2" cstate="print"/>
          <a:srcRect/>
          <a:stretch>
            <a:fillRect/>
          </a:stretch>
        </p:blipFill>
        <p:spPr bwMode="auto">
          <a:xfrm flipH="1">
            <a:off x="0" y="5007734"/>
            <a:ext cx="2779924" cy="1850266"/>
          </a:xfrm>
          <a:prstGeom prst="rect">
            <a:avLst/>
          </a:prstGeom>
          <a:noFill/>
          <a:effectLst>
            <a:innerShdw blurRad="63500" dist="50800" dir="18900000">
              <a:prstClr val="black">
                <a:alpha val="50000"/>
              </a:prstClr>
            </a:innerShdw>
            <a:softEdge rad="635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ppt_x</p:attrName>
                                        </p:attrNameLst>
                                      </p:cBhvr>
                                      <p:tavLst>
                                        <p:tav tm="0">
                                          <p:val>
                                            <p:strVal val="#ppt_x-.2"/>
                                          </p:val>
                                        </p:tav>
                                        <p:tav tm="100000">
                                          <p:val>
                                            <p:strVal val="#ppt_x"/>
                                          </p:val>
                                        </p:tav>
                                      </p:tavLst>
                                    </p:anim>
                                    <p:anim calcmode="lin" valueType="num">
                                      <p:cBhvr>
                                        <p:cTn id="8" dur="1000" fill="hold"/>
                                        <p:tgtEl>
                                          <p:spTgt spid="51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512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0" end="0"/>
                                            </p:txEl>
                                          </p:spTgt>
                                        </p:tgtEl>
                                        <p:attrNameLst>
                                          <p:attrName>style.visibility</p:attrName>
                                        </p:attrNameLst>
                                      </p:cBhvr>
                                      <p:to>
                                        <p:strVal val="visible"/>
                                      </p:to>
                                    </p:set>
                                    <p:animEffect transition="in" filter="fade">
                                      <p:cBhvr>
                                        <p:cTn id="14" dur="1000"/>
                                        <p:tgtEl>
                                          <p:spTgt spid="5123">
                                            <p:txEl>
                                              <p:pRg st="0" end="0"/>
                                            </p:txEl>
                                          </p:spTgt>
                                        </p:tgtEl>
                                      </p:cBhvr>
                                    </p:animEffect>
                                    <p:anim calcmode="lin" valueType="num">
                                      <p:cBhvr>
                                        <p:cTn id="15"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1" end="1"/>
                                            </p:txEl>
                                          </p:spTgt>
                                        </p:tgtEl>
                                        <p:attrNameLst>
                                          <p:attrName>style.visibility</p:attrName>
                                        </p:attrNameLst>
                                      </p:cBhvr>
                                      <p:to>
                                        <p:strVal val="visible"/>
                                      </p:to>
                                    </p:set>
                                    <p:animEffect transition="in" filter="fade">
                                      <p:cBhvr>
                                        <p:cTn id="21" dur="1000"/>
                                        <p:tgtEl>
                                          <p:spTgt spid="5123">
                                            <p:txEl>
                                              <p:pRg st="1" end="1"/>
                                            </p:txEl>
                                          </p:spTgt>
                                        </p:tgtEl>
                                      </p:cBhvr>
                                    </p:animEffect>
                                    <p:anim calcmode="lin" valueType="num">
                                      <p:cBhvr>
                                        <p:cTn id="22"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23">
                                            <p:txEl>
                                              <p:pRg st="2" end="2"/>
                                            </p:txEl>
                                          </p:spTgt>
                                        </p:tgtEl>
                                        <p:attrNameLst>
                                          <p:attrName>style.visibility</p:attrName>
                                        </p:attrNameLst>
                                      </p:cBhvr>
                                      <p:to>
                                        <p:strVal val="visible"/>
                                      </p:to>
                                    </p:set>
                                    <p:animEffect transition="in" filter="fade">
                                      <p:cBhvr>
                                        <p:cTn id="28" dur="1000"/>
                                        <p:tgtEl>
                                          <p:spTgt spid="5123">
                                            <p:txEl>
                                              <p:pRg st="2" end="2"/>
                                            </p:txEl>
                                          </p:spTgt>
                                        </p:tgtEl>
                                      </p:cBhvr>
                                    </p:animEffect>
                                    <p:anim calcmode="lin" valueType="num">
                                      <p:cBhvr>
                                        <p:cTn id="29"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123">
                                            <p:txEl>
                                              <p:pRg st="3" end="3"/>
                                            </p:txEl>
                                          </p:spTgt>
                                        </p:tgtEl>
                                        <p:attrNameLst>
                                          <p:attrName>style.visibility</p:attrName>
                                        </p:attrNameLst>
                                      </p:cBhvr>
                                      <p:to>
                                        <p:strVal val="visible"/>
                                      </p:to>
                                    </p:set>
                                    <p:animEffect transition="in" filter="fade">
                                      <p:cBhvr>
                                        <p:cTn id="35" dur="1000"/>
                                        <p:tgtEl>
                                          <p:spTgt spid="5123">
                                            <p:txEl>
                                              <p:pRg st="3" end="3"/>
                                            </p:txEl>
                                          </p:spTgt>
                                        </p:tgtEl>
                                      </p:cBhvr>
                                    </p:animEffect>
                                    <p:anim calcmode="lin" valueType="num">
                                      <p:cBhvr>
                                        <p:cTn id="36"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81001"/>
            <a:ext cx="7772400" cy="1219200"/>
          </a:xfrm>
        </p:spPr>
        <p:txBody>
          <a:bodyPr/>
          <a:lstStyle/>
          <a:p>
            <a:r>
              <a:rPr lang="en-US" b="0" dirty="0" smtClean="0"/>
              <a:t>Clement of Alexandria</a:t>
            </a:r>
            <a:endParaRPr lang="en-US" b="0" dirty="0"/>
          </a:p>
        </p:txBody>
      </p:sp>
      <p:sp>
        <p:nvSpPr>
          <p:cNvPr id="2051" name="Rectangle 3"/>
          <p:cNvSpPr>
            <a:spLocks noGrp="1" noChangeArrowheads="1"/>
          </p:cNvSpPr>
          <p:nvPr>
            <p:ph type="subTitle" idx="1"/>
          </p:nvPr>
        </p:nvSpPr>
        <p:spPr>
          <a:xfrm>
            <a:off x="762000" y="1828800"/>
            <a:ext cx="7543800" cy="4419600"/>
          </a:xfrm>
        </p:spPr>
        <p:txBody>
          <a:bodyPr/>
          <a:lstStyle/>
          <a:p>
            <a:r>
              <a:rPr lang="en-US" sz="3600" dirty="0"/>
              <a:t>“For only those confess in him, who live in confession and in conduct according to him; and he himself confesses in them because he has seized them and is held fast by them” </a:t>
            </a:r>
            <a:endParaRPr lang="en-US" sz="3600" dirty="0" smtClean="0"/>
          </a:p>
          <a:p>
            <a:pPr algn="r"/>
            <a:r>
              <a:rPr lang="en-US" sz="3600" dirty="0" smtClean="0"/>
              <a:t>(</a:t>
            </a:r>
            <a:r>
              <a:rPr lang="en-US" sz="3600" i="1" dirty="0" err="1"/>
              <a:t>Stromata</a:t>
            </a:r>
            <a:r>
              <a:rPr lang="en-US" sz="3600" i="1" dirty="0"/>
              <a:t> </a:t>
            </a:r>
            <a:r>
              <a:rPr lang="en-US" sz="3600" dirty="0" smtClean="0"/>
              <a:t>4,70,1-72,4).</a:t>
            </a:r>
            <a:endParaRPr lang="en-US" sz="36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81001"/>
            <a:ext cx="7772400" cy="1219200"/>
          </a:xfrm>
        </p:spPr>
        <p:txBody>
          <a:bodyPr/>
          <a:lstStyle/>
          <a:p>
            <a:r>
              <a:rPr lang="en-US" b="0" dirty="0" smtClean="0"/>
              <a:t>Tertullian</a:t>
            </a:r>
            <a:endParaRPr lang="en-US" b="0" dirty="0"/>
          </a:p>
        </p:txBody>
      </p:sp>
      <p:sp>
        <p:nvSpPr>
          <p:cNvPr id="2051" name="Rectangle 3"/>
          <p:cNvSpPr>
            <a:spLocks noGrp="1" noChangeArrowheads="1"/>
          </p:cNvSpPr>
          <p:nvPr>
            <p:ph type="subTitle" idx="1"/>
          </p:nvPr>
        </p:nvSpPr>
        <p:spPr>
          <a:xfrm>
            <a:off x="762000" y="1828800"/>
            <a:ext cx="7543800" cy="4419600"/>
          </a:xfrm>
        </p:spPr>
        <p:txBody>
          <a:bodyPr/>
          <a:lstStyle/>
          <a:p>
            <a:r>
              <a:rPr lang="en-US" dirty="0"/>
              <a:t>“Whoever confesses himself to be a Christian, testifies that he belongs to Christ; whoever belongs to Christ, is necessarily in Christ. But if he is in Christ, he also confesses in Christ, if he confesses himself to be a Christian. For this would be impossible if he were not in Christ” </a:t>
            </a:r>
            <a:endParaRPr lang="en-US" dirty="0" smtClean="0"/>
          </a:p>
          <a:p>
            <a:pPr algn="r"/>
            <a:r>
              <a:rPr lang="en-US" dirty="0" smtClean="0"/>
              <a:t>(</a:t>
            </a:r>
            <a:r>
              <a:rPr lang="en-US" i="1" dirty="0" err="1"/>
              <a:t>Scorpiace</a:t>
            </a:r>
            <a:r>
              <a:rPr lang="en-US" i="1" dirty="0"/>
              <a:t> </a:t>
            </a:r>
            <a:r>
              <a:rPr lang="en-US" dirty="0" smtClean="0"/>
              <a:t>9.9)</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381001"/>
            <a:ext cx="7772400" cy="1219200"/>
          </a:xfrm>
        </p:spPr>
        <p:txBody>
          <a:bodyPr/>
          <a:lstStyle/>
          <a:p>
            <a:r>
              <a:rPr lang="en-US" b="0" dirty="0" smtClean="0"/>
              <a:t>Marvin Vincent </a:t>
            </a:r>
            <a:endParaRPr lang="en-US" b="0" dirty="0"/>
          </a:p>
        </p:txBody>
      </p:sp>
      <p:sp>
        <p:nvSpPr>
          <p:cNvPr id="2051" name="Rectangle 3"/>
          <p:cNvSpPr>
            <a:spLocks noGrp="1" noChangeArrowheads="1"/>
          </p:cNvSpPr>
          <p:nvPr>
            <p:ph type="subTitle" idx="1"/>
          </p:nvPr>
        </p:nvSpPr>
        <p:spPr>
          <a:xfrm>
            <a:off x="762000" y="1828800"/>
            <a:ext cx="7543800" cy="4419600"/>
          </a:xfrm>
        </p:spPr>
        <p:txBody>
          <a:bodyPr/>
          <a:lstStyle/>
          <a:p>
            <a:r>
              <a:rPr lang="en-US" sz="3000" dirty="0"/>
              <a:t>Vincent explains: “the idea is that of confessing Christ, out of a state of oneness with him. ‘Abide in me, and being in me, confess me.’ It implies identification of the confessor with the confessed, and thus takes confession out of the category of mere formal or verbal acknowledgment” </a:t>
            </a:r>
            <a:endParaRPr lang="en-US" sz="3000" dirty="0" smtClean="0"/>
          </a:p>
          <a:p>
            <a:pPr algn="r"/>
            <a:r>
              <a:rPr lang="en-US" sz="3000" dirty="0" smtClean="0"/>
              <a:t>(</a:t>
            </a:r>
            <a:r>
              <a:rPr lang="en-US" sz="3000" i="1" dirty="0" smtClean="0"/>
              <a:t>Word Studies </a:t>
            </a:r>
            <a:r>
              <a:rPr lang="en-US" sz="3000" dirty="0" smtClean="0"/>
              <a:t>1.61</a:t>
            </a:r>
            <a:r>
              <a:rPr lang="en-US" sz="3000" dirty="0"/>
              <a:t>).</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The Necessity of Confession </a:t>
            </a:r>
            <a:endParaRPr lang="en-US" dirty="0"/>
          </a:p>
        </p:txBody>
      </p:sp>
      <p:sp>
        <p:nvSpPr>
          <p:cNvPr id="5123" name="Rectangle 3"/>
          <p:cNvSpPr>
            <a:spLocks noGrp="1" noChangeArrowheads="1"/>
          </p:cNvSpPr>
          <p:nvPr>
            <p:ph type="body" idx="1"/>
          </p:nvPr>
        </p:nvSpPr>
        <p:spPr/>
        <p:txBody>
          <a:bodyPr/>
          <a:lstStyle/>
          <a:p>
            <a:pPr>
              <a:buNone/>
            </a:pPr>
            <a:r>
              <a:rPr lang="en-US" sz="3600" dirty="0" smtClean="0"/>
              <a:t>I. Jesus’ Teaching on Confession.</a:t>
            </a:r>
          </a:p>
          <a:p>
            <a:pPr lvl="1">
              <a:buNone/>
            </a:pPr>
            <a:r>
              <a:rPr lang="en-US" dirty="0"/>
              <a:t>A. </a:t>
            </a:r>
            <a:r>
              <a:rPr lang="en-US" dirty="0" smtClean="0"/>
              <a:t>The </a:t>
            </a:r>
            <a:r>
              <a:rPr lang="en-US" dirty="0"/>
              <a:t>Limited Commission of the Twelve (Matt. 10:32-33).</a:t>
            </a:r>
          </a:p>
          <a:p>
            <a:pPr marL="1371600" lvl="2" indent="-457200"/>
            <a:r>
              <a:rPr lang="en-US" sz="3200" dirty="0"/>
              <a:t>This is not confession of </a:t>
            </a:r>
            <a:r>
              <a:rPr lang="en-US" sz="3200" dirty="0" smtClean="0"/>
              <a:t>sins (James 5:16).</a:t>
            </a:r>
          </a:p>
          <a:p>
            <a:pPr marL="2625725" lvl="2" indent="-457200"/>
            <a:r>
              <a:rPr lang="en-US" sz="3200" dirty="0" smtClean="0"/>
              <a:t>This </a:t>
            </a:r>
            <a:r>
              <a:rPr lang="en-US" sz="3200" dirty="0"/>
              <a:t>is “the good </a:t>
            </a:r>
            <a:r>
              <a:rPr lang="en-US" sz="3200" dirty="0" smtClean="0"/>
              <a:t>con-</a:t>
            </a:r>
            <a:r>
              <a:rPr lang="en-US" sz="3200" dirty="0" err="1" smtClean="0"/>
              <a:t>fession</a:t>
            </a:r>
            <a:r>
              <a:rPr lang="en-US" sz="3200" dirty="0"/>
              <a:t>” </a:t>
            </a:r>
            <a:r>
              <a:rPr lang="en-US" sz="3200" dirty="0" smtClean="0"/>
              <a:t>(1 </a:t>
            </a:r>
            <a:r>
              <a:rPr lang="en-US" sz="3200" dirty="0"/>
              <a:t>Tim. </a:t>
            </a:r>
            <a:r>
              <a:rPr lang="en-US" sz="3200" dirty="0" smtClean="0"/>
              <a:t>6:12-13).</a:t>
            </a:r>
            <a:endParaRPr lang="en-US" sz="3200" dirty="0"/>
          </a:p>
          <a:p>
            <a:pPr marL="1371600" lvl="2" indent="-457200"/>
            <a:endParaRPr lang="en-US" sz="3200" dirty="0"/>
          </a:p>
          <a:p>
            <a:pPr marL="1371600" lvl="2" indent="-457200">
              <a:buAutoNum type="arabicPeriod"/>
            </a:pPr>
            <a:endParaRPr lang="en-US" dirty="0" smtClean="0"/>
          </a:p>
          <a:p>
            <a:pPr marL="2743200" lvl="5" indent="-457200">
              <a:buNone/>
            </a:pPr>
            <a:endParaRPr lang="en-US" sz="2400" dirty="0"/>
          </a:p>
        </p:txBody>
      </p:sp>
      <p:pic>
        <p:nvPicPr>
          <p:cNvPr id="5125" name="Picture 5" descr="C:\Documents and Settings\Olsen Park Church\My Documents\My Pictures\3220246187_1c24fd391a_z.jpg"/>
          <p:cNvPicPr>
            <a:picLocks noChangeAspect="1" noChangeArrowheads="1"/>
          </p:cNvPicPr>
          <p:nvPr/>
        </p:nvPicPr>
        <p:blipFill>
          <a:blip r:embed="rId2" cstate="print"/>
          <a:srcRect/>
          <a:stretch>
            <a:fillRect/>
          </a:stretch>
        </p:blipFill>
        <p:spPr bwMode="auto">
          <a:xfrm flipH="1">
            <a:off x="0" y="5007734"/>
            <a:ext cx="2779924" cy="1850266"/>
          </a:xfrm>
          <a:prstGeom prst="rect">
            <a:avLst/>
          </a:prstGeom>
          <a:noFill/>
          <a:effectLst>
            <a:innerShdw blurRad="63500" dist="50800" dir="18900000">
              <a:prstClr val="black">
                <a:alpha val="50000"/>
              </a:prstClr>
            </a:innerShdw>
            <a:softEdge rad="6350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123">
                                            <p:txEl>
                                              <p:pRg st="2" end="2"/>
                                            </p:txEl>
                                          </p:spTgt>
                                        </p:tgtEl>
                                        <p:attrNameLst>
                                          <p:attrName>style.visibility</p:attrName>
                                        </p:attrNameLst>
                                      </p:cBhvr>
                                      <p:to>
                                        <p:strVal val="visible"/>
                                      </p:to>
                                    </p:set>
                                    <p:animEffect transition="in" filter="fade">
                                      <p:cBhvr>
                                        <p:cTn id="7" dur="1000"/>
                                        <p:tgtEl>
                                          <p:spTgt spid="5123">
                                            <p:txEl>
                                              <p:pRg st="2" end="2"/>
                                            </p:txEl>
                                          </p:spTgt>
                                        </p:tgtEl>
                                      </p:cBhvr>
                                    </p:animEffect>
                                    <p:anim calcmode="lin" valueType="num">
                                      <p:cBhvr>
                                        <p:cTn id="8"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3" end="3"/>
                                            </p:txEl>
                                          </p:spTgt>
                                        </p:tgtEl>
                                        <p:attrNameLst>
                                          <p:attrName>style.visibility</p:attrName>
                                        </p:attrNameLst>
                                      </p:cBhvr>
                                      <p:to>
                                        <p:strVal val="visible"/>
                                      </p:to>
                                    </p:set>
                                    <p:animEffect transition="in" filter="fade">
                                      <p:cBhvr>
                                        <p:cTn id="14" dur="1000"/>
                                        <p:tgtEl>
                                          <p:spTgt spid="5123">
                                            <p:txEl>
                                              <p:pRg st="3" end="3"/>
                                            </p:txEl>
                                          </p:spTgt>
                                        </p:tgtEl>
                                      </p:cBhvr>
                                    </p:animEffect>
                                    <p:anim calcmode="lin" valueType="num">
                                      <p:cBhvr>
                                        <p:cTn id="15"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theme/theme1.xml><?xml version="1.0" encoding="utf-8"?>
<a:theme xmlns:a="http://schemas.openxmlformats.org/drawingml/2006/main" name="FALL2">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FALL2</Template>
  <TotalTime>73</TotalTime>
  <Words>541</Words>
  <Application>Microsoft Office PowerPoint</Application>
  <PresentationFormat>On-screen Show (4:3)</PresentationFormat>
  <Paragraphs>49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FALL2</vt:lpstr>
      <vt:lpstr>Ephesians 2:8-9</vt:lpstr>
      <vt:lpstr>1. Bible Faith is Obedient Faith.</vt:lpstr>
      <vt:lpstr>2. Faith Itself is a Work. </vt:lpstr>
      <vt:lpstr>3. Conditions of Acceptance are Not Acts of Merit.</vt:lpstr>
      <vt:lpstr>The Necessity of Confession </vt:lpstr>
      <vt:lpstr>Clement of Alexandria</vt:lpstr>
      <vt:lpstr>Tertullian</vt:lpstr>
      <vt:lpstr>Marvin Vincent </vt:lpstr>
      <vt:lpstr>The Necessity of Confession </vt:lpstr>
      <vt:lpstr>The Necessity of Confession </vt:lpstr>
      <vt:lpstr>The Necessity of Confession </vt:lpstr>
      <vt:lpstr>The Necessity of Confession </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Necessity of Confession </dc:title>
  <dc:creator>OlsenParkLaptop</dc:creator>
  <cp:lastModifiedBy>OlsenParkLaptop</cp:lastModifiedBy>
  <cp:revision>8</cp:revision>
  <dcterms:created xsi:type="dcterms:W3CDTF">2012-06-08T21:37:46Z</dcterms:created>
  <dcterms:modified xsi:type="dcterms:W3CDTF">2012-06-14T14:18:36Z</dcterms:modified>
</cp:coreProperties>
</file>