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sldIdLst>
    <p:sldId id="256" r:id="rId2"/>
    <p:sldId id="259" r:id="rId3"/>
    <p:sldId id="260" r:id="rId4"/>
    <p:sldId id="257" r:id="rId5"/>
    <p:sldId id="258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464" autoAdjust="0"/>
    <p:restoredTop sz="90929"/>
  </p:normalViewPr>
  <p:slideViewPr>
    <p:cSldViewPr>
      <p:cViewPr varScale="1">
        <p:scale>
          <a:sx n="70" d="100"/>
          <a:sy n="70" d="100"/>
        </p:scale>
        <p:origin x="-101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57364"/>
            <a:ext cx="7772400" cy="1470025"/>
          </a:xfrm>
        </p:spPr>
        <p:txBody>
          <a:bodyPr anchor="ctr"/>
          <a:lstStyle>
            <a:lvl1pPr algn="r">
              <a:defRPr>
                <a:gradFill flip="none" rotWithShape="1">
                  <a:gsLst>
                    <a:gs pos="0">
                      <a:schemeClr val="accent2"/>
                    </a:gs>
                    <a:gs pos="45000">
                      <a:schemeClr val="accent2">
                        <a:tint val="60000"/>
                      </a:schemeClr>
                    </a:gs>
                    <a:gs pos="90000">
                      <a:schemeClr val="accent2">
                        <a:tint val="40000"/>
                      </a:schemeClr>
                    </a:gs>
                    <a:gs pos="100000">
                      <a:schemeClr val="accent2">
                        <a:tint val="20000"/>
                      </a:schemeClr>
                    </a:gs>
                  </a:gsLst>
                  <a:lin ang="16200000" scaled="1"/>
                  <a:tileRect/>
                </a:gra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62792" y="3357562"/>
            <a:ext cx="6400800" cy="1752600"/>
          </a:xfrm>
        </p:spPr>
        <p:txBody>
          <a:bodyPr/>
          <a:lstStyle>
            <a:lvl1pPr marL="0" indent="0" algn="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A08B2-2F75-46C1-A2C4-42C1660553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2207747" y="1332379"/>
            <a:ext cx="6482858" cy="144000"/>
            <a:chOff x="2214546" y="1427612"/>
            <a:chExt cx="6482858" cy="144000"/>
          </a:xfrm>
        </p:grpSpPr>
        <p:sp>
          <p:nvSpPr>
            <p:cNvPr id="8" name="Chevron 7"/>
            <p:cNvSpPr/>
            <p:nvPr userDrawn="1"/>
          </p:nvSpPr>
          <p:spPr>
            <a:xfrm flipH="1">
              <a:off x="8643404" y="1427612"/>
              <a:ext cx="54000" cy="144000"/>
            </a:xfrm>
            <a:prstGeom prst="chevron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15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2214546" y="1490779"/>
              <a:ext cx="6429600" cy="1800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4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82919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F3B8D-9F05-498F-A147-E939B1FFC7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15206" y="274638"/>
            <a:ext cx="1471594" cy="6154758"/>
          </a:xfrm>
        </p:spPr>
        <p:txBody>
          <a:bodyPr vert="eaVert"/>
          <a:lstStyle>
            <a:lvl1pPr>
              <a:defRPr>
                <a:effectLst>
                  <a:outerShdw blurRad="50800" dist="50800" dir="189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686568" cy="6154758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3A6A1-4305-4A68-A425-D59FB5841F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0"/>
            <a:ext cx="9144000" cy="1524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23"/>
          <p:cNvGrpSpPr/>
          <p:nvPr/>
        </p:nvGrpSpPr>
        <p:grpSpPr>
          <a:xfrm>
            <a:off x="2207747" y="1332379"/>
            <a:ext cx="6482858" cy="144000"/>
            <a:chOff x="2214546" y="1427612"/>
            <a:chExt cx="6482858" cy="144000"/>
          </a:xfrm>
        </p:grpSpPr>
        <p:sp>
          <p:nvSpPr>
            <p:cNvPr id="10" name="Chevron 9"/>
            <p:cNvSpPr/>
            <p:nvPr userDrawn="1"/>
          </p:nvSpPr>
          <p:spPr>
            <a:xfrm flipH="1">
              <a:off x="8643404" y="1427612"/>
              <a:ext cx="54000" cy="144000"/>
            </a:xfrm>
            <a:prstGeom prst="chevron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15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23" name="Rectangle 22"/>
            <p:cNvSpPr/>
            <p:nvPr userDrawn="1"/>
          </p:nvSpPr>
          <p:spPr>
            <a:xfrm>
              <a:off x="2214546" y="1490779"/>
              <a:ext cx="6429600" cy="1800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4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cap="none" spc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1AA59-09FD-4B25-AD2F-1FE903A88D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286113"/>
            <a:ext cx="7772400" cy="1362075"/>
          </a:xfrm>
        </p:spPr>
        <p:txBody>
          <a:bodyPr anchor="t"/>
          <a:lstStyle>
            <a:lvl1pPr algn="r">
              <a:defRPr sz="4000" b="0" cap="all">
                <a:gradFill flip="none" rotWithShape="1">
                  <a:gsLst>
                    <a:gs pos="0">
                      <a:schemeClr val="accent2"/>
                    </a:gs>
                    <a:gs pos="45000">
                      <a:schemeClr val="accent2">
                        <a:tint val="60000"/>
                      </a:schemeClr>
                    </a:gs>
                    <a:gs pos="90000">
                      <a:schemeClr val="accent2">
                        <a:tint val="40000"/>
                      </a:schemeClr>
                    </a:gs>
                    <a:gs pos="100000">
                      <a:schemeClr val="accent2">
                        <a:tint val="20000"/>
                      </a:schemeClr>
                    </a:gs>
                  </a:gsLst>
                  <a:lin ang="16200000" scaled="1"/>
                  <a:tileRect/>
                </a:gra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785926"/>
            <a:ext cx="7772400" cy="150018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r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CCA83-02CF-4BCF-9423-BC878B2B30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2207747" y="1332379"/>
            <a:ext cx="6482858" cy="144000"/>
            <a:chOff x="2214546" y="1427612"/>
            <a:chExt cx="6482858" cy="144000"/>
          </a:xfrm>
        </p:grpSpPr>
        <p:sp>
          <p:nvSpPr>
            <p:cNvPr id="9" name="Chevron 8"/>
            <p:cNvSpPr/>
            <p:nvPr userDrawn="1"/>
          </p:nvSpPr>
          <p:spPr>
            <a:xfrm flipH="1">
              <a:off x="8643404" y="1427612"/>
              <a:ext cx="54000" cy="144000"/>
            </a:xfrm>
            <a:prstGeom prst="chevron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15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2214546" y="1490779"/>
              <a:ext cx="6429600" cy="1800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4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35332-1B08-41B7-95CE-915385B323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2207747" y="1332379"/>
            <a:ext cx="6482858" cy="144000"/>
            <a:chOff x="2214546" y="1427612"/>
            <a:chExt cx="6482858" cy="144000"/>
          </a:xfrm>
        </p:grpSpPr>
        <p:sp>
          <p:nvSpPr>
            <p:cNvPr id="11" name="Chevron 10"/>
            <p:cNvSpPr/>
            <p:nvPr userDrawn="1"/>
          </p:nvSpPr>
          <p:spPr>
            <a:xfrm flipH="1">
              <a:off x="8643404" y="1427612"/>
              <a:ext cx="54000" cy="144000"/>
            </a:xfrm>
            <a:prstGeom prst="chevron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15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2214546" y="1490779"/>
              <a:ext cx="6429600" cy="1800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4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E8CC1-F80B-47AA-B677-CCBDF70FC9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2207747" y="1332379"/>
            <a:ext cx="6482858" cy="144000"/>
            <a:chOff x="2214546" y="1427612"/>
            <a:chExt cx="6482858" cy="144000"/>
          </a:xfrm>
        </p:grpSpPr>
        <p:sp>
          <p:nvSpPr>
            <p:cNvPr id="7" name="Chevron 6"/>
            <p:cNvSpPr/>
            <p:nvPr userDrawn="1"/>
          </p:nvSpPr>
          <p:spPr>
            <a:xfrm flipH="1">
              <a:off x="8643404" y="1427612"/>
              <a:ext cx="54000" cy="144000"/>
            </a:xfrm>
            <a:prstGeom prst="chevron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15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2214546" y="1490779"/>
              <a:ext cx="6429600" cy="1800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4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29D50-4E31-4AEE-92F4-FCAFECCB97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B7CA7-A709-4250-9B1B-CF21296C48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0745" y="285728"/>
            <a:ext cx="5106055" cy="1162050"/>
          </a:xfrm>
        </p:spPr>
        <p:txBody>
          <a:bodyPr anchor="ctr">
            <a:normAutofit/>
          </a:bodyPr>
          <a:lstStyle>
            <a:lvl1pPr algn="ctr">
              <a:defRPr sz="3200" b="0" kern="1200" cap="all">
                <a:ln w="11430"/>
                <a:gradFill flip="none" rotWithShape="1">
                  <a:gsLst>
                    <a:gs pos="0">
                      <a:schemeClr val="accent2"/>
                    </a:gs>
                    <a:gs pos="45000">
                      <a:schemeClr val="accent2">
                        <a:tint val="60000"/>
                      </a:schemeClr>
                    </a:gs>
                    <a:gs pos="90000">
                      <a:schemeClr val="accent2">
                        <a:tint val="40000"/>
                      </a:schemeClr>
                    </a:gs>
                    <a:gs pos="100000">
                      <a:schemeClr val="accent2">
                        <a:tint val="20000"/>
                      </a:schemeClr>
                    </a:gs>
                  </a:gsLst>
                  <a:lin ang="16200000" scaled="1"/>
                  <a:tileRect/>
                </a:gradFill>
                <a:effectLst>
                  <a:outerShdw blurRad="44450" dist="41910" dir="3600000" algn="tl">
                    <a:srgbClr val="000000">
                      <a:alpha val="5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46218"/>
            <a:ext cx="5111750" cy="467967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85729"/>
            <a:ext cx="3008313" cy="5840435"/>
          </a:xfrm>
        </p:spPr>
        <p:txBody>
          <a:bodyPr anchor="b"/>
          <a:lstStyle>
            <a:lvl1pPr marL="0" indent="0">
              <a:spcAft>
                <a:spcPts val="0"/>
              </a:spcAft>
              <a:buNone/>
              <a:defRPr sz="1400"/>
            </a:lvl1pPr>
            <a:lvl2pPr marL="457200" indent="0">
              <a:spcAft>
                <a:spcPts val="0"/>
              </a:spcAft>
              <a:buNone/>
              <a:defRPr sz="1200"/>
            </a:lvl2pPr>
            <a:lvl3pPr marL="914400" indent="0">
              <a:spcAft>
                <a:spcPts val="0"/>
              </a:spcAft>
              <a:buNone/>
              <a:defRPr sz="1000"/>
            </a:lvl3pPr>
            <a:lvl4pPr marL="1371600" indent="0">
              <a:spcAft>
                <a:spcPts val="0"/>
              </a:spcAft>
              <a:buNone/>
              <a:defRPr sz="900"/>
            </a:lvl4pPr>
            <a:lvl5pPr marL="1828800" indent="0">
              <a:spcAft>
                <a:spcPts val="0"/>
              </a:spcAft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04264-A471-4715-844F-EDFE5E57ED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5272" y="615868"/>
            <a:ext cx="928694" cy="5813528"/>
          </a:xfrm>
        </p:spPr>
        <p:txBody>
          <a:bodyPr vert="eaVert" anchor="ctr">
            <a:normAutofit/>
          </a:bodyPr>
          <a:lstStyle>
            <a:lvl1pPr algn="l">
              <a:defRPr sz="2800" b="0" kern="1200" cap="all">
                <a:ln w="11430"/>
                <a:gradFill flip="none" rotWithShape="1">
                  <a:gsLst>
                    <a:gs pos="0">
                      <a:schemeClr val="accent2"/>
                    </a:gs>
                    <a:gs pos="45000">
                      <a:schemeClr val="accent2">
                        <a:tint val="60000"/>
                      </a:schemeClr>
                    </a:gs>
                    <a:gs pos="90000">
                      <a:schemeClr val="accent2">
                        <a:tint val="40000"/>
                      </a:schemeClr>
                    </a:gs>
                    <a:gs pos="100000">
                      <a:schemeClr val="accent2">
                        <a:tint val="20000"/>
                      </a:schemeClr>
                    </a:gs>
                  </a:gsLst>
                  <a:lin ang="16200000" scaled="1"/>
                  <a:tileRect/>
                </a:gradFill>
                <a:effectLst>
                  <a:outerShdw blurRad="44450" dist="41910" dir="18600000" algn="tl">
                    <a:srgbClr val="000000">
                      <a:alpha val="5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4348" y="612777"/>
            <a:ext cx="6858048" cy="4745051"/>
          </a:xfrm>
          <a:ln w="38100" cap="flat" cmpd="sng" algn="ctr">
            <a:gradFill flip="none" rotWithShape="1">
              <a:gsLst>
                <a:gs pos="0">
                  <a:srgbClr val="000082"/>
                </a:gs>
                <a:gs pos="30000">
                  <a:srgbClr val="66008F"/>
                </a:gs>
                <a:gs pos="64999">
                  <a:srgbClr val="BA0066"/>
                </a:gs>
                <a:gs pos="89999">
                  <a:srgbClr val="FF0000"/>
                </a:gs>
                <a:gs pos="100000">
                  <a:srgbClr val="FF8200"/>
                </a:gs>
              </a:gsLst>
              <a:path path="rect">
                <a:fillToRect l="100000" t="100000"/>
              </a:path>
              <a:tileRect r="-100000" b="-100000"/>
            </a:gradFill>
            <a:prstDash val="solid"/>
          </a:ln>
          <a:effectLst>
            <a:outerShdw blurRad="38100" dist="50800" dir="5400000" algn="tl" rotWithShape="0">
              <a:srgbClr val="000000">
                <a:alpha val="50000"/>
              </a:srgb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4348" y="5500702"/>
            <a:ext cx="6858048" cy="92869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281B1-B305-421C-8BC8-216D0C69CA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13" cstate="print">
              <a:alphaModFix amt="30000"/>
              <a:duotone>
                <a:schemeClr val="accent1"/>
                <a:srgbClr val="FFFFFF"/>
              </a:duotone>
            </a:blip>
            <a:tile tx="0" ty="0" sx="100000" sy="100000" flip="none" algn="tl"/>
          </a:blipFill>
          <a:ln w="25400" cap="flat" cmpd="sng" algn="ctr">
            <a:noFill/>
            <a:prstDash val="solid"/>
          </a:ln>
          <a:effectLst/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rtl="0" eaLnBrk="1" latinLnBrk="0" hangingPunct="1"/>
            <a:endParaRPr kumimoji="0" lang="zh-CN" altLang="en-US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8" name="Group 17"/>
          <p:cNvGrpSpPr/>
          <p:nvPr/>
        </p:nvGrpSpPr>
        <p:grpSpPr>
          <a:xfrm>
            <a:off x="0" y="6570024"/>
            <a:ext cx="9144000" cy="288000"/>
            <a:chOff x="0" y="6353387"/>
            <a:chExt cx="9144000" cy="361763"/>
          </a:xfrm>
        </p:grpSpPr>
        <p:grpSp>
          <p:nvGrpSpPr>
            <p:cNvPr id="9" name="Group 16"/>
            <p:cNvGrpSpPr/>
            <p:nvPr/>
          </p:nvGrpSpPr>
          <p:grpSpPr>
            <a:xfrm>
              <a:off x="0" y="6353387"/>
              <a:ext cx="8756597" cy="360000"/>
              <a:chOff x="1" y="6353387"/>
              <a:chExt cx="8756597" cy="360000"/>
            </a:xfrm>
          </p:grpSpPr>
          <p:sp>
            <p:nvSpPr>
              <p:cNvPr id="10" name="Freeform 9"/>
              <p:cNvSpPr/>
              <p:nvPr userDrawn="1"/>
            </p:nvSpPr>
            <p:spPr>
              <a:xfrm>
                <a:off x="1" y="6533387"/>
                <a:ext cx="8756597" cy="180000"/>
              </a:xfrm>
              <a:custGeom>
                <a:avLst/>
                <a:gdLst/>
                <a:ahLst/>
                <a:cxnLst/>
                <a:rect l="0" t="0" r="0" b="0"/>
                <a:pathLst>
                  <a:path w="7867650" h="177288">
                    <a:moveTo>
                      <a:pt x="7867650" y="177288"/>
                    </a:moveTo>
                    <a:lnTo>
                      <a:pt x="0" y="171450"/>
                    </a:lnTo>
                    <a:lnTo>
                      <a:pt x="0" y="0"/>
                    </a:lnTo>
                    <a:lnTo>
                      <a:pt x="7753350" y="0"/>
                    </a:lnTo>
                    <a:close/>
                  </a:path>
                </a:pathLst>
              </a:custGeom>
              <a:gradFill flip="none" rotWithShape="1">
                <a:gsLst>
                  <a:gs pos="25000">
                    <a:schemeClr val="accent1">
                      <a:shade val="50000"/>
                      <a:alpha val="75000"/>
                    </a:schemeClr>
                  </a:gs>
                  <a:gs pos="100000">
                    <a:schemeClr val="accent1">
                      <a:tint val="40000"/>
                      <a:alpha val="50000"/>
                    </a:schemeClr>
                  </a:gs>
                </a:gsLst>
                <a:lin ang="10800000" scaled="1"/>
                <a:tileRect/>
              </a:gradFill>
              <a:ln w="25400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latinLnBrk="0" hangingPunct="1"/>
                <a:endParaRPr kumimoji="0" lang="zh-CN" altLang="en-US"/>
              </a:p>
            </p:txBody>
          </p:sp>
          <p:sp>
            <p:nvSpPr>
              <p:cNvPr id="11" name="Freeform 10"/>
              <p:cNvSpPr/>
              <p:nvPr userDrawn="1"/>
            </p:nvSpPr>
            <p:spPr>
              <a:xfrm flipV="1">
                <a:off x="1" y="6353387"/>
                <a:ext cx="8756597" cy="180000"/>
              </a:xfrm>
              <a:custGeom>
                <a:avLst/>
                <a:gdLst/>
                <a:ahLst/>
                <a:cxnLst/>
                <a:rect l="0" t="0" r="0" b="0"/>
                <a:pathLst>
                  <a:path w="7867650" h="177288">
                    <a:moveTo>
                      <a:pt x="7867650" y="177288"/>
                    </a:moveTo>
                    <a:lnTo>
                      <a:pt x="0" y="171450"/>
                    </a:lnTo>
                    <a:lnTo>
                      <a:pt x="0" y="0"/>
                    </a:lnTo>
                    <a:lnTo>
                      <a:pt x="7753350" y="0"/>
                    </a:lnTo>
                    <a:close/>
                  </a:path>
                </a:pathLst>
              </a:custGeom>
              <a:gradFill flip="none" rotWithShape="1">
                <a:gsLst>
                  <a:gs pos="25000">
                    <a:schemeClr val="accent1">
                      <a:shade val="75000"/>
                      <a:alpha val="75000"/>
                    </a:schemeClr>
                  </a:gs>
                  <a:gs pos="100000">
                    <a:schemeClr val="accent1">
                      <a:tint val="40000"/>
                      <a:alpha val="50000"/>
                    </a:schemeClr>
                  </a:gs>
                </a:gsLst>
                <a:lin ang="10800000" scaled="1"/>
                <a:tileRect/>
              </a:gradFill>
              <a:ln w="25400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latinLnBrk="0" hangingPunct="1"/>
                <a:endParaRPr kumimoji="0" lang="zh-CN" altLang="en-US"/>
              </a:p>
            </p:txBody>
          </p:sp>
        </p:grpSp>
        <p:grpSp>
          <p:nvGrpSpPr>
            <p:cNvPr id="15" name="Group 15"/>
            <p:cNvGrpSpPr/>
            <p:nvPr/>
          </p:nvGrpSpPr>
          <p:grpSpPr>
            <a:xfrm>
              <a:off x="8640700" y="6354583"/>
              <a:ext cx="503300" cy="360567"/>
              <a:chOff x="8640700" y="6354583"/>
              <a:chExt cx="503300" cy="360567"/>
            </a:xfrm>
          </p:grpSpPr>
          <p:sp>
            <p:nvSpPr>
              <p:cNvPr id="12" name="Chevron 11"/>
              <p:cNvSpPr/>
              <p:nvPr userDrawn="1"/>
            </p:nvSpPr>
            <p:spPr>
              <a:xfrm flipH="1">
                <a:off x="8640700" y="6354583"/>
                <a:ext cx="249884" cy="360000"/>
              </a:xfrm>
              <a:prstGeom prst="chevron">
                <a:avLst>
                  <a:gd name="adj" fmla="val 50000"/>
                </a:avLst>
              </a:prstGeom>
              <a:gradFill flip="none" rotWithShape="1">
                <a:gsLst>
                  <a:gs pos="0">
                    <a:schemeClr val="accent1">
                      <a:alpha val="60000"/>
                    </a:schemeClr>
                  </a:gs>
                  <a:gs pos="100000">
                    <a:schemeClr val="accent1"/>
                  </a:gs>
                </a:gsLst>
                <a:lin ang="10800000" scaled="1"/>
                <a:tileRect/>
              </a:gradFill>
              <a:ln w="25400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latinLnBrk="0" hangingPunct="1"/>
                <a:endParaRPr kumimoji="0" lang="zh-CN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Chevron 12"/>
              <p:cNvSpPr/>
              <p:nvPr userDrawn="1"/>
            </p:nvSpPr>
            <p:spPr>
              <a:xfrm flipH="1">
                <a:off x="8767248" y="6355150"/>
                <a:ext cx="249884" cy="360000"/>
              </a:xfrm>
              <a:prstGeom prst="chevron">
                <a:avLst>
                  <a:gd name="adj" fmla="val 50000"/>
                </a:avLst>
              </a:prstGeom>
              <a:gradFill flip="none" rotWithShape="1">
                <a:gsLst>
                  <a:gs pos="0">
                    <a:schemeClr val="accent1"/>
                  </a:gs>
                  <a:gs pos="100000">
                    <a:schemeClr val="accent1">
                      <a:shade val="75000"/>
                    </a:schemeClr>
                  </a:gs>
                </a:gsLst>
                <a:lin ang="10800000" scaled="1"/>
                <a:tileRect/>
              </a:gradFill>
              <a:ln w="25400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latinLnBrk="0" hangingPunct="1"/>
                <a:endParaRPr kumimoji="0" lang="zh-CN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Chevron 13"/>
              <p:cNvSpPr/>
              <p:nvPr userDrawn="1"/>
            </p:nvSpPr>
            <p:spPr>
              <a:xfrm flipH="1">
                <a:off x="8894116" y="6355000"/>
                <a:ext cx="249884" cy="360000"/>
              </a:xfrm>
              <a:prstGeom prst="chevron">
                <a:avLst>
                  <a:gd name="adj" fmla="val 50000"/>
                </a:avLst>
              </a:prstGeom>
              <a:gradFill flip="none" rotWithShape="1">
                <a:gsLst>
                  <a:gs pos="0">
                    <a:schemeClr val="accent1">
                      <a:shade val="75000"/>
                    </a:schemeClr>
                  </a:gs>
                  <a:gs pos="100000">
                    <a:schemeClr val="accent1">
                      <a:shade val="50000"/>
                      <a:shade val="20000"/>
                    </a:schemeClr>
                  </a:gs>
                </a:gsLst>
                <a:lin ang="10800000" scaled="1"/>
                <a:tileRect/>
              </a:gradFill>
              <a:ln w="25400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latinLnBrk="0" hangingPunct="1"/>
                <a:endParaRPr kumimoji="0" lang="zh-CN" altLang="en-US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threePt" dir="tl">
                <a:rot lat="0" lon="0" rev="7200000"/>
              </a:lightRig>
            </a:scene3d>
            <a:sp3d contourW="6350">
              <a:contourClr>
                <a:schemeClr val="accent1"/>
              </a:contourClr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570000"/>
            <a:ext cx="1643042" cy="288000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43042" y="6570000"/>
            <a:ext cx="4214842" cy="288000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8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72528" y="6570000"/>
            <a:ext cx="571472" cy="288000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fld id="{35AFD816-F354-4449-8ADD-EC8AD1F47FB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lang="zh-CN" altLang="en-US" sz="4400" b="1" kern="1200" dirty="0">
          <a:ln w="11430"/>
          <a:gradFill flip="none" rotWithShape="1">
            <a:gsLst>
              <a:gs pos="0">
                <a:schemeClr val="accent2"/>
              </a:gs>
              <a:gs pos="45000">
                <a:schemeClr val="accent2">
                  <a:tint val="60000"/>
                </a:schemeClr>
              </a:gs>
              <a:gs pos="90000">
                <a:schemeClr val="accent2">
                  <a:tint val="40000"/>
                </a:schemeClr>
              </a:gs>
              <a:gs pos="100000">
                <a:schemeClr val="accent2">
                  <a:tint val="20000"/>
                </a:schemeClr>
              </a:gs>
            </a:gsLst>
            <a:lin ang="5400000" scaled="1"/>
            <a:tileRect/>
          </a:gradFill>
          <a:effectLst>
            <a:outerShdw blurRad="44450" dist="41910" dir="3600000" algn="tl">
              <a:srgbClr val="000000">
                <a:alpha val="50000"/>
              </a:srgbClr>
            </a:outerShdw>
          </a:effectLst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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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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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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What Made Hezekiah Great?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b="1" dirty="0">
                <a:cs typeface="Times" charset="0"/>
              </a:rPr>
              <a:t>I. What Made Hezekiah Great Was Not…</a:t>
            </a:r>
            <a:endParaRPr lang="en-US" dirty="0">
              <a:cs typeface="Times" charset="0"/>
            </a:endParaRPr>
          </a:p>
          <a:p>
            <a:pPr lvl="1">
              <a:buFontTx/>
              <a:buNone/>
            </a:pPr>
            <a:r>
              <a:rPr lang="en-US" b="1" dirty="0">
                <a:cs typeface="Times" charset="0"/>
              </a:rPr>
              <a:t>A. …His Parents.</a:t>
            </a:r>
          </a:p>
          <a:p>
            <a:pPr lvl="2"/>
            <a:r>
              <a:rPr lang="en-US" sz="2800" b="1" dirty="0">
                <a:cs typeface="Times" charset="0"/>
              </a:rPr>
              <a:t>His father </a:t>
            </a:r>
            <a:r>
              <a:rPr lang="en-US" sz="2800" b="1" dirty="0" err="1">
                <a:cs typeface="Times" charset="0"/>
              </a:rPr>
              <a:t>Ahaz</a:t>
            </a:r>
            <a:r>
              <a:rPr lang="en-US" sz="2800" b="1" dirty="0">
                <a:cs typeface="Times" charset="0"/>
              </a:rPr>
              <a:t> was very wicked (2 Kings 16:1-4).</a:t>
            </a:r>
          </a:p>
          <a:p>
            <a:pPr lvl="1">
              <a:buFontTx/>
              <a:buNone/>
            </a:pPr>
            <a:r>
              <a:rPr lang="en-US" b="1" dirty="0">
                <a:cs typeface="Times" charset="0"/>
              </a:rPr>
              <a:t>B. …His Children.</a:t>
            </a:r>
          </a:p>
          <a:p>
            <a:pPr lvl="2"/>
            <a:r>
              <a:rPr lang="en-US" sz="2800" b="1" dirty="0">
                <a:cs typeface="Times" charset="0"/>
              </a:rPr>
              <a:t>His son Manasseh was very wicked (2 Kings 21:1-2</a:t>
            </a:r>
            <a:r>
              <a:rPr lang="en-US" sz="2800" b="1" dirty="0" smtClean="0">
                <a:cs typeface="Times" charset="0"/>
              </a:rPr>
              <a:t>).</a:t>
            </a:r>
            <a:endParaRPr lang="en-US" sz="2800" b="1" dirty="0">
              <a:cs typeface="Times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What Made Hezekiah Great?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b="1" dirty="0">
                <a:cs typeface="Times" charset="0"/>
              </a:rPr>
              <a:t>I. What Made Hezekiah Great Was Not…</a:t>
            </a:r>
            <a:endParaRPr lang="en-US" dirty="0">
              <a:cs typeface="Times" charset="0"/>
            </a:endParaRPr>
          </a:p>
          <a:p>
            <a:pPr lvl="1">
              <a:buFontTx/>
              <a:buNone/>
            </a:pPr>
            <a:r>
              <a:rPr lang="en-US" b="1" dirty="0" smtClean="0">
                <a:cs typeface="Times" charset="0"/>
              </a:rPr>
              <a:t>C</a:t>
            </a:r>
            <a:r>
              <a:rPr lang="en-US" b="1" dirty="0">
                <a:cs typeface="Times" charset="0"/>
              </a:rPr>
              <a:t>. …His Age.</a:t>
            </a:r>
          </a:p>
          <a:p>
            <a:pPr lvl="2"/>
            <a:r>
              <a:rPr lang="en-US" sz="2800" b="1" dirty="0">
                <a:cs typeface="Times" charset="0"/>
              </a:rPr>
              <a:t>He ascended the throne at twenty-five (2 Kings 18:2).</a:t>
            </a:r>
          </a:p>
          <a:p>
            <a:pPr lvl="1">
              <a:buFontTx/>
              <a:buNone/>
            </a:pPr>
            <a:r>
              <a:rPr lang="en-US" b="1" dirty="0">
                <a:cs typeface="Times" charset="0"/>
              </a:rPr>
              <a:t>D. …His Wise Judgment. </a:t>
            </a:r>
          </a:p>
          <a:p>
            <a:pPr lvl="2"/>
            <a:r>
              <a:rPr lang="en-US" sz="2800" b="1" dirty="0">
                <a:cs typeface="Times" charset="0"/>
              </a:rPr>
              <a:t>He showed the riches of the kingdom to the envoys from Babylon (2 Kings 20:12-19).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What Made Hezekiah Great?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b="1" dirty="0">
                <a:cs typeface="Times" charset="0"/>
              </a:rPr>
              <a:t>II. What Made Him Great Was…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b="1" dirty="0">
                <a:cs typeface="Times" charset="0"/>
              </a:rPr>
              <a:t>A. …His Faith.</a:t>
            </a:r>
          </a:p>
          <a:p>
            <a:pPr lvl="2">
              <a:lnSpc>
                <a:spcPct val="90000"/>
              </a:lnSpc>
            </a:pPr>
            <a:r>
              <a:rPr lang="en-US" b="1" dirty="0">
                <a:cs typeface="Times" charset="0"/>
              </a:rPr>
              <a:t>“He trusted in the Lord God of Israel” (2 Kings 18:5).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b="1" dirty="0">
                <a:cs typeface="Times" charset="0"/>
              </a:rPr>
              <a:t>B. …His Commitment.</a:t>
            </a:r>
          </a:p>
          <a:p>
            <a:pPr lvl="2">
              <a:lnSpc>
                <a:spcPct val="90000"/>
              </a:lnSpc>
            </a:pPr>
            <a:r>
              <a:rPr lang="en-US" b="1" dirty="0">
                <a:cs typeface="Times" charset="0"/>
              </a:rPr>
              <a:t>“He held fast to the Lord” (2 Kings 18:6</a:t>
            </a:r>
            <a:r>
              <a:rPr lang="en-US" b="1" dirty="0" smtClean="0">
                <a:cs typeface="Times" charset="0"/>
              </a:rPr>
              <a:t>).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b="1" dirty="0" smtClean="0">
                <a:cs typeface="Times" charset="0"/>
              </a:rPr>
              <a:t>C. …His Obedience.</a:t>
            </a:r>
          </a:p>
          <a:p>
            <a:pPr lvl="2">
              <a:lnSpc>
                <a:spcPct val="90000"/>
              </a:lnSpc>
            </a:pPr>
            <a:r>
              <a:rPr lang="en-US" b="1" dirty="0" smtClean="0">
                <a:cs typeface="Times" charset="0"/>
              </a:rPr>
              <a:t>“He did what was right in the sight of the Lord” (2 Kings 18:3).</a:t>
            </a:r>
          </a:p>
          <a:p>
            <a:pPr lvl="2">
              <a:lnSpc>
                <a:spcPct val="90000"/>
              </a:lnSpc>
            </a:pPr>
            <a:r>
              <a:rPr lang="en-US" b="1" dirty="0" smtClean="0">
                <a:cs typeface="Times" charset="0"/>
              </a:rPr>
              <a:t>“…Kept His commandments” (2 Kings 18:6).</a:t>
            </a:r>
            <a:endParaRPr lang="en-US" sz="3200" b="1" dirty="0" smtClean="0">
              <a:cs typeface="Times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sz="2000" dirty="0">
              <a:cs typeface="Times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What Made Hezekiah Great?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b="1" dirty="0">
                <a:cs typeface="Times" charset="0"/>
              </a:rPr>
              <a:t>II. What Made Him Great Was…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b="1" dirty="0" smtClean="0">
                <a:cs typeface="Times" charset="0"/>
              </a:rPr>
              <a:t>D</a:t>
            </a:r>
            <a:r>
              <a:rPr lang="en-US" b="1" dirty="0">
                <a:cs typeface="Times" charset="0"/>
              </a:rPr>
              <a:t>. …His Uncompromising Loyalty.</a:t>
            </a:r>
          </a:p>
          <a:p>
            <a:pPr lvl="2">
              <a:lnSpc>
                <a:spcPct val="90000"/>
              </a:lnSpc>
            </a:pPr>
            <a:r>
              <a:rPr lang="en-US" b="1" dirty="0">
                <a:cs typeface="Times" charset="0"/>
              </a:rPr>
              <a:t>“It is in my heart to make a covenant with the Lord God of Israel” (2 Kings 18:4; 2 Chron. 29:1-11).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b="1" dirty="0">
                <a:cs typeface="Times" charset="0"/>
              </a:rPr>
              <a:t>E. …His Prayerfulness.</a:t>
            </a:r>
          </a:p>
          <a:p>
            <a:pPr lvl="2">
              <a:lnSpc>
                <a:spcPct val="90000"/>
              </a:lnSpc>
            </a:pPr>
            <a:r>
              <a:rPr lang="en-US" b="1" dirty="0">
                <a:cs typeface="Times" charset="0"/>
              </a:rPr>
              <a:t>“Hezekiah prayed before the Lord” (2 Kings 19:14-19; 20:1-3).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800" dirty="0">
              <a:cs typeface="Times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sz="2000" dirty="0">
              <a:cs typeface="Times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What Made Hezekiah Great?</a:t>
            </a: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b="1" dirty="0">
                <a:cs typeface="Times" charset="0"/>
              </a:rPr>
              <a:t>III. We May Be Equally Great If We…</a:t>
            </a:r>
          </a:p>
          <a:p>
            <a:pPr lvl="1">
              <a:buFontTx/>
              <a:buNone/>
            </a:pPr>
            <a:r>
              <a:rPr lang="en-US" sz="3600" b="1" dirty="0">
                <a:cs typeface="Times" charset="0"/>
              </a:rPr>
              <a:t>A. …Strive to be right in God’s Sight (Col. 1:21-23).</a:t>
            </a:r>
          </a:p>
          <a:p>
            <a:pPr lvl="1">
              <a:buFontTx/>
              <a:buNone/>
            </a:pPr>
            <a:r>
              <a:rPr lang="en-US" sz="3600" b="1" dirty="0">
                <a:cs typeface="Times" charset="0"/>
              </a:rPr>
              <a:t>B. …Trust in the Lord (Prov. 3:5).</a:t>
            </a:r>
          </a:p>
          <a:p>
            <a:pPr lvl="1">
              <a:buFontTx/>
              <a:buNone/>
            </a:pPr>
            <a:r>
              <a:rPr lang="en-US" sz="3600" b="1" dirty="0">
                <a:cs typeface="Times" charset="0"/>
              </a:rPr>
              <a:t>C. …Keep the Lord’s Commandments (John 14:21).</a:t>
            </a:r>
          </a:p>
          <a:p>
            <a:pPr lvl="1">
              <a:buFontTx/>
              <a:buNone/>
            </a:pPr>
            <a:endParaRPr lang="en-US" sz="2000" dirty="0">
              <a:cs typeface="Times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uiExpand="1" build="p"/>
    </p:bldLst>
  </p:timing>
</p:sld>
</file>

<file path=ppt/theme/theme1.xml><?xml version="1.0" encoding="utf-8"?>
<a:theme xmlns:a="http://schemas.openxmlformats.org/drawingml/2006/main" name="Welcome">
  <a:themeElements>
    <a:clrScheme name="Welcome">
      <a:dk1>
        <a:sysClr val="windowText" lastClr="000000"/>
      </a:dk1>
      <a:lt1>
        <a:sysClr val="window" lastClr="FFFFFF"/>
      </a:lt1>
      <a:dk2>
        <a:srgbClr val="00272B"/>
      </a:dk2>
      <a:lt2>
        <a:srgbClr val="F7F7FF"/>
      </a:lt2>
      <a:accent1>
        <a:srgbClr val="006AED"/>
      </a:accent1>
      <a:accent2>
        <a:srgbClr val="0087BF"/>
      </a:accent2>
      <a:accent3>
        <a:srgbClr val="5D974B"/>
      </a:accent3>
      <a:accent4>
        <a:srgbClr val="9DBB3F"/>
      </a:accent4>
      <a:accent5>
        <a:srgbClr val="C77CC7"/>
      </a:accent5>
      <a:accent6>
        <a:srgbClr val="996699"/>
      </a:accent6>
      <a:hlink>
        <a:srgbClr val="E78707"/>
      </a:hlink>
      <a:folHlink>
        <a:srgbClr val="C618BA"/>
      </a:folHlink>
    </a:clrScheme>
    <a:fontScheme name="Welcome">
      <a:majorFont>
        <a:latin typeface="Book Antiqua"/>
        <a:ea typeface=""/>
        <a:cs typeface=""/>
        <a:font script="Jpan" typeface="ＭＳ Ｐゴシック"/>
        <a:font script="Hang" typeface="돋움"/>
        <a:font script="Hans" typeface="华文中宋"/>
        <a:font script="Hant" typeface="微軟正黑體"/>
        <a:font script="Arab" typeface="Times New  Roman"/>
        <a:font script="Hebr" typeface="Times New 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 Cherokee"/>
        <a:font script="Yiii" typeface="Microsoft Yi  Baiti"/>
        <a:font script="Tibt" typeface="Microsoft  Himalaya"/>
        <a:font script="Thaa" typeface="MV Boli"/>
        <a:font script="Deva" typeface="Mangal"/>
        <a:font script="Telu" typeface="Gautami"/>
        <a:font script="Taml" typeface="Latha"/>
        <a:font script="Syrc" typeface="Estrangelo  Edessa"/>
        <a:font script="Orya" typeface="Kalinga"/>
        <a:font script="Mlym" typeface="Kartika"/>
        <a:font script="Laoo" typeface="DokChampa"/>
        <a:font script="Sinh" typeface="Iskoola Pota"/>
        <a:font script="Mong" typeface="Mongolian  Baiti"/>
        <a:font script="Viet" typeface="Times New  Roman"/>
        <a:font script="Uigh" typeface="Microsoft  Uighur"/>
      </a:majorFont>
      <a:minorFont>
        <a:latin typeface="Cambria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 Roman"/>
        <a:font script="Hebr" typeface="Times New 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 Cherokee"/>
        <a:font script="Yiii" typeface="Microsoft Yi  Baiti"/>
        <a:font script="Tibt" typeface="Microsoft  Himalaya"/>
        <a:font script="Thaa" typeface="MV Boli"/>
        <a:font script="Deva" typeface="Mangal"/>
        <a:font script="Telu" typeface="Gautami"/>
        <a:font script="Taml" typeface="Latha"/>
        <a:font script="Syrc" typeface="Estrangelo  Edessa"/>
        <a:font script="Orya" typeface="Kalinga"/>
        <a:font script="Mlym" typeface="Kartika"/>
        <a:font script="Laoo" typeface="DokChampa"/>
        <a:font script="Sinh" typeface="Iskoola Pota"/>
        <a:font script="Mong" typeface="Mongolian  Baiti"/>
        <a:font script="Viet" typeface="Times New  Roman"/>
        <a:font script="Uigh" typeface="Microsoft  Uighur"/>
      </a:minorFont>
    </a:fontScheme>
    <a:fmtScheme name="Welcome">
      <a:fillStyleLst>
        <a:solidFill>
          <a:schemeClr val="phClr">
            <a:tint val="100000"/>
            <a:shade val="100000"/>
            <a:hueMod val="100000"/>
            <a:satMod val="150000"/>
          </a:schemeClr>
        </a:solidFill>
        <a:gradFill rotWithShape="1">
          <a:gsLst>
            <a:gs pos="0">
              <a:schemeClr val="phClr">
                <a:tint val="10000"/>
                <a:shade val="100000"/>
                <a:hueMod val="100000"/>
                <a:satMod val="100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300000"/>
              </a:schemeClr>
            </a:gs>
          </a:gsLst>
          <a:lin ang="16200000" scaled="1"/>
        </a:gradFill>
        <a:gradFill flip="none" rotWithShape="1">
          <a:gsLst>
            <a:gs pos="0">
              <a:schemeClr val="phClr">
                <a:tint val="70000"/>
              </a:schemeClr>
            </a:gs>
            <a:gs pos="30000">
              <a:schemeClr val="phClr">
                <a:tint val="90000"/>
              </a:schemeClr>
            </a:gs>
            <a:gs pos="88000">
              <a:schemeClr val="phClr">
                <a:shade val="30000"/>
              </a:schemeClr>
            </a:gs>
            <a:gs pos="100000">
              <a:schemeClr val="phClr">
                <a:shade val="20000"/>
              </a:schemeClr>
            </a:gs>
          </a:gsLst>
          <a:lin ang="5400000" scaled="1"/>
          <a:tileRect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</a:effectStyle>
        <a:effectStyle>
          <a:effectLst>
            <a:outerShdw blurRad="39000" dist="25400" dir="5400000">
              <a:srgbClr val="000000">
                <a:alpha val="40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prstMaterial="powder">
            <a:bevelT w="152400"/>
            <a:contourClr>
              <a:schemeClr val="phClr"/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30000"/>
                <a:hueMod val="100000"/>
              </a:schemeClr>
            </a:gs>
            <a:gs pos="20000">
              <a:schemeClr val="phClr">
                <a:tint val="100000"/>
                <a:shade val="100000"/>
                <a:hueMod val="100000"/>
              </a:schemeClr>
            </a:gs>
            <a:gs pos="100000">
              <a:schemeClr val="phClr">
                <a:tint val="90000"/>
                <a:shade val="100000"/>
                <a:hueMod val="100000"/>
                <a:satMod val="16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30000"/>
                <a:hueMod val="100000"/>
                <a:satMod val="1600000"/>
              </a:schemeClr>
            </a:gs>
            <a:gs pos="20000">
              <a:schemeClr val="phClr">
                <a:tint val="100000"/>
                <a:shade val="100000"/>
                <a:hueMod val="100000"/>
                <a:satMod val="500000"/>
              </a:schemeClr>
            </a:gs>
            <a:gs pos="100000">
              <a:schemeClr val="phClr">
                <a:tint val="90000"/>
                <a:shade val="100000"/>
                <a:hueMod val="100000"/>
                <a:satMod val="160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Welcome</Template>
  <TotalTime>21</TotalTime>
  <Words>310</Words>
  <Application>Microsoft Office PowerPoint</Application>
  <PresentationFormat>On-screen Show (4:3)</PresentationFormat>
  <Paragraphs>32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Welcome</vt:lpstr>
      <vt:lpstr>What Made Hezekiah Great?</vt:lpstr>
      <vt:lpstr>What Made Hezekiah Great?</vt:lpstr>
      <vt:lpstr>What Made Hezekiah Great?</vt:lpstr>
      <vt:lpstr>What Made Hezekiah Great?</vt:lpstr>
      <vt:lpstr>What Made Hezekiah Great?</vt:lpstr>
    </vt:vector>
  </TitlesOfParts>
  <Company>AISD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Made Hezekiah Great?</dc:title>
  <dc:creator>ESC</dc:creator>
  <cp:lastModifiedBy>OlsenParkLaptop</cp:lastModifiedBy>
  <cp:revision>4</cp:revision>
  <dcterms:created xsi:type="dcterms:W3CDTF">2012-06-22T21:56:12Z</dcterms:created>
  <dcterms:modified xsi:type="dcterms:W3CDTF">2012-07-05T11:50:16Z</dcterms:modified>
</cp:coreProperties>
</file>