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48" autoAdjust="0"/>
    <p:restoredTop sz="90929"/>
  </p:normalViewPr>
  <p:slideViewPr>
    <p:cSldViewPr>
      <p:cViewPr varScale="1">
        <p:scale>
          <a:sx n="63" d="100"/>
          <a:sy n="63" d="100"/>
        </p:scale>
        <p:origin x="-132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F22769F-623E-41EF-BE58-68E6F9360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19FA5-CC9C-45D0-9291-86681E66B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2A910A-1BBD-40AA-894B-D32A8CE4DC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B46CD5-FAE8-4768-A20F-CDDE3F75DE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15F841-0B50-4B6B-8262-BC8F3BB9BD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30638B-ACCD-4CD6-A6AE-2508446D78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0B279-2895-41F2-A2CC-FCAE0761BE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E90EA2-5766-4AB6-9FEA-7461F7435D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118926-FB69-4649-A336-1FC5713AFE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976404-4290-433F-9C68-547D01B3A3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4F8527E-90A7-4BA1-8353-F08BA86CEA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C7D4C0E-2F74-42D0-939A-E38A683379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8153400" cy="43434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200" b="1" dirty="0"/>
              <a:t>I. Lack of Proper Teaching.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dirty="0">
                <a:latin typeface="Symbol" charset="2"/>
                <a:cs typeface="Times" charset="0"/>
                <a:sym typeface="Symbol" charset="2"/>
              </a:rPr>
              <a:t>	</a:t>
            </a:r>
            <a:r>
              <a:rPr lang="en-US" sz="2800" dirty="0"/>
              <a:t>Faith is not </a:t>
            </a:r>
            <a:r>
              <a:rPr lang="en-US" sz="2800" dirty="0" smtClean="0"/>
              <a:t>inherited (Rom</a:t>
            </a:r>
            <a:r>
              <a:rPr lang="en-US" sz="2800" dirty="0"/>
              <a:t>. 10:17).</a:t>
            </a:r>
            <a:endParaRPr lang="en-US" sz="2800" b="1" dirty="0"/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dirty="0">
                <a:latin typeface="Symbol" charset="2"/>
                <a:cs typeface="Times" charset="0"/>
                <a:sym typeface="Symbol" charset="2"/>
              </a:rPr>
              <a:t>	</a:t>
            </a:r>
            <a:r>
              <a:rPr lang="en-US" sz="2800" dirty="0" smtClean="0"/>
              <a:t>Prov</a:t>
            </a:r>
            <a:r>
              <a:rPr lang="en-US" sz="2800" dirty="0"/>
              <a:t>. 22:6 “Train up a child in the way he should </a:t>
            </a:r>
            <a:r>
              <a:rPr lang="en-US" sz="2800" dirty="0" smtClean="0"/>
              <a:t>go.”</a:t>
            </a:r>
            <a:endParaRPr lang="en-US" sz="2800" dirty="0"/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dirty="0">
                <a:latin typeface="Symbol" charset="2"/>
                <a:cs typeface="Times" charset="0"/>
                <a:sym typeface="Symbol" charset="2"/>
              </a:rPr>
              <a:t>	</a:t>
            </a:r>
            <a:r>
              <a:rPr lang="en-US" sz="2800" dirty="0"/>
              <a:t>Eph. 6:4 “training and admonition of the Lord.”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3200" b="1" dirty="0"/>
              <a:t>II. Hypocritical Parents.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dirty="0">
                <a:latin typeface="Symbol" charset="2"/>
                <a:cs typeface="Times" charset="0"/>
                <a:sym typeface="Symbol" charset="2"/>
              </a:rPr>
              <a:t>	</a:t>
            </a:r>
            <a:r>
              <a:rPr lang="en-US" sz="2800" dirty="0"/>
              <a:t>Matt. 18:6 Causing to </a:t>
            </a:r>
            <a:r>
              <a:rPr lang="en-US" sz="3200" dirty="0"/>
              <a:t>stumble</a:t>
            </a:r>
            <a:r>
              <a:rPr lang="en-US" sz="2800" dirty="0"/>
              <a:t>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dirty="0">
                <a:latin typeface="Symbol" charset="2"/>
                <a:cs typeface="Times" charset="0"/>
                <a:sym typeface="Symbol" charset="2"/>
              </a:rPr>
              <a:t>	</a:t>
            </a:r>
            <a:r>
              <a:rPr lang="en-US" sz="2800" dirty="0"/>
              <a:t>Matt. 23:25-28 Jesus’ words to hypocrites.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>
            <a:noAutofit/>
          </a:bodyPr>
          <a:lstStyle/>
          <a:p>
            <a:r>
              <a:rPr lang="en-US" sz="4400" b="1" i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Why Do We Lose Our Young People?</a:t>
            </a:r>
            <a:endParaRPr lang="en-US" sz="4400" i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600" b="1" dirty="0"/>
              <a:t>III. Worldly Friends.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dirty="0">
                <a:latin typeface="Symbol" charset="2"/>
                <a:cs typeface="Times" charset="0"/>
                <a:sym typeface="Symbol" charset="2"/>
              </a:rPr>
              <a:t>	</a:t>
            </a:r>
            <a:r>
              <a:rPr lang="en-US" sz="2800" dirty="0"/>
              <a:t>1 Cor. 15:33 “Evil company corrupts good habits.”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dirty="0">
                <a:latin typeface="Symbol" charset="2"/>
                <a:cs typeface="Times" charset="0"/>
                <a:sym typeface="Symbol" charset="2"/>
              </a:rPr>
              <a:t>	</a:t>
            </a:r>
            <a:r>
              <a:rPr lang="en-US" sz="2800" dirty="0"/>
              <a:t>Prov. 24:1-2 “Do not be envious of evil </a:t>
            </a:r>
            <a:r>
              <a:rPr lang="en-US" sz="2800" dirty="0" smtClean="0"/>
              <a:t>men.”</a:t>
            </a:r>
            <a:endParaRPr lang="en-US" sz="2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3600" b="1" dirty="0"/>
              <a:t>IV. Evil Influences.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dirty="0">
                <a:latin typeface="Symbol" charset="2"/>
                <a:cs typeface="Times" charset="0"/>
                <a:sym typeface="Symbol" charset="2"/>
              </a:rPr>
              <a:t>	</a:t>
            </a:r>
            <a:r>
              <a:rPr lang="en-US" sz="2800" dirty="0"/>
              <a:t>Eph. 5:11-12 “no fellowship.”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dirty="0">
                <a:latin typeface="Symbol" charset="2"/>
                <a:cs typeface="Times" charset="0"/>
                <a:sym typeface="Symbol" charset="2"/>
              </a:rPr>
              <a:t>	</a:t>
            </a:r>
            <a:r>
              <a:rPr lang="en-US" sz="2800" dirty="0"/>
              <a:t>Prov. 23:7 </a:t>
            </a:r>
            <a:r>
              <a:rPr lang="en-US" sz="2800" dirty="0" smtClean="0"/>
              <a:t>“As </a:t>
            </a:r>
            <a:r>
              <a:rPr lang="en-US" sz="2800" dirty="0"/>
              <a:t>he thinks in his </a:t>
            </a:r>
            <a:r>
              <a:rPr lang="en-US" sz="2800" dirty="0" smtClean="0"/>
              <a:t>heart.”</a:t>
            </a:r>
            <a:endParaRPr lang="en-US" sz="2800" dirty="0"/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dirty="0">
                <a:latin typeface="Symbol" charset="2"/>
                <a:cs typeface="Times" charset="0"/>
                <a:sym typeface="Symbol" charset="2"/>
              </a:rPr>
              <a:t>	</a:t>
            </a:r>
            <a:r>
              <a:rPr lang="en-US" sz="2800" dirty="0" smtClean="0"/>
              <a:t>Lam</a:t>
            </a:r>
            <a:r>
              <a:rPr lang="en-US" sz="2800" dirty="0"/>
              <a:t>. 3:27 “It is good for a man to bear </a:t>
            </a:r>
            <a:r>
              <a:rPr lang="en-US" sz="2800" dirty="0" smtClean="0"/>
              <a:t>the </a:t>
            </a:r>
            <a:r>
              <a:rPr lang="en-US" sz="2800" dirty="0"/>
              <a:t>yoke in his youth.”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>
            <a:noAutofit/>
          </a:bodyPr>
          <a:lstStyle/>
          <a:p>
            <a:r>
              <a:rPr lang="en-US" sz="4400" b="1" i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Why Do We Lose Our Young People?</a:t>
            </a:r>
            <a:endParaRPr lang="en-US" sz="4400" i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05000"/>
            <a:ext cx="7772400" cy="4191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600" b="1" dirty="0"/>
              <a:t>V. Church Problems.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dirty="0">
                <a:latin typeface="Symbol" charset="2"/>
                <a:cs typeface="Times" charset="0"/>
                <a:sym typeface="Symbol" charset="2"/>
              </a:rPr>
              <a:t>	</a:t>
            </a:r>
            <a:r>
              <a:rPr lang="en-US" sz="2800" dirty="0"/>
              <a:t>Gal 5:13-15 </a:t>
            </a:r>
            <a:r>
              <a:rPr lang="en-US" sz="2800" dirty="0" smtClean="0"/>
              <a:t>“Bite </a:t>
            </a:r>
            <a:r>
              <a:rPr lang="en-US" sz="2800" dirty="0"/>
              <a:t>and devour.”.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dirty="0">
                <a:latin typeface="Symbol" charset="2"/>
                <a:cs typeface="Times" charset="0"/>
                <a:sym typeface="Symbol" charset="2"/>
              </a:rPr>
              <a:t>	</a:t>
            </a:r>
            <a:r>
              <a:rPr lang="en-US" sz="2800" dirty="0"/>
              <a:t>John 13:34-35 How the world knows we are disciples.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3600" b="1" dirty="0"/>
              <a:t>VI. That Is Their Choice.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dirty="0">
                <a:latin typeface="Symbol" charset="2"/>
                <a:cs typeface="Times" charset="0"/>
                <a:sym typeface="Symbol" charset="2"/>
              </a:rPr>
              <a:t>	</a:t>
            </a:r>
            <a:r>
              <a:rPr lang="en-US" sz="2800" dirty="0"/>
              <a:t>Gal. 6:3-5 </a:t>
            </a:r>
            <a:r>
              <a:rPr lang="en-US" sz="2800" dirty="0" smtClean="0"/>
              <a:t>“Bear </a:t>
            </a:r>
            <a:r>
              <a:rPr lang="en-US" sz="2800" dirty="0"/>
              <a:t>his own load.”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dirty="0">
                <a:latin typeface="Symbol" charset="2"/>
                <a:cs typeface="Times" charset="0"/>
                <a:sym typeface="Symbol" charset="2"/>
              </a:rPr>
              <a:t>	</a:t>
            </a:r>
            <a:r>
              <a:rPr lang="en-US" sz="2800" dirty="0"/>
              <a:t>Rom. 14:10-12 </a:t>
            </a:r>
            <a:r>
              <a:rPr lang="en-US" sz="2800" dirty="0" smtClean="0"/>
              <a:t>“Account </a:t>
            </a:r>
            <a:r>
              <a:rPr lang="en-US" sz="2800" dirty="0"/>
              <a:t>of himself.” 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>
            <a:noAutofit/>
          </a:bodyPr>
          <a:lstStyle/>
          <a:p>
            <a:r>
              <a:rPr lang="en-US" sz="4400" b="1" i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Why Do We Lose Our Young People?</a:t>
            </a:r>
            <a:endParaRPr lang="en-US" sz="4400" i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</TotalTime>
  <Words>44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Why Do We Lose Our Young People?</vt:lpstr>
      <vt:lpstr>Why Do We Lose Our Young People?</vt:lpstr>
      <vt:lpstr>Why Do We Lose Our Young People?</vt:lpstr>
    </vt:vector>
  </TitlesOfParts>
  <Company>AISD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Do We Lose Our Young People?</dc:title>
  <dc:creator>ESC</dc:creator>
  <cp:lastModifiedBy>OlsenParkLaptop</cp:lastModifiedBy>
  <cp:revision>4</cp:revision>
  <dcterms:created xsi:type="dcterms:W3CDTF">2012-07-22T20:16:09Z</dcterms:created>
  <dcterms:modified xsi:type="dcterms:W3CDTF">2012-07-25T18:56:04Z</dcterms:modified>
</cp:coreProperties>
</file>