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88" autoAdjust="0"/>
    <p:restoredTop sz="89866" autoAdjust="0"/>
  </p:normalViewPr>
  <p:slideViewPr>
    <p:cSldViewPr>
      <p:cViewPr>
        <p:scale>
          <a:sx n="70" d="100"/>
          <a:sy n="70" d="100"/>
        </p:scale>
        <p:origin x="-10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99205-89BA-4DEF-A9E9-7449968F74DA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5778A-CE07-4800-B7E0-FFA4D7A35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3018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i="0" dirty="0" smtClean="0"/>
              <a:t>Animated sun</a:t>
            </a:r>
            <a:r>
              <a:rPr lang="en-US" sz="1400" b="1" i="0" baseline="0" dirty="0" smtClean="0"/>
              <a:t> with spinning text</a:t>
            </a:r>
            <a:endParaRPr lang="en-US" sz="1400" b="1" i="0" dirty="0" smtClean="0"/>
          </a:p>
          <a:p>
            <a:r>
              <a:rPr lang="en-US" sz="1400" dirty="0" smtClean="0"/>
              <a:t>(Intermediate)</a:t>
            </a:r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clip art</a:t>
            </a:r>
            <a:r>
              <a:rPr lang="en-US" sz="1200" baseline="0" dirty="0" smtClean="0"/>
              <a:t>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 smtClean="0"/>
              <a:t>On the </a:t>
            </a:r>
            <a:r>
              <a:rPr lang="en-US" sz="1200" b="1" i="0" dirty="0" smtClean="0"/>
              <a:t>Home</a:t>
            </a:r>
            <a:r>
              <a:rPr lang="en-US" sz="1200" i="0" dirty="0" smtClean="0"/>
              <a:t> tab, in the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Slides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Layout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Blank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Insert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Images </a:t>
            </a:r>
            <a:r>
              <a:rPr lang="en-US" sz="1200" i="0" baseline="0" dirty="0" smtClean="0"/>
              <a:t>group, click </a:t>
            </a:r>
            <a:r>
              <a:rPr lang="en-US" sz="1200" b="1" i="0" baseline="0" dirty="0" smtClean="0"/>
              <a:t>Clip Art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baseline="0" dirty="0" smtClean="0"/>
              <a:t>Clip Art</a:t>
            </a:r>
            <a:r>
              <a:rPr lang="en-US" sz="1200" b="0" baseline="0" dirty="0" smtClean="0"/>
              <a:t> pane, in the </a:t>
            </a:r>
            <a:r>
              <a:rPr lang="en-US" sz="1200" b="1" baseline="0" dirty="0" smtClean="0"/>
              <a:t>Search for</a:t>
            </a:r>
            <a:r>
              <a:rPr lang="en-US" sz="1200" b="0" baseline="0" dirty="0" smtClean="0"/>
              <a:t> box, enter </a:t>
            </a:r>
            <a:r>
              <a:rPr lang="en-US" sz="1200" b="1" baseline="0" dirty="0" smtClean="0"/>
              <a:t>0</a:t>
            </a:r>
            <a:r>
              <a:rPr lang="en-US" sz="1200" b="1" dirty="0" smtClean="0"/>
              <a:t>0435540</a:t>
            </a:r>
            <a:r>
              <a:rPr lang="en-US" sz="1200" dirty="0" smtClean="0"/>
              <a:t>.</a:t>
            </a:r>
            <a:r>
              <a:rPr lang="en-US" sz="1200" baseline="0" dirty="0" smtClean="0"/>
              <a:t> In the </a:t>
            </a:r>
            <a:r>
              <a:rPr lang="en-US" sz="1200" b="1" baseline="0" dirty="0" smtClean="0"/>
              <a:t>Search in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Everywhere</a:t>
            </a:r>
            <a:r>
              <a:rPr lang="en-US" sz="1200" b="0" baseline="0" dirty="0" smtClean="0"/>
              <a:t>, and then c</a:t>
            </a:r>
            <a:r>
              <a:rPr lang="en-US" sz="1200" baseline="0" dirty="0" smtClean="0"/>
              <a:t>lick </a:t>
            </a:r>
            <a:r>
              <a:rPr lang="en-US" sz="1200" b="1" baseline="0" dirty="0" smtClean="0"/>
              <a:t>Go</a:t>
            </a:r>
            <a:r>
              <a:rPr lang="en-US" sz="1200" b="0" baseline="0" dirty="0" smtClean="0"/>
              <a:t>. </a:t>
            </a:r>
            <a:r>
              <a:rPr lang="en-US" sz="1200" baseline="0" dirty="0" smtClean="0"/>
              <a:t>Select the clip art file in the pane to insert it into the slide. (</a:t>
            </a:r>
            <a:r>
              <a:rPr lang="en-US" sz="1200" b="1" i="0" baseline="0" dirty="0" smtClean="0"/>
              <a:t>Note:</a:t>
            </a:r>
            <a:r>
              <a:rPr lang="en-US" sz="1200" i="0" baseline="0" dirty="0" smtClean="0"/>
              <a:t> If you choose another clip art file, the clip art must be in the Windows Metafile format [.</a:t>
            </a:r>
            <a:r>
              <a:rPr lang="en-US" sz="1200" i="0" baseline="0" dirty="0" err="1" smtClean="0"/>
              <a:t>wmf</a:t>
            </a:r>
            <a:r>
              <a:rPr lang="en-US" sz="1200" i="0" baseline="0" dirty="0" smtClean="0"/>
              <a:t>].)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Ungroup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Microsoft Office PowerPoint </a:t>
            </a:r>
            <a:r>
              <a:rPr lang="en-US" sz="1200" baseline="0" dirty="0" smtClean="0"/>
              <a:t>dialog box, click </a:t>
            </a:r>
            <a:r>
              <a:rPr lang="en-US" sz="1200" b="1" baseline="0" dirty="0" smtClean="0"/>
              <a:t>Yes</a:t>
            </a:r>
            <a:r>
              <a:rPr lang="en-US" sz="1200" baseline="0" dirty="0" smtClean="0"/>
              <a:t>. </a:t>
            </a:r>
            <a:endParaRPr lang="en-US" sz="1200" i="1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On the slide, select the converted clip art.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Editing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Select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Selection Pane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Selection and Visibility pane</a:t>
            </a:r>
            <a:r>
              <a:rPr lang="en-US" sz="1200" baseline="0" dirty="0" smtClean="0"/>
              <a:t>, select the top-level group.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Ungroup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Also in the </a:t>
            </a:r>
            <a:r>
              <a:rPr lang="en-US" sz="1200" b="1" baseline="0" dirty="0" smtClean="0"/>
              <a:t>Selection and Visibility</a:t>
            </a:r>
            <a:r>
              <a:rPr lang="en-US" sz="1200" baseline="0" dirty="0" smtClean="0"/>
              <a:t> pane, select the </a:t>
            </a:r>
            <a:r>
              <a:rPr lang="en-US" sz="1200" b="1" baseline="0" dirty="0" err="1" smtClean="0"/>
              <a:t>Autoshape</a:t>
            </a:r>
            <a:r>
              <a:rPr lang="en-US" sz="1200" baseline="0" dirty="0" smtClean="0"/>
              <a:t> object, and then press DELETE.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Press CTRL+A to select all of the objects on the slide.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Select the group.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Shape Effects</a:t>
            </a:r>
            <a:r>
              <a:rPr lang="en-US" sz="1200" i="0" baseline="0" dirty="0" smtClean="0"/>
              <a:t>, point to </a:t>
            </a:r>
            <a:r>
              <a:rPr lang="en-US" sz="1200" b="1" i="0" baseline="0" dirty="0" smtClean="0"/>
              <a:t>Preset</a:t>
            </a:r>
            <a:r>
              <a:rPr lang="en-US" sz="1200" i="0" baseline="0" dirty="0" smtClean="0"/>
              <a:t>, and then under </a:t>
            </a:r>
            <a:r>
              <a:rPr lang="en-US" sz="1200" b="1" i="0" baseline="0" dirty="0" smtClean="0"/>
              <a:t>Presets</a:t>
            </a:r>
            <a:r>
              <a:rPr lang="en-US" sz="1200" i="0" baseline="0" dirty="0" smtClean="0"/>
              <a:t> click </a:t>
            </a:r>
            <a:r>
              <a:rPr lang="en-US" sz="1200" b="1" i="0" baseline="0" dirty="0" smtClean="0"/>
              <a:t>Preset 8 </a:t>
            </a:r>
            <a:r>
              <a:rPr lang="en-US" sz="1200" i="0" baseline="0" dirty="0" smtClean="0"/>
              <a:t>(second row, fourth option from the left).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group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Scale</a:t>
            </a:r>
            <a:r>
              <a:rPr lang="en-US" sz="1200" i="0" baseline="0" dirty="0" smtClean="0"/>
              <a:t>, select </a:t>
            </a:r>
            <a:r>
              <a:rPr lang="en-US" sz="1200" b="1" i="0" baseline="0" dirty="0" smtClean="0"/>
              <a:t>Lock aspect ratio</a:t>
            </a:r>
            <a:r>
              <a:rPr lang="en-US" sz="1200" i="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, enter </a:t>
            </a:r>
            <a:r>
              <a:rPr lang="en-US" sz="1200" b="1" i="0" baseline="0" dirty="0" smtClean="0"/>
              <a:t>6.27” </a:t>
            </a: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Height</a:t>
            </a:r>
            <a:r>
              <a:rPr lang="en-US" sz="1200" i="0" baseline="0" dirty="0" smtClean="0"/>
              <a:t> box</a:t>
            </a:r>
            <a:r>
              <a:rPr lang="en-US" sz="1200" b="0" i="0" baseline="0" dirty="0" smtClean="0"/>
              <a:t>.</a:t>
            </a:r>
            <a:r>
              <a:rPr lang="en-US" sz="1200" i="0" baseline="0" dirty="0" smtClean="0"/>
              <a:t>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3.89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1.55</a:t>
            </a:r>
            <a:r>
              <a:rPr lang="en-US" sz="1200" i="0" baseline="0" dirty="0" smtClean="0"/>
              <a:t>”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text </a:t>
            </a:r>
            <a:r>
              <a:rPr lang="en-US" sz="1200" baseline="0" dirty="0" smtClean="0"/>
              <a:t>on this slide, do the following: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On the </a:t>
            </a:r>
            <a:r>
              <a:rPr lang="en-US" sz="1200" b="1" dirty="0" smtClean="0"/>
              <a:t>Insert</a:t>
            </a:r>
            <a:r>
              <a:rPr lang="en-US" sz="1200" dirty="0" smtClean="0"/>
              <a:t> tab, in the </a:t>
            </a:r>
            <a:r>
              <a:rPr lang="en-US" sz="1200" b="1" dirty="0" smtClean="0"/>
              <a:t>Text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Box</a:t>
            </a:r>
            <a:r>
              <a:rPr lang="en-US" sz="120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Drag to draw a text box on the slide.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Enter text in the text box, and then select the text. 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select </a:t>
            </a:r>
            <a:r>
              <a:rPr lang="en-US" sz="1200" b="1" baseline="0" dirty="0" smtClean="0"/>
              <a:t>Candara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and then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 pt.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list.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Italic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then,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baseline="0" dirty="0" smtClean="0"/>
              <a:t>n the </a:t>
            </a:r>
            <a:r>
              <a:rPr lang="en-US" sz="1200" b="1" baseline="0" dirty="0" smtClean="0"/>
              <a:t>Font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</a:t>
            </a:r>
            <a:r>
              <a:rPr lang="en-US" sz="1200" baseline="0" dirty="0" smtClean="0"/>
              <a:t> list, under </a:t>
            </a:r>
            <a:r>
              <a:rPr lang="en-US" sz="1200" b="1" baseline="0" dirty="0" smtClean="0"/>
              <a:t>Standard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Colors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Orange</a:t>
            </a:r>
            <a:r>
              <a:rPr lang="en-US" sz="1200" baseline="0" dirty="0" smtClean="0"/>
              <a:t> (third option from the left).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Select</a:t>
            </a:r>
            <a:r>
              <a:rPr lang="en-US" sz="1200" baseline="0" dirty="0" smtClean="0"/>
              <a:t> the text box on the slide, and then under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Size</a:t>
            </a:r>
            <a:r>
              <a:rPr lang="en-US" sz="1200" baseline="0" dirty="0" smtClean="0"/>
              <a:t> group,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Height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="0" baseline="0" dirty="0" smtClean="0"/>
              <a:t>.</a:t>
            </a:r>
            <a:r>
              <a:rPr lang="en-US" sz="1200" baseline="0" dirty="0" smtClean="0"/>
              <a:t>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Width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Under </a:t>
            </a:r>
            <a:r>
              <a:rPr lang="en-US" sz="1200" b="1" dirty="0" smtClean="0"/>
              <a:t>Drawing</a:t>
            </a:r>
            <a:r>
              <a:rPr lang="en-US" sz="1200" dirty="0" smtClean="0"/>
              <a:t> </a:t>
            </a:r>
            <a:r>
              <a:rPr lang="en-US" sz="1200" b="1" dirty="0" smtClean="0"/>
              <a:t>Tools</a:t>
            </a:r>
            <a:r>
              <a:rPr lang="en-US" sz="1200" dirty="0" smtClean="0"/>
              <a:t>,</a:t>
            </a:r>
            <a:r>
              <a:rPr lang="en-US" sz="1200" baseline="0" dirty="0" smtClean="0"/>
              <a:t>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WordArt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Styles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Effects</a:t>
            </a:r>
            <a:r>
              <a:rPr lang="en-US" sz="1200" baseline="0" dirty="0" smtClean="0"/>
              <a:t>, point to </a:t>
            </a:r>
            <a:r>
              <a:rPr lang="en-US" sz="1200" b="1" baseline="0" dirty="0" smtClean="0"/>
              <a:t>Transform</a:t>
            </a:r>
            <a:r>
              <a:rPr lang="en-US" sz="1200" baseline="0" dirty="0" smtClean="0"/>
              <a:t>, and under </a:t>
            </a:r>
            <a:r>
              <a:rPr lang="en-US" sz="1200" b="1" baseline="0" dirty="0" smtClean="0"/>
              <a:t>Follow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Path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Arch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Up </a:t>
            </a:r>
            <a:r>
              <a:rPr lang="en-US" sz="1200" b="0" baseline="0" dirty="0" smtClean="0"/>
              <a:t>(first option from the left)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To wrap the text upside down, at the bottom of the text box,</a:t>
            </a:r>
            <a:r>
              <a:rPr lang="en-US" sz="1200" baseline="0" dirty="0" smtClean="0"/>
              <a:t> d</a:t>
            </a:r>
            <a:r>
              <a:rPr lang="en-US" sz="1200" dirty="0" smtClean="0"/>
              <a:t>rag the pink adjustment diamond from the center left position in the text</a:t>
            </a:r>
            <a:r>
              <a:rPr lang="en-US" sz="1200" baseline="0" dirty="0" smtClean="0"/>
              <a:t> box </a:t>
            </a:r>
            <a:r>
              <a:rPr lang="en-US" sz="1200" dirty="0" smtClean="0"/>
              <a:t>to the lower right corner of the text box.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text box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then on the </a:t>
            </a:r>
            <a:r>
              <a:rPr lang="en-US" sz="1200" b="1" baseline="0" dirty="0" smtClean="0"/>
              <a:t>Position</a:t>
            </a:r>
            <a:r>
              <a:rPr lang="en-US" sz="1200" baseline="0" dirty="0" smtClean="0"/>
              <a:t> tab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3.38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1.04</a:t>
            </a:r>
            <a:r>
              <a:rPr lang="en-US" sz="1200" i="0" baseline="0" dirty="0" smtClean="0"/>
              <a:t>”</a:t>
            </a:r>
            <a:r>
              <a:rPr lang="en-US" sz="1200" b="0" i="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Also under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Drawing 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Send Backward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animation</a:t>
            </a:r>
            <a:r>
              <a:rPr lang="en-US" sz="1200" baseline="0" dirty="0" smtClean="0"/>
              <a:t> effects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Select the circle</a:t>
            </a:r>
            <a:r>
              <a:rPr lang="en-US" sz="1200" baseline="0" dirty="0" smtClean="0"/>
              <a:t> clip art on the slide.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Quarter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On the slide, select the text box</a:t>
            </a:r>
            <a:r>
              <a:rPr lang="en-US" sz="1200" baseline="0" dirty="0" smtClean="0"/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Entrance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Fade.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Half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Delay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Additional Effect Options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 launcher, and then do the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</a:t>
            </a:r>
            <a:r>
              <a:rPr lang="en-US" sz="1200" dirty="0" smtClean="0"/>
              <a:t>in</a:t>
            </a:r>
            <a:r>
              <a:rPr lang="en-US" sz="1200" baseline="0" dirty="0" smtClean="0"/>
              <a:t> the </a:t>
            </a:r>
            <a:r>
              <a:rPr lang="en-US" sz="1200" b="1" baseline="0" dirty="0" smtClean="0"/>
              <a:t>Custom</a:t>
            </a:r>
            <a:r>
              <a:rPr lang="en-US" sz="1200" baseline="0" dirty="0" smtClean="0"/>
              <a:t> box enter </a:t>
            </a:r>
            <a:r>
              <a:rPr lang="en-US" sz="1200" b="1" dirty="0" smtClean="0"/>
              <a:t>30°</a:t>
            </a:r>
            <a:r>
              <a:rPr lang="en-US" sz="1200" b="0" dirty="0" smtClean="0"/>
              <a:t>, and then</a:t>
            </a:r>
            <a:r>
              <a:rPr lang="en-US" sz="1200" b="0" baseline="0" dirty="0" smtClean="0"/>
              <a:t> press ENTER</a:t>
            </a:r>
            <a:r>
              <a:rPr lang="en-US" sz="1200" b="0" dirty="0" smtClean="0"/>
              <a:t>.</a:t>
            </a:r>
            <a:endParaRPr lang="en-US" sz="1200" b="0" baseline="0" dirty="0" smtClean="0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Counterclockwise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b="0" dirty="0" smtClean="0">
                <a:solidFill>
                  <a:schemeClr val="accent6"/>
                </a:solidFill>
              </a:rPr>
              <a:t>To reproduce the background on this slide</a:t>
            </a:r>
            <a:r>
              <a:rPr lang="en-US" b="0" baseline="0" dirty="0" smtClean="0">
                <a:solidFill>
                  <a:schemeClr val="accent6"/>
                </a:solidFill>
              </a:rPr>
              <a:t>, do the following:</a:t>
            </a:r>
            <a:endParaRPr lang="en-US" b="0" dirty="0" smtClean="0">
              <a:solidFill>
                <a:schemeClr val="accent6"/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Design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 Styles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Angle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two stops appear in the slider.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first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next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1, Lighter 50%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(second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  <a:endParaRPr lang="en-US" sz="9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i="0" dirty="0" smtClean="0"/>
              <a:t>Animated sun</a:t>
            </a:r>
            <a:r>
              <a:rPr lang="en-US" sz="1400" b="1" i="0" baseline="0" dirty="0" smtClean="0"/>
              <a:t> with spinning text</a:t>
            </a:r>
            <a:endParaRPr lang="en-US" sz="1400" b="1" i="0" dirty="0" smtClean="0"/>
          </a:p>
          <a:p>
            <a:r>
              <a:rPr lang="en-US" sz="1400" dirty="0" smtClean="0"/>
              <a:t>(Intermediate)</a:t>
            </a:r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clip art</a:t>
            </a:r>
            <a:r>
              <a:rPr lang="en-US" sz="1200" baseline="0" dirty="0" smtClean="0"/>
              <a:t>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 smtClean="0"/>
              <a:t>On the </a:t>
            </a:r>
            <a:r>
              <a:rPr lang="en-US" sz="1200" b="1" i="0" dirty="0" smtClean="0"/>
              <a:t>Home</a:t>
            </a:r>
            <a:r>
              <a:rPr lang="en-US" sz="1200" i="0" dirty="0" smtClean="0"/>
              <a:t> tab, in the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Slides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Layout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Blank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Insert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Images </a:t>
            </a:r>
            <a:r>
              <a:rPr lang="en-US" sz="1200" i="0" baseline="0" dirty="0" smtClean="0"/>
              <a:t>group, click </a:t>
            </a:r>
            <a:r>
              <a:rPr lang="en-US" sz="1200" b="1" i="0" baseline="0" dirty="0" smtClean="0"/>
              <a:t>Clip Art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baseline="0" dirty="0" smtClean="0"/>
              <a:t>Clip Art</a:t>
            </a:r>
            <a:r>
              <a:rPr lang="en-US" sz="1200" b="0" baseline="0" dirty="0" smtClean="0"/>
              <a:t> pane, in the </a:t>
            </a:r>
            <a:r>
              <a:rPr lang="en-US" sz="1200" b="1" baseline="0" dirty="0" smtClean="0"/>
              <a:t>Search for</a:t>
            </a:r>
            <a:r>
              <a:rPr lang="en-US" sz="1200" b="0" baseline="0" dirty="0" smtClean="0"/>
              <a:t> box, enter </a:t>
            </a:r>
            <a:r>
              <a:rPr lang="en-US" sz="1200" b="1" baseline="0" dirty="0" smtClean="0"/>
              <a:t>0</a:t>
            </a:r>
            <a:r>
              <a:rPr lang="en-US" sz="1200" b="1" dirty="0" smtClean="0"/>
              <a:t>0435540</a:t>
            </a:r>
            <a:r>
              <a:rPr lang="en-US" sz="1200" dirty="0" smtClean="0"/>
              <a:t>.</a:t>
            </a:r>
            <a:r>
              <a:rPr lang="en-US" sz="1200" baseline="0" dirty="0" smtClean="0"/>
              <a:t> In the </a:t>
            </a:r>
            <a:r>
              <a:rPr lang="en-US" sz="1200" b="1" baseline="0" dirty="0" smtClean="0"/>
              <a:t>Search in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Everywhere</a:t>
            </a:r>
            <a:r>
              <a:rPr lang="en-US" sz="1200" b="0" baseline="0" dirty="0" smtClean="0"/>
              <a:t>, and then c</a:t>
            </a:r>
            <a:r>
              <a:rPr lang="en-US" sz="1200" baseline="0" dirty="0" smtClean="0"/>
              <a:t>lick </a:t>
            </a:r>
            <a:r>
              <a:rPr lang="en-US" sz="1200" b="1" baseline="0" dirty="0" smtClean="0"/>
              <a:t>Go</a:t>
            </a:r>
            <a:r>
              <a:rPr lang="en-US" sz="1200" b="0" baseline="0" dirty="0" smtClean="0"/>
              <a:t>. </a:t>
            </a:r>
            <a:r>
              <a:rPr lang="en-US" sz="1200" baseline="0" dirty="0" smtClean="0"/>
              <a:t>Select the clip art file in the pane to insert it into the slide. (</a:t>
            </a:r>
            <a:r>
              <a:rPr lang="en-US" sz="1200" b="1" i="0" baseline="0" dirty="0" smtClean="0"/>
              <a:t>Note:</a:t>
            </a:r>
            <a:r>
              <a:rPr lang="en-US" sz="1200" i="0" baseline="0" dirty="0" smtClean="0"/>
              <a:t> If you choose another clip art file, the clip art must be in the Windows Metafile format [.</a:t>
            </a:r>
            <a:r>
              <a:rPr lang="en-US" sz="1200" i="0" baseline="0" dirty="0" err="1" smtClean="0"/>
              <a:t>wmf</a:t>
            </a:r>
            <a:r>
              <a:rPr lang="en-US" sz="1200" i="0" baseline="0" dirty="0" smtClean="0"/>
              <a:t>].)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Ungroup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Microsoft Office PowerPoint </a:t>
            </a:r>
            <a:r>
              <a:rPr lang="en-US" sz="1200" baseline="0" dirty="0" smtClean="0"/>
              <a:t>dialog box, click </a:t>
            </a:r>
            <a:r>
              <a:rPr lang="en-US" sz="1200" b="1" baseline="0" dirty="0" smtClean="0"/>
              <a:t>Yes</a:t>
            </a:r>
            <a:r>
              <a:rPr lang="en-US" sz="1200" baseline="0" dirty="0" smtClean="0"/>
              <a:t>. </a:t>
            </a:r>
            <a:endParaRPr lang="en-US" sz="1200" i="1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On the slide, select the converted clip art.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Editing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Select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Selection Pane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Selection and Visibility pane</a:t>
            </a:r>
            <a:r>
              <a:rPr lang="en-US" sz="1200" baseline="0" dirty="0" smtClean="0"/>
              <a:t>, select the top-level group.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Ungroup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Also in the </a:t>
            </a:r>
            <a:r>
              <a:rPr lang="en-US" sz="1200" b="1" baseline="0" dirty="0" smtClean="0"/>
              <a:t>Selection and Visibility</a:t>
            </a:r>
            <a:r>
              <a:rPr lang="en-US" sz="1200" baseline="0" dirty="0" smtClean="0"/>
              <a:t> pane, select the </a:t>
            </a:r>
            <a:r>
              <a:rPr lang="en-US" sz="1200" b="1" baseline="0" dirty="0" err="1" smtClean="0"/>
              <a:t>Autoshape</a:t>
            </a:r>
            <a:r>
              <a:rPr lang="en-US" sz="1200" baseline="0" dirty="0" smtClean="0"/>
              <a:t> object, and then press DELETE.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Press CTRL+A to select all of the objects on the slide.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Select the group.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Shape Effects</a:t>
            </a:r>
            <a:r>
              <a:rPr lang="en-US" sz="1200" i="0" baseline="0" dirty="0" smtClean="0"/>
              <a:t>, point to </a:t>
            </a:r>
            <a:r>
              <a:rPr lang="en-US" sz="1200" b="1" i="0" baseline="0" dirty="0" smtClean="0"/>
              <a:t>Preset</a:t>
            </a:r>
            <a:r>
              <a:rPr lang="en-US" sz="1200" i="0" baseline="0" dirty="0" smtClean="0"/>
              <a:t>, and then under </a:t>
            </a:r>
            <a:r>
              <a:rPr lang="en-US" sz="1200" b="1" i="0" baseline="0" dirty="0" smtClean="0"/>
              <a:t>Presets</a:t>
            </a:r>
            <a:r>
              <a:rPr lang="en-US" sz="1200" i="0" baseline="0" dirty="0" smtClean="0"/>
              <a:t> click </a:t>
            </a:r>
            <a:r>
              <a:rPr lang="en-US" sz="1200" b="1" i="0" baseline="0" dirty="0" smtClean="0"/>
              <a:t>Preset 8 </a:t>
            </a:r>
            <a:r>
              <a:rPr lang="en-US" sz="1200" i="0" baseline="0" dirty="0" smtClean="0"/>
              <a:t>(second row, fourth option from the left).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group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Scale</a:t>
            </a:r>
            <a:r>
              <a:rPr lang="en-US" sz="1200" i="0" baseline="0" dirty="0" smtClean="0"/>
              <a:t>, select </a:t>
            </a:r>
            <a:r>
              <a:rPr lang="en-US" sz="1200" b="1" i="0" baseline="0" dirty="0" smtClean="0"/>
              <a:t>Lock aspect ratio</a:t>
            </a:r>
            <a:r>
              <a:rPr lang="en-US" sz="1200" i="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, enter </a:t>
            </a:r>
            <a:r>
              <a:rPr lang="en-US" sz="1200" b="1" i="0" baseline="0" dirty="0" smtClean="0"/>
              <a:t>6.27” </a:t>
            </a: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Height</a:t>
            </a:r>
            <a:r>
              <a:rPr lang="en-US" sz="1200" i="0" baseline="0" dirty="0" smtClean="0"/>
              <a:t> box</a:t>
            </a:r>
            <a:r>
              <a:rPr lang="en-US" sz="1200" b="0" i="0" baseline="0" dirty="0" smtClean="0"/>
              <a:t>.</a:t>
            </a:r>
            <a:r>
              <a:rPr lang="en-US" sz="1200" i="0" baseline="0" dirty="0" smtClean="0"/>
              <a:t>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3.89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1.55</a:t>
            </a:r>
            <a:r>
              <a:rPr lang="en-US" sz="1200" i="0" baseline="0" dirty="0" smtClean="0"/>
              <a:t>”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text </a:t>
            </a:r>
            <a:r>
              <a:rPr lang="en-US" sz="1200" baseline="0" dirty="0" smtClean="0"/>
              <a:t>on this slide, do the following: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On the </a:t>
            </a:r>
            <a:r>
              <a:rPr lang="en-US" sz="1200" b="1" dirty="0" smtClean="0"/>
              <a:t>Insert</a:t>
            </a:r>
            <a:r>
              <a:rPr lang="en-US" sz="1200" dirty="0" smtClean="0"/>
              <a:t> tab, in the </a:t>
            </a:r>
            <a:r>
              <a:rPr lang="en-US" sz="1200" b="1" dirty="0" smtClean="0"/>
              <a:t>Text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Box</a:t>
            </a:r>
            <a:r>
              <a:rPr lang="en-US" sz="120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Drag to draw a text box on the slide.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Enter text in the text box, and then select the text. 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select </a:t>
            </a:r>
            <a:r>
              <a:rPr lang="en-US" sz="1200" b="1" baseline="0" dirty="0" smtClean="0"/>
              <a:t>Candara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and then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 pt.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list.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Italic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then,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baseline="0" dirty="0" smtClean="0"/>
              <a:t>n the </a:t>
            </a:r>
            <a:r>
              <a:rPr lang="en-US" sz="1200" b="1" baseline="0" dirty="0" smtClean="0"/>
              <a:t>Font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</a:t>
            </a:r>
            <a:r>
              <a:rPr lang="en-US" sz="1200" baseline="0" dirty="0" smtClean="0"/>
              <a:t> list, under </a:t>
            </a:r>
            <a:r>
              <a:rPr lang="en-US" sz="1200" b="1" baseline="0" dirty="0" smtClean="0"/>
              <a:t>Standard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Colors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Orange</a:t>
            </a:r>
            <a:r>
              <a:rPr lang="en-US" sz="1200" baseline="0" dirty="0" smtClean="0"/>
              <a:t> (third option from the left).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Select</a:t>
            </a:r>
            <a:r>
              <a:rPr lang="en-US" sz="1200" baseline="0" dirty="0" smtClean="0"/>
              <a:t> the text box on the slide, and then under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Size</a:t>
            </a:r>
            <a:r>
              <a:rPr lang="en-US" sz="1200" baseline="0" dirty="0" smtClean="0"/>
              <a:t> group,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Height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="0" baseline="0" dirty="0" smtClean="0"/>
              <a:t>.</a:t>
            </a:r>
            <a:r>
              <a:rPr lang="en-US" sz="1200" baseline="0" dirty="0" smtClean="0"/>
              <a:t>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Width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Under </a:t>
            </a:r>
            <a:r>
              <a:rPr lang="en-US" sz="1200" b="1" dirty="0" smtClean="0"/>
              <a:t>Drawing</a:t>
            </a:r>
            <a:r>
              <a:rPr lang="en-US" sz="1200" dirty="0" smtClean="0"/>
              <a:t> </a:t>
            </a:r>
            <a:r>
              <a:rPr lang="en-US" sz="1200" b="1" dirty="0" smtClean="0"/>
              <a:t>Tools</a:t>
            </a:r>
            <a:r>
              <a:rPr lang="en-US" sz="1200" dirty="0" smtClean="0"/>
              <a:t>,</a:t>
            </a:r>
            <a:r>
              <a:rPr lang="en-US" sz="1200" baseline="0" dirty="0" smtClean="0"/>
              <a:t>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WordArt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Styles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Effects</a:t>
            </a:r>
            <a:r>
              <a:rPr lang="en-US" sz="1200" baseline="0" dirty="0" smtClean="0"/>
              <a:t>, point to </a:t>
            </a:r>
            <a:r>
              <a:rPr lang="en-US" sz="1200" b="1" baseline="0" dirty="0" smtClean="0"/>
              <a:t>Transform</a:t>
            </a:r>
            <a:r>
              <a:rPr lang="en-US" sz="1200" baseline="0" dirty="0" smtClean="0"/>
              <a:t>, and under </a:t>
            </a:r>
            <a:r>
              <a:rPr lang="en-US" sz="1200" b="1" baseline="0" dirty="0" smtClean="0"/>
              <a:t>Follow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Path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Arch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Up </a:t>
            </a:r>
            <a:r>
              <a:rPr lang="en-US" sz="1200" b="0" baseline="0" dirty="0" smtClean="0"/>
              <a:t>(first option from the left)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To wrap the text upside down, at the bottom of the text box,</a:t>
            </a:r>
            <a:r>
              <a:rPr lang="en-US" sz="1200" baseline="0" dirty="0" smtClean="0"/>
              <a:t> d</a:t>
            </a:r>
            <a:r>
              <a:rPr lang="en-US" sz="1200" dirty="0" smtClean="0"/>
              <a:t>rag the pink adjustment diamond from the center left position in the text</a:t>
            </a:r>
            <a:r>
              <a:rPr lang="en-US" sz="1200" baseline="0" dirty="0" smtClean="0"/>
              <a:t> box </a:t>
            </a:r>
            <a:r>
              <a:rPr lang="en-US" sz="1200" dirty="0" smtClean="0"/>
              <a:t>to the lower right corner of the text box.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text box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then on the </a:t>
            </a:r>
            <a:r>
              <a:rPr lang="en-US" sz="1200" b="1" baseline="0" dirty="0" smtClean="0"/>
              <a:t>Position</a:t>
            </a:r>
            <a:r>
              <a:rPr lang="en-US" sz="1200" baseline="0" dirty="0" smtClean="0"/>
              <a:t> tab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3.38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1.04</a:t>
            </a:r>
            <a:r>
              <a:rPr lang="en-US" sz="1200" i="0" baseline="0" dirty="0" smtClean="0"/>
              <a:t>”</a:t>
            </a:r>
            <a:r>
              <a:rPr lang="en-US" sz="1200" b="0" i="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Also under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Drawing 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Send Backward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animation</a:t>
            </a:r>
            <a:r>
              <a:rPr lang="en-US" sz="1200" baseline="0" dirty="0" smtClean="0"/>
              <a:t> effects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Select the circle</a:t>
            </a:r>
            <a:r>
              <a:rPr lang="en-US" sz="1200" baseline="0" dirty="0" smtClean="0"/>
              <a:t> clip art on the slide.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Quarter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On the slide, select the text box</a:t>
            </a:r>
            <a:r>
              <a:rPr lang="en-US" sz="1200" baseline="0" dirty="0" smtClean="0"/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Entrance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Fade.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Half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Delay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Additional Effect Options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 launcher, and then do the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</a:t>
            </a:r>
            <a:r>
              <a:rPr lang="en-US" sz="1200" dirty="0" smtClean="0"/>
              <a:t>in</a:t>
            </a:r>
            <a:r>
              <a:rPr lang="en-US" sz="1200" baseline="0" dirty="0" smtClean="0"/>
              <a:t> the </a:t>
            </a:r>
            <a:r>
              <a:rPr lang="en-US" sz="1200" b="1" baseline="0" dirty="0" smtClean="0"/>
              <a:t>Custom</a:t>
            </a:r>
            <a:r>
              <a:rPr lang="en-US" sz="1200" baseline="0" dirty="0" smtClean="0"/>
              <a:t> box enter </a:t>
            </a:r>
            <a:r>
              <a:rPr lang="en-US" sz="1200" b="1" dirty="0" smtClean="0"/>
              <a:t>30°</a:t>
            </a:r>
            <a:r>
              <a:rPr lang="en-US" sz="1200" b="0" dirty="0" smtClean="0"/>
              <a:t>, and then</a:t>
            </a:r>
            <a:r>
              <a:rPr lang="en-US" sz="1200" b="0" baseline="0" dirty="0" smtClean="0"/>
              <a:t> press ENTER</a:t>
            </a:r>
            <a:r>
              <a:rPr lang="en-US" sz="1200" b="0" dirty="0" smtClean="0"/>
              <a:t>.</a:t>
            </a:r>
            <a:endParaRPr lang="en-US" sz="1200" b="0" baseline="0" dirty="0" smtClean="0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Counterclockwise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b="0" dirty="0" smtClean="0">
                <a:solidFill>
                  <a:schemeClr val="accent6"/>
                </a:solidFill>
              </a:rPr>
              <a:t>To reproduce the background on this slide</a:t>
            </a:r>
            <a:r>
              <a:rPr lang="en-US" b="0" baseline="0" dirty="0" smtClean="0">
                <a:solidFill>
                  <a:schemeClr val="accent6"/>
                </a:solidFill>
              </a:rPr>
              <a:t>, do the following:</a:t>
            </a:r>
            <a:endParaRPr lang="en-US" b="0" dirty="0" smtClean="0">
              <a:solidFill>
                <a:schemeClr val="accent6"/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Design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 Styles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Angle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two stops appear in the slider.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first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next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1, Lighter 50%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(second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  <a:endParaRPr lang="en-US" sz="9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350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chemeClr val="tx1"/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457200" y="304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C000"/>
                </a:solidFill>
                <a:latin typeface="Comic Sans MS" pitchFamily="66" charset="0"/>
              </a:rPr>
              <a:t>The Wife as God Would Have Her to Be </a:t>
            </a:r>
            <a:endParaRPr lang="en-US" sz="4400" b="1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1000" y="21336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One Who Submits to Her Husband    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(Eph. 5:22-24).</a:t>
            </a: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One Who Respects Her Husband             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(Eph. 5:33; 1 Pet. 3:6).</a:t>
            </a: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III. One Who Is a Keeper of                        the Home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(Tit. 2:5;                                         1 Tim. 5:14). </a:t>
            </a:r>
          </a:p>
        </p:txBody>
      </p:sp>
      <p:pic>
        <p:nvPicPr>
          <p:cNvPr id="59" name="Picture 58" descr="woman-looking-up.jpg"/>
          <p:cNvPicPr>
            <a:picLocks noChangeAspect="1"/>
          </p:cNvPicPr>
          <p:nvPr/>
        </p:nvPicPr>
        <p:blipFill>
          <a:blip r:embed="rId3" cstate="print">
            <a:lum bright="-20000" contrast="20000"/>
          </a:blip>
          <a:srcRect l="20000"/>
          <a:stretch>
            <a:fillRect/>
          </a:stretch>
        </p:blipFill>
        <p:spPr>
          <a:xfrm>
            <a:off x="6096000" y="4324350"/>
            <a:ext cx="3048000" cy="2533650"/>
          </a:xfrm>
          <a:prstGeom prst="round2Diag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xmlns="" val="13705786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chemeClr val="tx1"/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457200" y="304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C000"/>
                </a:solidFill>
                <a:latin typeface="Comic Sans MS" pitchFamily="66" charset="0"/>
              </a:rPr>
              <a:t>The Wife as God Would Have Her to Be </a:t>
            </a:r>
            <a:endParaRPr lang="en-US" sz="4400" b="1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1000" y="21336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IV. One Who is of Honorable Character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(Prov. 31:10-12, 28).</a:t>
            </a: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V. One Who Satisfies Her Husband’s Needs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(1 Cor. 7:1-5).</a:t>
            </a: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VI. One Who Truly Loves                                     Her Husband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n-US" sz="360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Titus 2:4;                                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 Cor. 13:4-7).</a:t>
            </a:r>
          </a:p>
        </p:txBody>
      </p:sp>
      <p:pic>
        <p:nvPicPr>
          <p:cNvPr id="5" name="Picture 4" descr="woman-looking-up.jpg"/>
          <p:cNvPicPr>
            <a:picLocks noChangeAspect="1"/>
          </p:cNvPicPr>
          <p:nvPr/>
        </p:nvPicPr>
        <p:blipFill>
          <a:blip r:embed="rId3" cstate="print">
            <a:lum bright="-20000" contrast="20000"/>
          </a:blip>
          <a:srcRect l="20000"/>
          <a:stretch>
            <a:fillRect/>
          </a:stretch>
        </p:blipFill>
        <p:spPr>
          <a:xfrm>
            <a:off x="6096000" y="4324350"/>
            <a:ext cx="3048000" cy="2533650"/>
          </a:xfrm>
          <a:prstGeom prst="round2Diag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xmlns="" val="13705786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10191924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7BE4AED-A9C7-4B3D-B631-126E174B15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TS101919242</Template>
  <TotalTime>0</TotalTime>
  <Words>2754</Words>
  <Application>Microsoft Office PowerPoint</Application>
  <PresentationFormat>On-screen Show (4:3)</PresentationFormat>
  <Paragraphs>150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TS101919242</vt:lpstr>
      <vt:lpstr>Slide 1</vt:lpstr>
      <vt:lpstr>Slide 2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2012-07-15T01:15:34Z</dcterms:created>
  <dcterms:modified xsi:type="dcterms:W3CDTF">2012-07-25T18:47:15Z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TC019192429991</vt:lpwstr>
  </property>
</Properties>
</file>