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4" r:id="rId7"/>
    <p:sldId id="263" r:id="rId8"/>
    <p:sldId id="262" r:id="rId9"/>
    <p:sldId id="269" r:id="rId10"/>
  </p:sldIdLst>
  <p:sldSz cx="9144000" cy="6858000" type="screen4x3"/>
  <p:notesSz cx="6858000" cy="9144000"/>
  <p:embeddedFontLst>
    <p:embeddedFont>
      <p:font typeface="Calibri" pitchFamily="34" charset="0"/>
      <p:regular r:id="rId11"/>
      <p:bold r:id="rId12"/>
      <p:italic r:id="rId13"/>
      <p:boldItalic r:id="rId14"/>
    </p:embeddedFont>
    <p:embeddedFont>
      <p:font typeface="Arial Black" pitchFamily="34" charset="0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C305-2E57-4465-9808-05FADD3D98BF}" type="datetimeFigureOut">
              <a:rPr lang="en-US" smtClean="0"/>
              <a:pPr/>
              <a:t>4/8/2013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D690-3165-4EA9-9198-92A02F0336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57806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C305-2E57-4465-9808-05FADD3D98BF}" type="datetimeFigureOut">
              <a:rPr lang="en-US" smtClean="0"/>
              <a:pPr/>
              <a:t>4/8/2013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D690-3165-4EA9-9198-92A02F0336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27185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C305-2E57-4465-9808-05FADD3D98BF}" type="datetimeFigureOut">
              <a:rPr lang="en-US" smtClean="0"/>
              <a:pPr/>
              <a:t>4/8/2013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D690-3165-4EA9-9198-92A02F0336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6389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C305-2E57-4465-9808-05FADD3D98BF}" type="datetimeFigureOut">
              <a:rPr lang="en-US" smtClean="0"/>
              <a:pPr/>
              <a:t>4/8/2013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D690-3165-4EA9-9198-92A02F0336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48576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C305-2E57-4465-9808-05FADD3D98BF}" type="datetimeFigureOut">
              <a:rPr lang="en-US" smtClean="0"/>
              <a:pPr/>
              <a:t>4/8/2013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D690-3165-4EA9-9198-92A02F0336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83402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C305-2E57-4465-9808-05FADD3D98BF}" type="datetimeFigureOut">
              <a:rPr lang="en-US" smtClean="0"/>
              <a:pPr/>
              <a:t>4/8/2013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D690-3165-4EA9-9198-92A02F0336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911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C305-2E57-4465-9808-05FADD3D98BF}" type="datetimeFigureOut">
              <a:rPr lang="en-US" smtClean="0"/>
              <a:pPr/>
              <a:t>4/8/2013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D690-3165-4EA9-9198-92A02F0336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8365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C305-2E57-4465-9808-05FADD3D98BF}" type="datetimeFigureOut">
              <a:rPr lang="en-US" smtClean="0"/>
              <a:pPr/>
              <a:t>4/8/2013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D690-3165-4EA9-9198-92A02F0336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94439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C305-2E57-4465-9808-05FADD3D98BF}" type="datetimeFigureOut">
              <a:rPr lang="en-US" smtClean="0"/>
              <a:pPr/>
              <a:t>4/8/2013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D690-3165-4EA9-9198-92A02F0336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44879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C305-2E57-4465-9808-05FADD3D98BF}" type="datetimeFigureOut">
              <a:rPr lang="en-US" smtClean="0"/>
              <a:pPr/>
              <a:t>4/8/2013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D690-3165-4EA9-9198-92A02F0336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34849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AC305-2E57-4465-9808-05FADD3D98BF}" type="datetimeFigureOut">
              <a:rPr lang="en-US" smtClean="0"/>
              <a:pPr/>
              <a:t>4/8/2013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D690-3165-4EA9-9198-92A02F0336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9031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AC305-2E57-4465-9808-05FADD3D98BF}" type="datetimeFigureOut">
              <a:rPr lang="en-US" smtClean="0"/>
              <a:pPr/>
              <a:t>4/8/2013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2D690-3165-4EA9-9198-92A02F0336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69091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894" t="14894"/>
          <a:stretch/>
        </p:blipFill>
        <p:spPr>
          <a:xfrm flipH="1"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779350" y="899233"/>
            <a:ext cx="221225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smtClean="0">
                <a:solidFill>
                  <a:schemeClr val="bg1"/>
                </a:solidFill>
              </a:rPr>
              <a:t>Search</a:t>
            </a:r>
          </a:p>
          <a:p>
            <a:pPr algn="r"/>
            <a:r>
              <a:rPr lang="en-US" sz="3200" b="1" dirty="0" smtClean="0">
                <a:solidFill>
                  <a:schemeClr val="bg1"/>
                </a:solidFill>
              </a:rPr>
              <a:t>Scriptures</a:t>
            </a:r>
          </a:p>
          <a:p>
            <a:pPr algn="r"/>
            <a:r>
              <a:rPr lang="en-US" sz="2800" dirty="0" smtClean="0"/>
              <a:t>Acts 17:11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650450" y="2370944"/>
            <a:ext cx="28354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smtClean="0">
                <a:solidFill>
                  <a:schemeClr val="bg1"/>
                </a:solidFill>
              </a:rPr>
              <a:t>Be Diligent</a:t>
            </a:r>
          </a:p>
          <a:p>
            <a:pPr algn="r"/>
            <a:r>
              <a:rPr lang="en-US" sz="2800" dirty="0" smtClean="0"/>
              <a:t>2 Tim. 2:15; 3:14-17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642466" y="3429000"/>
            <a:ext cx="30017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smtClean="0">
                <a:solidFill>
                  <a:schemeClr val="bg1"/>
                </a:solidFill>
              </a:rPr>
              <a:t>Test All Things</a:t>
            </a:r>
          </a:p>
          <a:p>
            <a:pPr algn="r"/>
            <a:r>
              <a:rPr lang="en-US" sz="2800" dirty="0" smtClean="0"/>
              <a:t>1 Thess. 5:21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3276600" y="4419600"/>
            <a:ext cx="44221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smtClean="0">
                <a:solidFill>
                  <a:schemeClr val="bg1"/>
                </a:solidFill>
              </a:rPr>
              <a:t>Speak as Oracles of God</a:t>
            </a:r>
          </a:p>
          <a:p>
            <a:pPr algn="r"/>
            <a:r>
              <a:rPr lang="en-US" sz="2800" dirty="0" smtClean="0"/>
              <a:t>1 Peter 4:11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905000" y="5638800"/>
            <a:ext cx="53780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</a:rPr>
              <a:t>TRUTH – NOT CONFUSION</a:t>
            </a:r>
            <a:endParaRPr lang="en-US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87065" y="6095617"/>
            <a:ext cx="20681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John 8:31-32</a:t>
            </a:r>
            <a:endParaRPr lang="en-US" sz="2800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0"/>
          </a:xfrm>
        </p:spPr>
        <p:txBody>
          <a:bodyPr>
            <a:noAutofit/>
          </a:bodyPr>
          <a:lstStyle/>
          <a:p>
            <a:pPr algn="l"/>
            <a: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Avoiding Religious</a:t>
            </a:r>
            <a:b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</a:br>
            <a: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Confusion</a:t>
            </a:r>
            <a:endParaRPr lang="en-US" sz="4800" b="1" dirty="0">
              <a:solidFill>
                <a:schemeClr val="bg1"/>
              </a:solidFill>
              <a:latin typeface="Arial Black" pitchFamily="34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981382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894" t="14894"/>
          <a:stretch/>
        </p:blipFill>
        <p:spPr>
          <a:xfrm flipH="1"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0"/>
          </a:xfrm>
        </p:spPr>
        <p:txBody>
          <a:bodyPr>
            <a:noAutofit/>
          </a:bodyPr>
          <a:lstStyle/>
          <a:p>
            <a:pPr algn="l"/>
            <a: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Avoiding Religious</a:t>
            </a:r>
            <a:b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</a:br>
            <a: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Confusion</a:t>
            </a:r>
            <a:endParaRPr lang="en-US" sz="4800" b="1" dirty="0">
              <a:solidFill>
                <a:schemeClr val="bg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2362200"/>
            <a:ext cx="36883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No Strict </a:t>
            </a:r>
            <a:r>
              <a:rPr lang="en-US" sz="3600" b="1" dirty="0" smtClean="0">
                <a:solidFill>
                  <a:schemeClr val="bg1"/>
                </a:solidFill>
              </a:rPr>
              <a:t>Standard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33600" y="5791200"/>
            <a:ext cx="426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Gal. 1:8-9</a:t>
            </a:r>
            <a:r>
              <a:rPr lang="en-US" sz="3200" b="1" dirty="0"/>
              <a:t>; </a:t>
            </a:r>
            <a:r>
              <a:rPr lang="en-US" sz="3200" b="1" dirty="0" smtClean="0"/>
              <a:t>John 12:48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18123503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894" t="14894"/>
          <a:stretch/>
        </p:blipFill>
        <p:spPr>
          <a:xfrm flipH="1"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0"/>
          </a:xfrm>
        </p:spPr>
        <p:txBody>
          <a:bodyPr>
            <a:noAutofit/>
          </a:bodyPr>
          <a:lstStyle/>
          <a:p>
            <a:pPr algn="l"/>
            <a: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Avoiding Religious</a:t>
            </a:r>
            <a:b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</a:br>
            <a: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Confusion</a:t>
            </a:r>
            <a:endParaRPr lang="en-US" sz="4800" b="1" dirty="0">
              <a:solidFill>
                <a:schemeClr val="bg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96294" y="2232444"/>
            <a:ext cx="22554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No </a:t>
            </a:r>
            <a:r>
              <a:rPr lang="en-US" sz="3600" b="1" dirty="0" smtClean="0">
                <a:solidFill>
                  <a:schemeClr val="bg1"/>
                </a:solidFill>
              </a:rPr>
              <a:t>Pattern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2601" y="5804004"/>
            <a:ext cx="541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Heb. 8:5; 2 Tim. 3:16-17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11601234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894" t="14894"/>
          <a:stretch/>
        </p:blipFill>
        <p:spPr>
          <a:xfrm flipH="1"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0"/>
          </a:xfrm>
        </p:spPr>
        <p:txBody>
          <a:bodyPr>
            <a:noAutofit/>
          </a:bodyPr>
          <a:lstStyle/>
          <a:p>
            <a:pPr algn="l"/>
            <a: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Avoiding Religious</a:t>
            </a:r>
            <a:b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</a:br>
            <a: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Confusion</a:t>
            </a:r>
            <a:endParaRPr lang="en-US" sz="4800" b="1" dirty="0">
              <a:solidFill>
                <a:schemeClr val="bg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46252" y="2232444"/>
            <a:ext cx="23555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Worship As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We Please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2600" y="5804004"/>
            <a:ext cx="5638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Matthew 15:8-9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2478747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894" t="14894"/>
          <a:stretch/>
        </p:blipFill>
        <p:spPr>
          <a:xfrm flipH="1"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0"/>
          </a:xfrm>
        </p:spPr>
        <p:txBody>
          <a:bodyPr>
            <a:noAutofit/>
          </a:bodyPr>
          <a:lstStyle/>
          <a:p>
            <a:pPr algn="l"/>
            <a: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Avoiding Religious</a:t>
            </a:r>
            <a:b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</a:br>
            <a: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Confusion</a:t>
            </a:r>
            <a:endParaRPr lang="en-US" sz="4800" b="1" dirty="0">
              <a:solidFill>
                <a:schemeClr val="bg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8362" y="2232444"/>
            <a:ext cx="287129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Sincerity Is All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That Matters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2601" y="5804004"/>
            <a:ext cx="5638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Acts 26:4-5, 9-11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39688860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894" t="14894"/>
          <a:stretch/>
        </p:blipFill>
        <p:spPr>
          <a:xfrm flipH="1"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0"/>
          </a:xfrm>
        </p:spPr>
        <p:txBody>
          <a:bodyPr>
            <a:noAutofit/>
          </a:bodyPr>
          <a:lstStyle/>
          <a:p>
            <a:pPr algn="l"/>
            <a: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Avoiding Religious</a:t>
            </a:r>
            <a:b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</a:br>
            <a: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Confusion</a:t>
            </a:r>
            <a:endParaRPr lang="en-US" sz="4800" b="1" dirty="0">
              <a:solidFill>
                <a:schemeClr val="bg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5699" y="2232444"/>
            <a:ext cx="27366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Conscience Is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A Safe Guide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5804003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Acts 23:1; 24:16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29106231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894" t="14894"/>
          <a:stretch/>
        </p:blipFill>
        <p:spPr>
          <a:xfrm flipH="1"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0"/>
          </a:xfrm>
        </p:spPr>
        <p:txBody>
          <a:bodyPr>
            <a:noAutofit/>
          </a:bodyPr>
          <a:lstStyle/>
          <a:p>
            <a:pPr algn="l"/>
            <a: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Avoiding Religious</a:t>
            </a:r>
            <a:b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</a:br>
            <a: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Confusion</a:t>
            </a:r>
            <a:endParaRPr lang="en-US" sz="4800" b="1" dirty="0">
              <a:solidFill>
                <a:schemeClr val="bg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6470" y="2232444"/>
            <a:ext cx="22351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Faith  Only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5804003"/>
            <a:ext cx="662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Matt. 7:21; Mark 16:16; James 2:24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41103388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894" t="14894"/>
          <a:stretch/>
        </p:blipFill>
        <p:spPr>
          <a:xfrm flipH="1"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0"/>
          </a:xfrm>
        </p:spPr>
        <p:txBody>
          <a:bodyPr>
            <a:noAutofit/>
          </a:bodyPr>
          <a:lstStyle/>
          <a:p>
            <a:pPr algn="l"/>
            <a: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Avoiding Religious</a:t>
            </a:r>
            <a:b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</a:br>
            <a: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Confusion</a:t>
            </a:r>
            <a:endParaRPr lang="en-US" sz="4800" b="1" dirty="0">
              <a:solidFill>
                <a:schemeClr val="bg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2438400"/>
            <a:ext cx="3135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Many Churches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5804003"/>
            <a:ext cx="670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Matt 16:18; Eph 4:4; 1:22-23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40995097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894" t="14894"/>
          <a:stretch/>
        </p:blipFill>
        <p:spPr>
          <a:xfrm flipH="1"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0"/>
          </a:xfrm>
        </p:spPr>
        <p:txBody>
          <a:bodyPr>
            <a:noAutofit/>
          </a:bodyPr>
          <a:lstStyle/>
          <a:p>
            <a:pPr algn="l"/>
            <a: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Avoiding Religious</a:t>
            </a:r>
            <a:b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</a:br>
            <a:r>
              <a:rPr lang="en-US" sz="4800" b="1" dirty="0" smtClean="0">
                <a:solidFill>
                  <a:schemeClr val="bg1"/>
                </a:solidFill>
                <a:latin typeface="Arial Black" pitchFamily="34" charset="0"/>
                <a:cs typeface="Aharoni" pitchFamily="2" charset="-79"/>
              </a:rPr>
              <a:t>Confusion</a:t>
            </a:r>
            <a:endParaRPr lang="en-US" sz="4800" b="1" dirty="0">
              <a:solidFill>
                <a:schemeClr val="bg1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5804003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“Walk in the Light” 1 John 1:7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24627139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123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Arial Black</vt:lpstr>
      <vt:lpstr>Aharoni</vt:lpstr>
      <vt:lpstr>Office Theme</vt:lpstr>
      <vt:lpstr>Avoiding Religious Confusion</vt:lpstr>
      <vt:lpstr>Avoiding Religious Confusion</vt:lpstr>
      <vt:lpstr>Avoiding Religious Confusion</vt:lpstr>
      <vt:lpstr>Avoiding Religious Confusion</vt:lpstr>
      <vt:lpstr>Avoiding Religious Confusion</vt:lpstr>
      <vt:lpstr>Avoiding Religious Confusion</vt:lpstr>
      <vt:lpstr>Avoiding Religious Confusion</vt:lpstr>
      <vt:lpstr>Avoiding Religious Confusion</vt:lpstr>
      <vt:lpstr>Avoiding Religious Confusion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Roger Lindsey</dc:creator>
  <cp:lastModifiedBy>OlsenParkLaptop</cp:lastModifiedBy>
  <cp:revision>35</cp:revision>
  <dcterms:created xsi:type="dcterms:W3CDTF">2012-12-19T03:01:04Z</dcterms:created>
  <dcterms:modified xsi:type="dcterms:W3CDTF">2013-04-09T01:19:08Z</dcterms:modified>
</cp:coreProperties>
</file>