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2245659" y="0"/>
            <a:ext cx="6252882" cy="6320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393576"/>
            <a:ext cx="5580529" cy="34962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atomic_bomb_explosion.jpg"/>
          <p:cNvPicPr>
            <a:picLocks noChangeAspect="1"/>
          </p:cNvPicPr>
          <p:nvPr userDrawn="1"/>
        </p:nvPicPr>
        <p:blipFill>
          <a:blip r:embed="rId3" cstate="print"/>
          <a:srcRect l="27500" r="27765"/>
          <a:stretch>
            <a:fillRect/>
          </a:stretch>
        </p:blipFill>
        <p:spPr>
          <a:xfrm>
            <a:off x="0" y="1008529"/>
            <a:ext cx="2272553" cy="584947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9" name="Group 8"/>
          <p:cNvGrpSpPr/>
          <p:nvPr userDrawn="1"/>
        </p:nvGrpSpPr>
        <p:grpSpPr>
          <a:xfrm>
            <a:off x="820271" y="0"/>
            <a:ext cx="8323729" cy="2159000"/>
            <a:chOff x="820271" y="0"/>
            <a:chExt cx="8323729" cy="2159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 userDrawn="1"/>
          </p:nvSpPr>
          <p:spPr>
            <a:xfrm>
              <a:off x="820271" y="0"/>
              <a:ext cx="8323729" cy="21515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149294075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985000" y="0"/>
              <a:ext cx="2159000" cy="21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106" y="0"/>
            <a:ext cx="5983941" cy="1922929"/>
          </a:xfrm>
        </p:spPr>
        <p:txBody>
          <a:bodyPr anchor="b"/>
          <a:lstStyle>
            <a:lvl1pPr algn="l">
              <a:lnSpc>
                <a:spcPct val="80000"/>
              </a:lnSpc>
              <a:defRPr sz="6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715904"/>
            <a:ext cx="5810133" cy="3398292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Is Anger Always Sin?</a:t>
            </a:r>
          </a:p>
          <a:p>
            <a:pPr lvl="1" indent="-225425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600" dirty="0" smtClean="0"/>
              <a:t>The anger of God (Deut. 29:24-28).</a:t>
            </a:r>
          </a:p>
          <a:p>
            <a:pPr lvl="1" indent="-225425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400" dirty="0" smtClean="0"/>
              <a:t>Jesus’ anger (John 2:13-17).</a:t>
            </a:r>
            <a:endParaRPr lang="en-US" sz="3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6155141" cy="2169994"/>
          </a:xfrm>
        </p:spPr>
        <p:txBody>
          <a:bodyPr anchor="ctr"/>
          <a:lstStyle/>
          <a:p>
            <a:pPr marL="231775" indent="-231775" algn="ctr">
              <a:lnSpc>
                <a:spcPct val="70000"/>
              </a:lnSpc>
            </a:pP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“Be Angry and                   Do Not Sin”</a:t>
            </a:r>
            <a:b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3600" i="1" dirty="0" smtClean="0"/>
              <a:t>Ephesians 4:20-27</a:t>
            </a:r>
            <a:endParaRPr lang="en-US" sz="40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6155141" cy="2169994"/>
          </a:xfrm>
        </p:spPr>
        <p:txBody>
          <a:bodyPr anchor="ctr"/>
          <a:lstStyle/>
          <a:p>
            <a:pPr marL="231775" indent="-231775" algn="ctr">
              <a:lnSpc>
                <a:spcPct val="70000"/>
              </a:lnSpc>
            </a:pP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“Be Angry and                   Do Not Sin”</a:t>
            </a:r>
            <a:b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3600" i="1" dirty="0" smtClean="0"/>
              <a:t>Ephesians 4:20-27</a:t>
            </a:r>
            <a:endParaRPr lang="en-US" sz="40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497540"/>
            <a:ext cx="5810133" cy="3616656"/>
          </a:xfrm>
        </p:spPr>
        <p:txBody>
          <a:bodyPr>
            <a:normAutofit/>
          </a:bodyPr>
          <a:lstStyle/>
          <a:p>
            <a:r>
              <a:rPr lang="en-US" sz="3900" i="1" spc="-100" dirty="0" smtClean="0"/>
              <a:t>Anger and Unrighteousness</a:t>
            </a:r>
          </a:p>
          <a:p>
            <a:pPr lvl="1" indent="-225425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/>
              <a:t>Proverbs 14:17, 29; 15:1; 15:16; 29:22 </a:t>
            </a:r>
          </a:p>
          <a:p>
            <a:pPr lvl="1" indent="-225425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Ecclesiastes 7:9</a:t>
            </a:r>
          </a:p>
          <a:p>
            <a:pPr lvl="1" indent="-225425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James 1:19-20</a:t>
            </a:r>
          </a:p>
          <a:p>
            <a:pPr lvl="1" indent="-225425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Matthew 5:21-22</a:t>
            </a:r>
          </a:p>
          <a:p>
            <a:pPr lvl="1" indent="-225425" algn="l">
              <a:lnSpc>
                <a:spcPct val="120000"/>
              </a:lnSpc>
              <a:buFont typeface="Arial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538484"/>
            <a:ext cx="5810133" cy="3575712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4400" dirty="0" smtClean="0"/>
              <a:t>Anger uncontrolled is a work of the flesh (Gal. 5:19-21).</a:t>
            </a:r>
          </a:p>
          <a:p>
            <a:pPr marL="231775" indent="-231775">
              <a:spcAft>
                <a:spcPts val="1800"/>
              </a:spcAft>
            </a:pPr>
            <a:r>
              <a:rPr lang="en-US" sz="4400" dirty="0" smtClean="0"/>
              <a:t>The Christian should put away anger (Eph. 4:31-32; Col. 3:5-9).</a:t>
            </a: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6155141" cy="2169994"/>
          </a:xfrm>
        </p:spPr>
        <p:txBody>
          <a:bodyPr anchor="ctr"/>
          <a:lstStyle/>
          <a:p>
            <a:pPr marL="231775" indent="-231775" algn="ctr">
              <a:lnSpc>
                <a:spcPct val="70000"/>
              </a:lnSpc>
            </a:pPr>
            <a:r>
              <a:rPr lang="en-US" sz="4800" spc="-1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“Do Not Let the Sun Go Down on Your Wrath”</a:t>
            </a: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3600" i="1" dirty="0" smtClean="0"/>
              <a:t>Ephesians 4:26</a:t>
            </a:r>
            <a:endParaRPr lang="en-US" sz="40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715904"/>
            <a:ext cx="5810133" cy="3398292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4400" dirty="0" smtClean="0"/>
              <a:t>The key is a new outlook (Matt. 38-42).</a:t>
            </a:r>
          </a:p>
          <a:p>
            <a:pPr marL="231775" indent="-231775">
              <a:spcAft>
                <a:spcPts val="1800"/>
              </a:spcAft>
            </a:pPr>
            <a:r>
              <a:rPr lang="en-US" sz="4400" dirty="0" smtClean="0"/>
              <a:t>Overcome evil with good (Rom. 12:17-21).</a:t>
            </a: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6155141" cy="2169994"/>
          </a:xfrm>
        </p:spPr>
        <p:txBody>
          <a:bodyPr anchor="ctr"/>
          <a:lstStyle/>
          <a:p>
            <a:pPr marL="231775" indent="-231775" algn="ctr">
              <a:lnSpc>
                <a:spcPct val="70000"/>
              </a:lnSpc>
            </a:pPr>
            <a:r>
              <a:rPr lang="en-US" sz="4800" spc="-1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“Do Not Let the Sun Go Down on Your Wrath”</a:t>
            </a: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3600" i="1" dirty="0" smtClean="0"/>
              <a:t>Ephesians 4:26</a:t>
            </a:r>
            <a:endParaRPr lang="en-US" sz="40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593075"/>
            <a:ext cx="5810133" cy="3521121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4200" dirty="0" smtClean="0"/>
              <a:t>When we lose control the Devil wins (James 1:19).</a:t>
            </a:r>
          </a:p>
          <a:p>
            <a:pPr marL="231775" indent="-231775">
              <a:spcAft>
                <a:spcPts val="1800"/>
              </a:spcAft>
            </a:pPr>
            <a:r>
              <a:rPr lang="en-US" sz="4200" dirty="0" smtClean="0"/>
              <a:t>Elders and anger (Titus 1:7-8).</a:t>
            </a:r>
          </a:p>
          <a:p>
            <a:pPr marL="231775" indent="-231775"/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6155141" cy="2169994"/>
          </a:xfrm>
        </p:spPr>
        <p:txBody>
          <a:bodyPr anchor="ctr"/>
          <a:lstStyle/>
          <a:p>
            <a:pPr marL="231775" indent="-231775" algn="ctr">
              <a:lnSpc>
                <a:spcPct val="70000"/>
              </a:lnSpc>
            </a:pPr>
            <a:r>
              <a:rPr lang="en-US" sz="5400" spc="-1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“Nor Give Place to the Devil”</a:t>
            </a: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3600" i="1" dirty="0" smtClean="0"/>
              <a:t>Ephesians 4:27</a:t>
            </a:r>
            <a:endParaRPr lang="en-US" sz="40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7706" y="2715904"/>
            <a:ext cx="5810133" cy="3398292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4200" dirty="0" smtClean="0"/>
              <a:t>Anger and prayer (1 Tim. 2:8; 1 Pet. 3:6-9, 12).</a:t>
            </a:r>
          </a:p>
          <a:p>
            <a:pPr marL="231775" indent="-231775">
              <a:spcAft>
                <a:spcPts val="1800"/>
              </a:spcAft>
            </a:pPr>
            <a:r>
              <a:rPr lang="en-US" sz="4200" dirty="0" smtClean="0"/>
              <a:t>Self-control (Prov. 19:11; 16:32).</a:t>
            </a:r>
          </a:p>
          <a:p>
            <a:pPr marL="231775" indent="-231775"/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6155141" cy="2169994"/>
          </a:xfrm>
        </p:spPr>
        <p:txBody>
          <a:bodyPr anchor="ctr"/>
          <a:lstStyle/>
          <a:p>
            <a:pPr marL="231775" indent="-231775" algn="ctr">
              <a:lnSpc>
                <a:spcPct val="70000"/>
              </a:lnSpc>
            </a:pPr>
            <a:r>
              <a:rPr lang="en-US" sz="5400" spc="-1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“Nor Give Place to the Devil”</a:t>
            </a: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3600" i="1" dirty="0" smtClean="0"/>
              <a:t>Ephesians 4:27</a:t>
            </a:r>
            <a:endParaRPr lang="en-US" sz="40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030623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TS103030623</Template>
  <TotalTime>0</TotalTime>
  <Words>186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TS103030623</vt:lpstr>
      <vt:lpstr>“Be Angry and                   Do Not Sin”            Ephesians 4:20-27</vt:lpstr>
      <vt:lpstr>“Be Angry and                   Do Not Sin”            Ephesians 4:20-27</vt:lpstr>
      <vt:lpstr>“Do Not Let the Sun Go Down on Your Wrath”            Ephesians 4:26</vt:lpstr>
      <vt:lpstr>“Do Not Let the Sun Go Down on Your Wrath”            Ephesians 4:26</vt:lpstr>
      <vt:lpstr>“Nor Give Place to the Devil”            Ephesians 4:27</vt:lpstr>
      <vt:lpstr>“Nor Give Place to the Devil”            Ephesians 4:27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2013-02-01T20:58:09Z</dcterms:created>
  <dcterms:modified xsi:type="dcterms:W3CDTF">2013-02-05T16:10:19Z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