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prstClr val="black"/>
              <a:schemeClr val="accent5">
                <a:tint val="45000"/>
                <a:satMod val="400000"/>
              </a:schemeClr>
            </a:duotone>
            <a:lum bright="-30000" contrast="-49000"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8EBA9-0A76-4297-B065-9C8F0F6C2692}" type="datetimeFigureOut">
              <a:rPr lang="en-US" smtClean="0"/>
              <a:pPr/>
              <a:t>3/2/2013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Franklin Gothic Medium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Franklin Gothic Medium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Franklin Gothic Medium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Franklin Gothic Medium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Franklin Gothic Medium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Franklin Gothic Medium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CONVERSION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None/>
            </a:pPr>
            <a:r>
              <a:rPr lang="en-US" sz="4000" b="1" dirty="0" smtClean="0">
                <a:solidFill>
                  <a:schemeClr val="bg2">
                    <a:lumMod val="90000"/>
                  </a:schemeClr>
                </a:solidFill>
              </a:rPr>
              <a:t>I. Conversion involves three changes.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A pure heart in faith (Acts 15:6-9).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A commitment to change our conduct in repentance (Acts 26:19-20).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A new life in baptism (Rom. 6:3-6).</a:t>
            </a:r>
            <a:endParaRPr lang="en-US" sz="32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CONVERSION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95800"/>
          </a:xfrm>
        </p:spPr>
        <p:txBody>
          <a:bodyPr>
            <a:normAutofit fontScale="92500" lnSpcReduction="20000"/>
          </a:bodyPr>
          <a:lstStyle/>
          <a:p>
            <a:pPr marL="515938" indent="-515938">
              <a:spcBef>
                <a:spcPts val="1800"/>
              </a:spcBef>
              <a:buNone/>
            </a:pPr>
            <a:r>
              <a:rPr lang="en-US" sz="4000" b="1" dirty="0" smtClean="0">
                <a:solidFill>
                  <a:schemeClr val="bg2">
                    <a:lumMod val="90000"/>
                  </a:schemeClr>
                </a:solidFill>
              </a:rPr>
              <a:t>II. The word of God is the instrument of conversion.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One is begotten through the gospel           (1 Cor. 4:15). 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One </a:t>
            </a: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is begotten by the word of truth (James 1:16-18).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It is the power of God unto salvation (Rom. 1:16-17).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God’s law converts the soul (Psa. 19:7). </a:t>
            </a:r>
            <a:endParaRPr lang="en-US" sz="32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CONVERSION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95800"/>
          </a:xfrm>
        </p:spPr>
        <p:txBody>
          <a:bodyPr>
            <a:normAutofit lnSpcReduction="10000"/>
          </a:bodyPr>
          <a:lstStyle/>
          <a:p>
            <a:pPr marL="515938" indent="-515938">
              <a:spcBef>
                <a:spcPts val="1800"/>
              </a:spcBef>
              <a:buNone/>
            </a:pPr>
            <a:r>
              <a:rPr lang="en-US" sz="3500" b="1" dirty="0" smtClean="0">
                <a:solidFill>
                  <a:schemeClr val="bg2">
                    <a:lumMod val="90000"/>
                  </a:schemeClr>
                </a:solidFill>
              </a:rPr>
              <a:t>III. What must one do to convert to Christ?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Hear the word of God (Rom. 10:14-17).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Believe in Jesus as the Son of God…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…And confess Christ (Rom. 10:6-11).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Repent from sins, and…</a:t>
            </a:r>
          </a:p>
          <a:p>
            <a:pPr marL="971550" lvl="1" indent="-514350">
              <a:spcBef>
                <a:spcPts val="1800"/>
              </a:spcBef>
              <a:buNone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E. …Be baptized into Christ  for the remission of sins (Acts 2:36-39).</a:t>
            </a:r>
            <a:endParaRPr lang="en-US" sz="32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161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CONVERSION</vt:lpstr>
      <vt:lpstr>CONVERSION</vt:lpstr>
      <vt:lpstr>CONVERSION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OlsenParkLaptop</dc:creator>
  <cp:lastModifiedBy>OlsenParkLaptop</cp:lastModifiedBy>
  <cp:revision>6</cp:revision>
  <dcterms:created xsi:type="dcterms:W3CDTF">2013-02-15T21:07:15Z</dcterms:created>
  <dcterms:modified xsi:type="dcterms:W3CDTF">2013-03-03T00:49:31Z</dcterms:modified>
</cp:coreProperties>
</file>