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8" r:id="rId6"/>
    <p:sldId id="269" r:id="rId7"/>
    <p:sldId id="270" r:id="rId8"/>
    <p:sldId id="271" r:id="rId9"/>
    <p:sldId id="272" r:id="rId10"/>
    <p:sldId id="266" r:id="rId11"/>
  </p:sldIdLst>
  <p:sldSz cx="9144000" cy="6858000" type="screen4x3"/>
  <p:notesSz cx="6858000" cy="9144000"/>
  <p:embeddedFontLst>
    <p:embeddedFont>
      <p:font typeface="Cooper" pitchFamily="2" charset="0"/>
      <p:bold r:id="rId13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CCFF"/>
    <a:srgbClr val="F8F8F8"/>
    <a:srgbClr val="009900"/>
    <a:srgbClr val="333333"/>
    <a:srgbClr val="80808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3B7FB0A-C5EB-4F2B-A1BB-33BF6FECF30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6" name="Picture 94" descr="bluered_tit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62200" y="1295400"/>
            <a:ext cx="5562600" cy="1879600"/>
          </a:xfrm>
        </p:spPr>
        <p:txBody>
          <a:bodyPr anchor="b"/>
          <a:lstStyle>
            <a:lvl1pPr>
              <a:lnSpc>
                <a:spcPct val="95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24113" y="4305300"/>
            <a:ext cx="5348287" cy="12573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852488" y="6248400"/>
            <a:ext cx="1738312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D5701E-0087-4961-B0F1-FBB4BC599A00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378200" y="6248400"/>
            <a:ext cx="2641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719888" y="6248400"/>
            <a:ext cx="1738312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C2C086B-2FBC-4832-B5C2-8C5499CA16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C5AE7C-C8E3-4ACD-9B6D-0DEB8A87D8B7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51D9C-FE88-484E-B5E0-FC4D8F8C15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457200"/>
            <a:ext cx="180975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457200"/>
            <a:ext cx="527685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491626-97BE-4E20-8CC1-C302B50A8BCD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3017C-C19C-4643-A25B-156A9549DE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5908C2-5F39-465B-82B5-E42A847D895F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D172C-B459-4948-930A-AA5D23EC71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ED9434-9E2A-49BF-88F7-F9B11927EE66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3BA5B-83C2-44CA-8762-6F74E13394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2438400"/>
            <a:ext cx="35433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2438400"/>
            <a:ext cx="3543300" cy="358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B899D3-4592-4C06-B22E-12FF0874958F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9394F-0504-4EBF-8411-642B60C140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8DB1FF-0BDD-4B27-AE7F-BB35C8F10EDF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AC2964-4FDB-41A5-A875-5A2D564F2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149F63-E2F3-4B96-8D04-33F3358058D7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E9806-C0DC-4A58-B900-06BCE6195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FD6E0B-987C-4F1E-8702-352391190C8E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79BBF-35C5-455A-8E65-22EC551B06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86D13-254E-4608-A72D-3F61540F1901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00F17-4F53-4D70-A3E1-473D6CF3C5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0FEA36C-EE59-47BB-8566-33F87FC8D7EA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221D8-E474-4E7D-A362-F156F7CCB7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457200"/>
            <a:ext cx="7239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2438400"/>
            <a:ext cx="7239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3813" y="6172200"/>
            <a:ext cx="177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73D6AFAD-FBF9-4767-82FD-8CFC5D9687F6}" type="datetime1">
              <a:rPr lang="en-US"/>
              <a:pPr/>
              <a:t>6/24/2013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71900" y="6172200"/>
            <a:ext cx="269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1213" y="6172200"/>
            <a:ext cx="177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EF1FE575-919A-46E9-9898-D1081E578B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4" name="FormatShape" descr="SKIING" hidden="1"/>
          <p:cNvSpPr>
            <a:spLocks noChangeArrowheads="1"/>
          </p:cNvSpPr>
          <p:nvPr/>
        </p:nvSpPr>
        <p:spPr bwMode="auto">
          <a:xfrm>
            <a:off x="-754063" y="1625600"/>
            <a:ext cx="1100138" cy="825500"/>
          </a:xfrm>
          <a:prstGeom prst="rect">
            <a:avLst/>
          </a:prstGeom>
          <a:noFill/>
          <a:ln w="101600" cmpd="thinThick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676400" y="4343400"/>
            <a:ext cx="69342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/>
              <a:t>           </a:t>
            </a:r>
            <a:endParaRPr lang="en-US" sz="4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endParaRPr lang="en-US" sz="4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1219200"/>
            <a:ext cx="7772400" cy="19205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90000"/>
              </a:lnSpc>
            </a:pPr>
            <a:r>
              <a:rPr lang="en-US" sz="6600" b="1" spc="-1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oper" pitchFamily="2" charset="0"/>
              </a:rPr>
              <a:t>Cursing and Profanity</a:t>
            </a:r>
            <a:endParaRPr lang="en-US" sz="6600" b="1" spc="-100" dirty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oper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371600" y="1371600"/>
            <a:ext cx="75438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65138" indent="-4651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CCCFF"/>
                </a:solidFill>
              </a:rPr>
              <a:t>While </a:t>
            </a:r>
            <a:r>
              <a:rPr lang="en-US" sz="3600" b="1" dirty="0">
                <a:solidFill>
                  <a:srgbClr val="CCCCFF"/>
                </a:solidFill>
              </a:rPr>
              <a:t>our mouths can be used to </a:t>
            </a:r>
            <a:r>
              <a:rPr lang="en-US" sz="3600" b="1" dirty="0" smtClean="0">
                <a:solidFill>
                  <a:srgbClr val="CCCCFF"/>
                </a:solidFill>
              </a:rPr>
              <a:t>glorify </a:t>
            </a:r>
            <a:r>
              <a:rPr lang="en-US" sz="3600" b="1" dirty="0">
                <a:solidFill>
                  <a:srgbClr val="CCCCFF"/>
                </a:solidFill>
              </a:rPr>
              <a:t>God and edify others, it </a:t>
            </a:r>
            <a:r>
              <a:rPr lang="en-US" sz="3600" b="1" dirty="0" smtClean="0">
                <a:solidFill>
                  <a:srgbClr val="CCCCFF"/>
                </a:solidFill>
              </a:rPr>
              <a:t>is </a:t>
            </a:r>
            <a:r>
              <a:rPr lang="en-US" sz="3600" b="1" dirty="0">
                <a:solidFill>
                  <a:srgbClr val="CCCCFF"/>
                </a:solidFill>
              </a:rPr>
              <a:t>obvious that by our words we </a:t>
            </a:r>
            <a:r>
              <a:rPr lang="en-US" sz="3600" b="1" dirty="0" smtClean="0">
                <a:solidFill>
                  <a:srgbClr val="CCCCFF"/>
                </a:solidFill>
              </a:rPr>
              <a:t>can </a:t>
            </a:r>
            <a:r>
              <a:rPr lang="en-US" sz="3600" b="1" dirty="0">
                <a:solidFill>
                  <a:srgbClr val="CCCCFF"/>
                </a:solidFill>
              </a:rPr>
              <a:t>be </a:t>
            </a:r>
            <a:r>
              <a:rPr lang="en-US" sz="3600" b="1" dirty="0" smtClean="0">
                <a:solidFill>
                  <a:srgbClr val="CCCCFF"/>
                </a:solidFill>
              </a:rPr>
              <a:t>condemned. </a:t>
            </a:r>
          </a:p>
          <a:p>
            <a:pPr marL="465138" indent="-465138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CCCFF"/>
                </a:solidFill>
              </a:rPr>
              <a:t>Let us determine to bless others and give thanks and praise to God all the days of our lives. </a:t>
            </a:r>
            <a:r>
              <a:rPr lang="en-US" sz="3600" b="1" dirty="0">
                <a:solidFill>
                  <a:srgbClr val="CCCCFF"/>
                </a:solidFill>
              </a:rPr>
              <a:t>			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228600"/>
            <a:ext cx="7772400" cy="8402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90000"/>
              </a:lnSpc>
            </a:pPr>
            <a:r>
              <a:rPr lang="en-US" sz="5200" b="1" spc="-1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oper" pitchFamily="2" charset="0"/>
              </a:rPr>
              <a:t>Cursing and Profanity</a:t>
            </a:r>
            <a:endParaRPr lang="en-US" sz="5200" b="1" spc="-100" dirty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oper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524000" y="1524000"/>
            <a:ext cx="7391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31775" indent="-231775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CCCFF"/>
                </a:solidFill>
              </a:rPr>
              <a:t>The </a:t>
            </a:r>
            <a:r>
              <a:rPr lang="en-US" sz="3600" b="1" dirty="0">
                <a:solidFill>
                  <a:srgbClr val="CCCCFF"/>
                </a:solidFill>
              </a:rPr>
              <a:t>world in which we live is filled </a:t>
            </a:r>
            <a:r>
              <a:rPr lang="en-US" sz="3600" b="1" dirty="0" smtClean="0">
                <a:solidFill>
                  <a:srgbClr val="CCCCFF"/>
                </a:solidFill>
              </a:rPr>
              <a:t>with </a:t>
            </a:r>
            <a:r>
              <a:rPr lang="en-US" sz="3600" b="1" dirty="0">
                <a:solidFill>
                  <a:srgbClr val="CCCCFF"/>
                </a:solidFill>
              </a:rPr>
              <a:t>obscene language, foul </a:t>
            </a:r>
            <a:r>
              <a:rPr lang="en-US" sz="3600" b="1" dirty="0" smtClean="0">
                <a:solidFill>
                  <a:srgbClr val="CCCCFF"/>
                </a:solidFill>
              </a:rPr>
              <a:t>gestures </a:t>
            </a:r>
            <a:r>
              <a:rPr lang="en-US" sz="3600" b="1" dirty="0">
                <a:solidFill>
                  <a:srgbClr val="CCCCFF"/>
                </a:solidFill>
              </a:rPr>
              <a:t>and dirty </a:t>
            </a:r>
            <a:r>
              <a:rPr lang="en-US" sz="3600" b="1" dirty="0" smtClean="0">
                <a:solidFill>
                  <a:srgbClr val="CCCCFF"/>
                </a:solidFill>
              </a:rPr>
              <a:t>jokes.</a:t>
            </a:r>
          </a:p>
          <a:p>
            <a:pPr marL="231775" indent="-231775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CCCFF"/>
                </a:solidFill>
              </a:rPr>
              <a:t>Many Christians are easily caught up in profane talk also.</a:t>
            </a:r>
          </a:p>
          <a:p>
            <a:pPr marL="231775" indent="-231775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CCCCFF"/>
                </a:solidFill>
              </a:rPr>
              <a:t>We need to understand how God expects us to speak…</a:t>
            </a:r>
            <a:endParaRPr lang="en-US" sz="3600" b="1" dirty="0">
              <a:solidFill>
                <a:srgbClr val="CCCC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228600"/>
            <a:ext cx="7772400" cy="8402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90000"/>
              </a:lnSpc>
            </a:pPr>
            <a:r>
              <a:rPr lang="en-US" sz="5200" b="1" spc="-1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oper" pitchFamily="2" charset="0"/>
              </a:rPr>
              <a:t>Cursing and Profanity</a:t>
            </a:r>
            <a:endParaRPr lang="en-US" sz="5200" b="1" spc="-100" dirty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oper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524000" y="1295400"/>
            <a:ext cx="7391400" cy="4962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1" dirty="0">
                <a:solidFill>
                  <a:srgbClr val="CCCCFF"/>
                </a:solidFill>
              </a:rPr>
              <a:t>Some Simple Facts</a:t>
            </a:r>
            <a:r>
              <a:rPr lang="en-US" sz="3600" b="1" i="1" dirty="0" smtClean="0">
                <a:solidFill>
                  <a:srgbClr val="CCCCFF"/>
                </a:solidFill>
              </a:rPr>
              <a:t>…</a:t>
            </a:r>
          </a:p>
          <a:p>
            <a:pPr marL="290513" indent="-29051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300" b="1" dirty="0" smtClean="0">
                <a:solidFill>
                  <a:srgbClr val="CCCCFF"/>
                </a:solidFill>
              </a:rPr>
              <a:t>Foul language appears in many different areas of our lives.</a:t>
            </a:r>
          </a:p>
          <a:p>
            <a:pPr marL="290513" indent="-29051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300" b="1" dirty="0" smtClean="0">
                <a:solidFill>
                  <a:srgbClr val="CCCCFF"/>
                </a:solidFill>
              </a:rPr>
              <a:t>Many in the world use curse words as regular vocabulary.</a:t>
            </a:r>
          </a:p>
          <a:p>
            <a:pPr marL="290513" indent="-29051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300" b="1" dirty="0" smtClean="0">
                <a:solidFill>
                  <a:srgbClr val="CCCCFF"/>
                </a:solidFill>
              </a:rPr>
              <a:t>Most don’t know  they are disregarding God’s words about our speech.</a:t>
            </a:r>
            <a:endParaRPr lang="en-US" sz="3300" b="1" i="1" dirty="0">
              <a:solidFill>
                <a:srgbClr val="CCCC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228600"/>
            <a:ext cx="7772400" cy="8402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90000"/>
              </a:lnSpc>
            </a:pPr>
            <a:r>
              <a:rPr lang="en-US" sz="5200" b="1" spc="-1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oper" pitchFamily="2" charset="0"/>
              </a:rPr>
              <a:t>Cursing and Profanity</a:t>
            </a:r>
            <a:endParaRPr lang="en-US" sz="5200" b="1" spc="-100" dirty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oper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uiExpand="1" build="allAtOnce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19200" y="228600"/>
            <a:ext cx="7772400" cy="8402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90000"/>
              </a:lnSpc>
            </a:pPr>
            <a:r>
              <a:rPr lang="en-US" sz="5200" b="1" spc="-1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oper" pitchFamily="2" charset="0"/>
              </a:rPr>
              <a:t>Cursing and Profanity</a:t>
            </a:r>
            <a:endParaRPr lang="en-US" sz="5200" b="1" spc="-100" dirty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oper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1752600"/>
            <a:ext cx="7010400" cy="4379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160"/>
              </a:spcBef>
              <a:spcAft>
                <a:spcPts val="0"/>
              </a:spcAft>
            </a:pPr>
            <a:r>
              <a:rPr lang="en-US" sz="3400" b="1" i="1" dirty="0" smtClean="0">
                <a:solidFill>
                  <a:srgbClr val="CCCCFF"/>
                </a:solidFill>
                <a:latin typeface="Arial"/>
              </a:rPr>
              <a:t>Does It Really Matter What I Say?</a:t>
            </a:r>
            <a:endParaRPr lang="en-US" sz="3400" b="1" dirty="0" smtClean="0"/>
          </a:p>
          <a:p>
            <a:pPr marL="292608" indent="-292608">
              <a:spcBef>
                <a:spcPts val="216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3300" b="1" dirty="0" smtClean="0">
                <a:solidFill>
                  <a:srgbClr val="CCCCFF"/>
                </a:solidFill>
                <a:latin typeface="Arial"/>
              </a:rPr>
              <a:t>Your speech determines whether you are evil or good (Matthew 12:34-35) .</a:t>
            </a:r>
            <a:endParaRPr lang="en-US" sz="3300" b="1" dirty="0" smtClean="0"/>
          </a:p>
          <a:p>
            <a:pPr marL="292608" indent="-292608">
              <a:spcBef>
                <a:spcPts val="216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3300" b="1" dirty="0" smtClean="0">
                <a:solidFill>
                  <a:srgbClr val="CCCCFF"/>
                </a:solidFill>
                <a:latin typeface="Arial"/>
              </a:rPr>
              <a:t>We will give account for every word that we speak (Matthew 12:36-37).</a:t>
            </a:r>
            <a:endParaRPr lang="en-US" sz="33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19200" y="228600"/>
            <a:ext cx="7772400" cy="8402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90000"/>
              </a:lnSpc>
            </a:pPr>
            <a:r>
              <a:rPr lang="en-US" sz="5200" b="1" spc="-1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oper" pitchFamily="2" charset="0"/>
              </a:rPr>
              <a:t>Cursing and Profanity</a:t>
            </a:r>
            <a:endParaRPr lang="en-US" sz="5200" b="1" spc="-100" dirty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oper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1752600"/>
            <a:ext cx="7010400" cy="3718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160"/>
              </a:spcBef>
              <a:spcAft>
                <a:spcPts val="0"/>
              </a:spcAft>
            </a:pPr>
            <a:r>
              <a:rPr lang="en-US" sz="3400" b="1" i="1" dirty="0" smtClean="0">
                <a:solidFill>
                  <a:srgbClr val="CCCCFF"/>
                </a:solidFill>
                <a:latin typeface="Arial"/>
              </a:rPr>
              <a:t>Does It Really Matter What I Say?</a:t>
            </a:r>
            <a:endParaRPr lang="en-US" sz="3400" b="1" dirty="0" smtClean="0"/>
          </a:p>
          <a:p>
            <a:pPr marL="292608" indent="-292608">
              <a:spcBef>
                <a:spcPts val="216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3300" b="1" dirty="0" smtClean="0">
                <a:solidFill>
                  <a:srgbClr val="CCCCFF"/>
                </a:solidFill>
              </a:rPr>
              <a:t>Christians are to put away profane language (Eph. 4:29;      1 Peter 2:1-3).</a:t>
            </a:r>
          </a:p>
          <a:p>
            <a:pPr marL="292608" indent="-292608">
              <a:spcBef>
                <a:spcPts val="216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3300" b="1" dirty="0" smtClean="0">
                <a:solidFill>
                  <a:srgbClr val="CCCCFF"/>
                </a:solidFill>
              </a:rPr>
              <a:t>It is the ungodly that use such inappropriate talk (Ps. 10:4, 7).</a:t>
            </a:r>
            <a:endParaRPr lang="en-US" sz="3300" b="1" dirty="0">
              <a:solidFill>
                <a:srgbClr val="CCCC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19200" y="228600"/>
            <a:ext cx="7772400" cy="8402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90000"/>
              </a:lnSpc>
            </a:pPr>
            <a:r>
              <a:rPr lang="en-US" sz="5200" b="1" spc="-1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oper" pitchFamily="2" charset="0"/>
              </a:rPr>
              <a:t>Cursing and Profanity</a:t>
            </a:r>
            <a:endParaRPr lang="en-US" sz="5200" b="1" spc="-100" dirty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oper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1752600"/>
            <a:ext cx="7010400" cy="40985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160"/>
              </a:spcBef>
              <a:spcAft>
                <a:spcPts val="0"/>
              </a:spcAft>
            </a:pPr>
            <a:r>
              <a:rPr lang="en-US" sz="3400" b="1" i="1" dirty="0" smtClean="0">
                <a:solidFill>
                  <a:srgbClr val="CCCCFF"/>
                </a:solidFill>
                <a:latin typeface="Arial"/>
              </a:rPr>
              <a:t>Does It Really Matter What I Say?</a:t>
            </a:r>
            <a:endParaRPr lang="en-US" sz="3400" b="1" dirty="0" smtClean="0"/>
          </a:p>
          <a:p>
            <a:pPr marL="290513" indent="-290513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FF"/>
                </a:solidFill>
              </a:rPr>
              <a:t>The same mouth should not speak blessing and cursing	 (James 3:8-12; Colossians 4:6). </a:t>
            </a:r>
          </a:p>
          <a:p>
            <a:pPr marL="290513" indent="-290513">
              <a:spcBef>
                <a:spcPts val="216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FF"/>
                </a:solidFill>
              </a:rPr>
              <a:t>Jokes or foolish talking that are filthy must be avoided by saints (Ephesians 5:3-4).</a:t>
            </a:r>
            <a:endParaRPr lang="en-US" sz="3300" b="1" dirty="0">
              <a:solidFill>
                <a:srgbClr val="CCCC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19200" y="228600"/>
            <a:ext cx="7772400" cy="8402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90000"/>
              </a:lnSpc>
            </a:pPr>
            <a:r>
              <a:rPr lang="en-US" sz="5200" b="1" spc="-1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oper" pitchFamily="2" charset="0"/>
              </a:rPr>
              <a:t>Cursing and Profanity</a:t>
            </a:r>
            <a:endParaRPr lang="en-US" sz="5200" b="1" spc="-100" dirty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oper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1752600"/>
            <a:ext cx="7010400" cy="4134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160"/>
              </a:spcBef>
              <a:spcAft>
                <a:spcPts val="0"/>
              </a:spcAft>
            </a:pPr>
            <a:r>
              <a:rPr lang="en-US" sz="3400" b="1" i="1" dirty="0" smtClean="0">
                <a:solidFill>
                  <a:srgbClr val="CCCCFF"/>
                </a:solidFill>
                <a:latin typeface="Arial"/>
              </a:rPr>
              <a:t>How Can I Control My Tongue?</a:t>
            </a:r>
            <a:endParaRPr lang="en-US" sz="3400" b="1" dirty="0" smtClean="0"/>
          </a:p>
          <a:p>
            <a:pPr marL="292608" indent="-292608">
              <a:spcBef>
                <a:spcPts val="216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FF"/>
                </a:solidFill>
              </a:rPr>
              <a:t>I must know when to close my mouth to avoid sins of the tongue (Psalm 39:1-4).</a:t>
            </a:r>
          </a:p>
          <a:p>
            <a:pPr marL="292608" indent="-292608">
              <a:spcBef>
                <a:spcPts val="216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FF"/>
                </a:solidFill>
              </a:rPr>
              <a:t>I must remember that I am seeking things above                       (Col. 3:1-8).</a:t>
            </a:r>
            <a:endParaRPr lang="en-US" sz="3300" b="1" dirty="0">
              <a:solidFill>
                <a:srgbClr val="CCCC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19200" y="228600"/>
            <a:ext cx="7772400" cy="8402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90000"/>
              </a:lnSpc>
            </a:pPr>
            <a:r>
              <a:rPr lang="en-US" sz="5200" b="1" spc="-1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oper" pitchFamily="2" charset="0"/>
              </a:rPr>
              <a:t>Cursing and Profanity</a:t>
            </a:r>
            <a:endParaRPr lang="en-US" sz="5200" b="1" spc="-100" dirty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oper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1752600"/>
            <a:ext cx="7010400" cy="4134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160"/>
              </a:spcBef>
              <a:spcAft>
                <a:spcPts val="0"/>
              </a:spcAft>
            </a:pPr>
            <a:r>
              <a:rPr lang="en-US" sz="3400" b="1" i="1" dirty="0" smtClean="0">
                <a:solidFill>
                  <a:srgbClr val="CCCCFF"/>
                </a:solidFill>
                <a:latin typeface="Arial"/>
              </a:rPr>
              <a:t>How Can I Control My Tongue?</a:t>
            </a:r>
            <a:endParaRPr lang="en-US" sz="3400" b="1" dirty="0" smtClean="0"/>
          </a:p>
          <a:p>
            <a:pPr marL="292608" indent="-292608">
              <a:spcBef>
                <a:spcPts val="216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FF"/>
                </a:solidFill>
              </a:rPr>
              <a:t>I need to purify my heart and be willing to put away perverse lips (Prov. 4:23-24).</a:t>
            </a:r>
          </a:p>
          <a:p>
            <a:pPr marL="292608" indent="-292608">
              <a:spcBef>
                <a:spcPts val="216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FF"/>
                </a:solidFill>
              </a:rPr>
              <a:t>I can control my heart by meditating on pure things	    (Phil. 4:8-9)</a:t>
            </a:r>
            <a:r>
              <a:rPr lang="en-US" sz="3300" b="1" dirty="0" smtClean="0">
                <a:solidFill>
                  <a:srgbClr val="CCCCFF"/>
                </a:solidFill>
              </a:rPr>
              <a:t>.</a:t>
            </a:r>
            <a:endParaRPr lang="en-US" sz="3300" b="1" dirty="0">
              <a:solidFill>
                <a:srgbClr val="CCCC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19200" y="228600"/>
            <a:ext cx="7772400" cy="8402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90000"/>
              </a:lnSpc>
            </a:pPr>
            <a:r>
              <a:rPr lang="en-US" sz="5200" b="1" spc="-100" dirty="0" smtClean="0"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ooper" pitchFamily="2" charset="0"/>
              </a:rPr>
              <a:t>Cursing and Profanity</a:t>
            </a:r>
            <a:endParaRPr lang="en-US" sz="5200" b="1" spc="-100" dirty="0"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ooper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1752600"/>
            <a:ext cx="7010400" cy="3642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160"/>
              </a:spcBef>
              <a:spcAft>
                <a:spcPts val="0"/>
              </a:spcAft>
            </a:pPr>
            <a:r>
              <a:rPr lang="en-US" sz="3400" b="1" i="1" dirty="0" smtClean="0">
                <a:solidFill>
                  <a:srgbClr val="CCCCFF"/>
                </a:solidFill>
                <a:latin typeface="Arial"/>
              </a:rPr>
              <a:t>How Can I Control My Tongue?</a:t>
            </a:r>
            <a:endParaRPr lang="en-US" sz="3400" b="1" dirty="0" smtClean="0"/>
          </a:p>
          <a:p>
            <a:pPr marL="292608" indent="-292608">
              <a:spcBef>
                <a:spcPts val="216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FF"/>
                </a:solidFill>
              </a:rPr>
              <a:t>My goals and personal decisions must place spiritual things first (Acts 24:16).</a:t>
            </a:r>
          </a:p>
          <a:p>
            <a:pPr marL="292608" indent="-292608">
              <a:spcBef>
                <a:spcPts val="2160"/>
              </a:spcBef>
              <a:spcAft>
                <a:spcPts val="0"/>
              </a:spcAft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CCCCFF"/>
                </a:solidFill>
              </a:rPr>
              <a:t>May we pray that our lives be free of all offenses (Phil. 1:9-11)</a:t>
            </a:r>
            <a:r>
              <a:rPr lang="en-US" sz="3300" b="1" dirty="0" smtClean="0">
                <a:solidFill>
                  <a:srgbClr val="CCCCFF"/>
                </a:solidFill>
              </a:rPr>
              <a:t>.</a:t>
            </a:r>
            <a:endParaRPr lang="en-US" sz="3300" b="1" dirty="0">
              <a:solidFill>
                <a:srgbClr val="CCCC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3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B2B2B2"/>
      </a:accent1>
      <a:accent2>
        <a:srgbClr val="808080"/>
      </a:accent2>
      <a:accent3>
        <a:srgbClr val="FFFFFF"/>
      </a:accent3>
      <a:accent4>
        <a:srgbClr val="000000"/>
      </a:accent4>
      <a:accent5>
        <a:srgbClr val="D5D5D5"/>
      </a:accent5>
      <a:accent6>
        <a:srgbClr val="737373"/>
      </a:accent6>
      <a:hlink>
        <a:srgbClr val="969696"/>
      </a:hlink>
      <a:folHlink>
        <a:srgbClr val="4D4D4D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458A"/>
        </a:dk1>
        <a:lt1>
          <a:srgbClr val="D7D6AE"/>
        </a:lt1>
        <a:dk2>
          <a:srgbClr val="000066"/>
        </a:dk2>
        <a:lt2>
          <a:srgbClr val="006666"/>
        </a:lt2>
        <a:accent1>
          <a:srgbClr val="007A77"/>
        </a:accent1>
        <a:accent2>
          <a:srgbClr val="005856"/>
        </a:accent2>
        <a:accent3>
          <a:srgbClr val="AAAAB8"/>
        </a:accent3>
        <a:accent4>
          <a:srgbClr val="B7B794"/>
        </a:accent4>
        <a:accent5>
          <a:srgbClr val="AABEBD"/>
        </a:accent5>
        <a:accent6>
          <a:srgbClr val="004F4D"/>
        </a:accent6>
        <a:hlink>
          <a:srgbClr val="A8A884"/>
        </a:hlink>
        <a:folHlink>
          <a:srgbClr val="867E5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66"/>
        </a:dk1>
        <a:lt1>
          <a:srgbClr val="FFFFFF"/>
        </a:lt1>
        <a:dk2>
          <a:srgbClr val="660066"/>
        </a:dk2>
        <a:lt2>
          <a:srgbClr val="FFFFCC"/>
        </a:lt2>
        <a:accent1>
          <a:srgbClr val="666699"/>
        </a:accent1>
        <a:accent2>
          <a:srgbClr val="000099"/>
        </a:accent2>
        <a:accent3>
          <a:srgbClr val="FFFFFF"/>
        </a:accent3>
        <a:accent4>
          <a:srgbClr val="000056"/>
        </a:accent4>
        <a:accent5>
          <a:srgbClr val="B8B8CA"/>
        </a:accent5>
        <a:accent6>
          <a:srgbClr val="00008A"/>
        </a:accent6>
        <a:hlink>
          <a:srgbClr val="006666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3300"/>
        </a:dk1>
        <a:lt1>
          <a:srgbClr val="DBD0B9"/>
        </a:lt1>
        <a:dk2>
          <a:srgbClr val="09472B"/>
        </a:dk2>
        <a:lt2>
          <a:srgbClr val="A38955"/>
        </a:lt2>
        <a:accent1>
          <a:srgbClr val="B8A378"/>
        </a:accent1>
        <a:accent2>
          <a:srgbClr val="8E774A"/>
        </a:accent2>
        <a:accent3>
          <a:srgbClr val="AAB1AC"/>
        </a:accent3>
        <a:accent4>
          <a:srgbClr val="BBB19E"/>
        </a:accent4>
        <a:accent5>
          <a:srgbClr val="D8CEBE"/>
        </a:accent5>
        <a:accent6>
          <a:srgbClr val="806B42"/>
        </a:accent6>
        <a:hlink>
          <a:srgbClr val="A7A743"/>
        </a:hlink>
        <a:folHlink>
          <a:srgbClr val="919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5F5F5F"/>
        </a:dk1>
        <a:lt1>
          <a:srgbClr val="DDDDDD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BDBDBD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77777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</TotalTime>
  <Words>359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Cooper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Sonia Coleman</dc:creator>
  <cp:lastModifiedBy>OlsenParkLaptop</cp:lastModifiedBy>
  <cp:revision>22</cp:revision>
  <cp:lastPrinted>1601-01-01T00:00:00Z</cp:lastPrinted>
  <dcterms:created xsi:type="dcterms:W3CDTF">2000-06-13T04:26:10Z</dcterms:created>
  <dcterms:modified xsi:type="dcterms:W3CDTF">2013-06-25T01:31:41Z</dcterms:modified>
</cp:coreProperties>
</file>