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8"/>
  </p:notesMasterIdLst>
  <p:handoutMasterIdLst>
    <p:handoutMasterId r:id="rId9"/>
  </p:handoutMasterIdLst>
  <p:sldIdLst>
    <p:sldId id="267" r:id="rId3"/>
    <p:sldId id="268" r:id="rId4"/>
    <p:sldId id="269" r:id="rId5"/>
    <p:sldId id="270" r:id="rId6"/>
    <p:sldId id="271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253" autoAdjust="0"/>
  </p:normalViewPr>
  <p:slideViewPr>
    <p:cSldViewPr snapToGrid="0">
      <p:cViewPr varScale="1">
        <p:scale>
          <a:sx n="70" d="100"/>
          <a:sy n="70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DA0FDE8-3B80-4AAC-92F2-E3D0667D4E72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7B79F74-2001-4B21-B06E-FA23C7F2D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78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5F25FBA-1311-468D-8115-8778B0F7BEEC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0E67C00-F679-4C51-9894-9E2214E5C2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282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686943" y="0"/>
            <a:ext cx="538353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683" y="2514600"/>
            <a:ext cx="4972050" cy="2743200"/>
          </a:xfrm>
        </p:spPr>
        <p:txBody>
          <a:bodyPr anchor="b"/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2683" y="5303520"/>
            <a:ext cx="497205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886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389C-FACC-452B-B4C1-3BD186F45CB8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71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7885" y="419100"/>
            <a:ext cx="1564565" cy="57531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419100"/>
            <a:ext cx="5457825" cy="57531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844-3C76-42C8-BBA9-088C96A067BA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46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594C-40D9-4922-A63A-E4D7E3C24D49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244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1676400"/>
            <a:ext cx="6985262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212848"/>
            <a:ext cx="4663440" cy="2862262"/>
          </a:xfrm>
        </p:spPr>
        <p:txBody>
          <a:bodyPr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5120640"/>
            <a:ext cx="4663440" cy="45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0677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905000"/>
            <a:ext cx="3429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429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855-A872-4272-B880-39A488A710E7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456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04999"/>
            <a:ext cx="3429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603352"/>
            <a:ext cx="3429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3450" y="1904999"/>
            <a:ext cx="3429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3450" y="2603352"/>
            <a:ext cx="3429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CA8F-D5ED-4B90-A100-0BDC54A645DF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790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CD98-8566-471F-B6F9-93E04967ED47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89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5E6A-2086-4CB2-B79F-96593439A0AC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681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3657600" y="0"/>
            <a:ext cx="54864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651760"/>
            <a:ext cx="27432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515" y="688490"/>
            <a:ext cx="4560570" cy="54837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17720"/>
            <a:ext cx="2743200" cy="15544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8B26-E0E7-401D-95E5-683ED06BF9AD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73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3657600" y="0"/>
            <a:ext cx="54864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86" y="2651760"/>
            <a:ext cx="27432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20515" y="684943"/>
            <a:ext cx="456057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486" y="4617720"/>
            <a:ext cx="2743200" cy="155448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EC7-2C19-4F74-B285-CE160F4A579A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724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hidden">
          <a:xfrm>
            <a:off x="0" y="5980362"/>
            <a:ext cx="9141714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hidden">
          <a:xfrm>
            <a:off x="1143" y="214604"/>
            <a:ext cx="9141714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hidden">
          <a:xfrm>
            <a:off x="1143" y="214604"/>
            <a:ext cx="9141714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419100"/>
            <a:ext cx="72009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05000"/>
            <a:ext cx="72009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4374" y="6484777"/>
            <a:ext cx="1001291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4020-EAAB-4E36-8532-04C08CBCE9E1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84777"/>
            <a:ext cx="309282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50" y="6484777"/>
            <a:ext cx="51435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683" y="286604"/>
            <a:ext cx="4972050" cy="1801504"/>
          </a:xfrm>
        </p:spPr>
        <p:txBody>
          <a:bodyPr anchor="t"/>
          <a:lstStyle/>
          <a:p>
            <a:r>
              <a:rPr lang="en-US" i="1" dirty="0" smtClean="0"/>
              <a:t>The Effects of Atheism</a:t>
            </a:r>
            <a:endParaRPr lang="en-US" i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03311" y="2183642"/>
            <a:ext cx="4856044" cy="3603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95288" marR="0" lvl="0" indent="-39528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I. It Demonstrates Foolishness.</a:t>
            </a:r>
          </a:p>
          <a:p>
            <a:pPr marL="852488" lvl="1" indent="-395288">
              <a:lnSpc>
                <a:spcPct val="90000"/>
              </a:lnSpc>
              <a:spcBef>
                <a:spcPts val="1200"/>
              </a:spcBef>
              <a:buSzPct val="90000"/>
              <a:buFont typeface="Arial" pitchFamily="34" charset="0"/>
              <a:buChar char="•"/>
            </a:pPr>
            <a:r>
              <a:rPr kumimoji="0" lang="en-US" sz="3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Psalm 14:1-4</a:t>
            </a:r>
          </a:p>
          <a:p>
            <a:pPr marL="852488" lvl="1" indent="-395288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•"/>
            </a:pPr>
            <a:r>
              <a:rPr lang="en-US" sz="3600" dirty="0" smtClean="0"/>
              <a:t>1 Cor. 1:20-21</a:t>
            </a:r>
          </a:p>
          <a:p>
            <a:pPr marL="852488" lvl="1" indent="-395288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•"/>
            </a:pPr>
            <a:r>
              <a:rPr kumimoji="0" lang="en-US" sz="3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Psalm 19:1-2</a:t>
            </a:r>
            <a:endParaRPr kumimoji="0" lang="en-US" sz="36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1743" y="1733266"/>
            <a:ext cx="21426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Pristina" pitchFamily="66" charset="0"/>
              </a:rPr>
              <a:t>The Atheist Refuses to See This</a:t>
            </a:r>
            <a:endParaRPr lang="en-US" sz="44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Pristin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79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683" y="286604"/>
            <a:ext cx="4972050" cy="1801504"/>
          </a:xfrm>
        </p:spPr>
        <p:txBody>
          <a:bodyPr anchor="t"/>
          <a:lstStyle/>
          <a:p>
            <a:r>
              <a:rPr lang="en-US" i="1" dirty="0" smtClean="0"/>
              <a:t>The Effects of Atheism</a:t>
            </a:r>
            <a:endParaRPr lang="en-US" i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03311" y="2183642"/>
            <a:ext cx="4856044" cy="3603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9113" marR="0" lvl="0" indent="-51911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II. A Wicked Life.</a:t>
            </a:r>
          </a:p>
          <a:p>
            <a:pPr marL="852488" lvl="1" indent="-395288">
              <a:lnSpc>
                <a:spcPct val="90000"/>
              </a:lnSpc>
              <a:spcBef>
                <a:spcPts val="1200"/>
              </a:spcBef>
              <a:buSzPct val="90000"/>
              <a:buFont typeface="Arial" pitchFamily="34" charset="0"/>
              <a:buChar char="•"/>
            </a:pPr>
            <a:r>
              <a:rPr kumimoji="0" lang="en-US" sz="3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Psalm 10:3-7</a:t>
            </a:r>
          </a:p>
          <a:p>
            <a:pPr marL="852488" lvl="1" indent="-395288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•"/>
            </a:pPr>
            <a:r>
              <a:rPr lang="en-US" sz="3600" dirty="0" smtClean="0"/>
              <a:t>Rom. 1:18-22</a:t>
            </a:r>
          </a:p>
          <a:p>
            <a:pPr marL="852488" lvl="1" indent="-395288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•"/>
            </a:pPr>
            <a:r>
              <a:rPr lang="en-US" sz="3600" dirty="0" smtClean="0"/>
              <a:t>Rom. 1:28-32</a:t>
            </a:r>
          </a:p>
          <a:p>
            <a:pPr marL="852488" lvl="1" indent="-395288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•"/>
            </a:pPr>
            <a:r>
              <a:rPr kumimoji="0" lang="en-US" sz="3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Heb. 11:25</a:t>
            </a:r>
            <a:endParaRPr kumimoji="0" lang="en-US" sz="36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46209" y="1733266"/>
            <a:ext cx="233376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Pristina" pitchFamily="66" charset="0"/>
              </a:rPr>
              <a:t>Sin Is A Fleeting Pleasure—it will not Last</a:t>
            </a:r>
            <a:endParaRPr lang="en-US" sz="44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Pristin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79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683" y="286604"/>
            <a:ext cx="4972050" cy="1801504"/>
          </a:xfrm>
        </p:spPr>
        <p:txBody>
          <a:bodyPr anchor="t"/>
          <a:lstStyle/>
          <a:p>
            <a:r>
              <a:rPr lang="en-US" i="1" dirty="0" smtClean="0"/>
              <a:t>The Effects of Atheism</a:t>
            </a:r>
            <a:endParaRPr lang="en-US" i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03311" y="2183642"/>
            <a:ext cx="4856044" cy="36030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736600" marR="0" lvl="0" indent="-736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III. They Trust in Effect with no Cause.</a:t>
            </a:r>
          </a:p>
          <a:p>
            <a:pPr marL="852488" lvl="1" indent="-395288">
              <a:lnSpc>
                <a:spcPct val="90000"/>
              </a:lnSpc>
              <a:spcBef>
                <a:spcPts val="1200"/>
              </a:spcBef>
              <a:buSzPct val="90000"/>
              <a:buFont typeface="Arial" pitchFamily="34" charset="0"/>
              <a:buChar char="•"/>
            </a:pPr>
            <a:r>
              <a:rPr kumimoji="0" lang="en-US" sz="3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Gen. 1:1</a:t>
            </a:r>
          </a:p>
          <a:p>
            <a:pPr marL="852488" lvl="1" indent="-395288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•"/>
            </a:pPr>
            <a:r>
              <a:rPr lang="en-US" sz="3600" dirty="0" smtClean="0"/>
              <a:t>Heb. 11:1-3</a:t>
            </a:r>
          </a:p>
          <a:p>
            <a:pPr marL="852488" lvl="1" indent="-395288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•"/>
            </a:pPr>
            <a:r>
              <a:rPr lang="en-US" sz="3600" dirty="0" smtClean="0"/>
              <a:t>Jer. 5:12-13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buSzPct val="90000"/>
            </a:pPr>
            <a:endParaRPr kumimoji="0" lang="en-US" sz="36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46209" y="2347416"/>
            <a:ext cx="23337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Pristina" pitchFamily="66" charset="0"/>
              </a:rPr>
              <a:t>Every Effect Has a Cause</a:t>
            </a:r>
            <a:endParaRPr lang="en-US" sz="44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Pristin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79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683" y="286604"/>
            <a:ext cx="4972050" cy="1801504"/>
          </a:xfrm>
        </p:spPr>
        <p:txBody>
          <a:bodyPr anchor="t"/>
          <a:lstStyle/>
          <a:p>
            <a:r>
              <a:rPr lang="en-US" i="1" dirty="0" smtClean="0"/>
              <a:t>The Effects of Atheism</a:t>
            </a:r>
            <a:endParaRPr lang="en-US" i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03311" y="2183642"/>
            <a:ext cx="4856044" cy="3603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36600" marR="0" lvl="0" indent="-736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IV. It Deprives Us of What We Need.</a:t>
            </a:r>
          </a:p>
          <a:p>
            <a:pPr marL="852488" lvl="1" indent="-395288">
              <a:lnSpc>
                <a:spcPct val="90000"/>
              </a:lnSpc>
              <a:spcBef>
                <a:spcPts val="1200"/>
              </a:spcBef>
              <a:buSzPct val="90000"/>
              <a:buFont typeface="Arial" pitchFamily="34" charset="0"/>
              <a:buChar char="•"/>
            </a:pPr>
            <a:r>
              <a:rPr kumimoji="0" lang="en-US" sz="3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Isa. 32:6</a:t>
            </a:r>
          </a:p>
          <a:p>
            <a:pPr marL="852488" lvl="1" indent="-395288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•"/>
            </a:pPr>
            <a:r>
              <a:rPr lang="en-US" sz="3600" dirty="0" err="1" smtClean="0"/>
              <a:t>Ecc</a:t>
            </a:r>
            <a:r>
              <a:rPr lang="en-US" sz="3600" dirty="0" smtClean="0"/>
              <a:t>. 3:10-11</a:t>
            </a:r>
          </a:p>
          <a:p>
            <a:pPr marL="852488" lvl="1" indent="-395288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•"/>
            </a:pPr>
            <a:r>
              <a:rPr lang="en-US" sz="3600" dirty="0" smtClean="0"/>
              <a:t>Acts 17:26-28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buSzPct val="90000"/>
            </a:pPr>
            <a:endParaRPr kumimoji="0" lang="en-US" sz="36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46209" y="1569493"/>
            <a:ext cx="233376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Pristina" pitchFamily="66" charset="0"/>
              </a:rPr>
              <a:t>We Need One Who Can Redeem Us from Death</a:t>
            </a:r>
            <a:endParaRPr lang="en-US" sz="44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Pristin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79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683" y="286604"/>
            <a:ext cx="4972050" cy="1801504"/>
          </a:xfrm>
        </p:spPr>
        <p:txBody>
          <a:bodyPr anchor="t"/>
          <a:lstStyle/>
          <a:p>
            <a:r>
              <a:rPr lang="en-US" i="1" dirty="0" smtClean="0"/>
              <a:t>The Effects of Atheism</a:t>
            </a:r>
            <a:endParaRPr lang="en-US" i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03311" y="2183642"/>
            <a:ext cx="4856044" cy="3603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36600" marR="0" lvl="0" indent="-736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V.  It Is</a:t>
            </a:r>
            <a:r>
              <a:rPr kumimoji="0" lang="en-US" sz="4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Idolatry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852488" lvl="1" indent="-395288">
              <a:lnSpc>
                <a:spcPct val="90000"/>
              </a:lnSpc>
              <a:spcBef>
                <a:spcPts val="1200"/>
              </a:spcBef>
              <a:buSzPct val="90000"/>
              <a:buFont typeface="Arial" pitchFamily="34" charset="0"/>
              <a:buChar char="•"/>
            </a:pPr>
            <a:r>
              <a:rPr kumimoji="0" lang="en-US" sz="3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Rom.</a:t>
            </a:r>
            <a:r>
              <a:rPr kumimoji="0" lang="en-US" sz="36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1:21-23</a:t>
            </a:r>
          </a:p>
          <a:p>
            <a:pPr marL="852488" lvl="1" indent="-395288">
              <a:lnSpc>
                <a:spcPct val="90000"/>
              </a:lnSpc>
              <a:spcBef>
                <a:spcPts val="1200"/>
              </a:spcBef>
              <a:buSzPct val="90000"/>
              <a:buFont typeface="Arial" pitchFamily="34" charset="0"/>
              <a:buChar char="•"/>
            </a:pPr>
            <a:r>
              <a:rPr lang="en-US" sz="3600" dirty="0" smtClean="0"/>
              <a:t>Col. 3:5</a:t>
            </a:r>
            <a:endParaRPr kumimoji="0" lang="en-US" sz="3600" b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2488" lvl="1" indent="-395288">
              <a:lnSpc>
                <a:spcPct val="90000"/>
              </a:lnSpc>
              <a:spcBef>
                <a:spcPts val="1200"/>
              </a:spcBef>
              <a:buSzPct val="90000"/>
              <a:buFont typeface="Arial" pitchFamily="34" charset="0"/>
              <a:buChar char="•"/>
            </a:pPr>
            <a:r>
              <a:rPr lang="en-US" sz="3600" dirty="0" smtClean="0"/>
              <a:t>Phil. 3:18-19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buSzPct val="90000"/>
            </a:pPr>
            <a:endParaRPr kumimoji="0" lang="en-US" sz="36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46209" y="1569493"/>
            <a:ext cx="233376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Pristina" pitchFamily="66" charset="0"/>
              </a:rPr>
              <a:t>God is the One Who Deserves Our Worship</a:t>
            </a:r>
            <a:endParaRPr lang="en-US" sz="44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Pristin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79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S103030623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792E8D6-7A87-418E-8C48-2723019F95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TS103030623</Template>
  <TotalTime>0</TotalTime>
  <Words>139</Words>
  <Application>Microsoft Office PowerPoint</Application>
  <PresentationFormat>On-screen Show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TS103030623</vt:lpstr>
      <vt:lpstr>The Effects of Atheism</vt:lpstr>
      <vt:lpstr>The Effects of Atheism</vt:lpstr>
      <vt:lpstr>The Effects of Atheism</vt:lpstr>
      <vt:lpstr>The Effects of Atheism</vt:lpstr>
      <vt:lpstr>The Effects of Atheism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2013-03-03T05:36:43Z</dcterms:created>
  <dcterms:modified xsi:type="dcterms:W3CDTF">2013-03-11T20:46:42Z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TC030306239991</vt:lpwstr>
  </property>
</Properties>
</file>