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3"/>
  </p:sldMasterIdLst>
  <p:sldIdLst>
    <p:sldId id="268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7010400" cy="9296400"/>
  <p:embeddedFontLst>
    <p:embeddedFont>
      <p:font typeface="Helvetica" pitchFamily="2" charset="2"/>
      <p:regular r:id="rId16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85747"/>
    <a:srgbClr val="FFF2EC"/>
    <a:srgbClr val="9408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0929" autoAdjust="0"/>
  </p:normalViewPr>
  <p:slideViewPr>
    <p:cSldViewPr>
      <p:cViewPr varScale="1">
        <p:scale>
          <a:sx n="70" d="100"/>
          <a:sy n="70" d="100"/>
        </p:scale>
        <p:origin x="-12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817F7-B87C-4C63-B365-8C70808D4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07F98-15F1-4E41-BE83-CB5402A375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E62AF-87B8-4636-B8D9-680A6DB563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52E9D-50BA-4EA9-8464-CBB989C205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7A59F-83AC-481D-8C3F-50C706A057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8BBAA-36C4-4FC7-91E8-53165EBB8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800D8-9046-43DE-A89A-A2EB16318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3B42F-CAEB-43F3-AF2F-0EE085C929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9EE7E-0237-4EB9-BF26-8182E06625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E025C-B3C6-47B3-A4EE-1F8C31E33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44D8C-B3C1-4D28-8873-402053B5D2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50BFDD-0795-416D-9632-9E31B4D2A6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2 Corinthians 10:1-6.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1600200"/>
            <a:ext cx="4546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585747"/>
                </a:solidFill>
                <a:latin typeface="45 Helvetica Light" pitchFamily="-87" charset="0"/>
              </a:rPr>
              <a:t>“By the meekness and gentleness of Christ”</a:t>
            </a:r>
            <a:endParaRPr lang="en-US" sz="44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80" grpId="0"/>
      <p:bldP spid="308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 Women Must be Gentle.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1 Peter 3:1-6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This disposition is well pleasing to God. It is an element of true beauty.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Paul Was Gentle.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1 Thessalonians 2:1-8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As a nursing mother cherishes a child—he didn’t expect what they couldn’t do.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Jesus Was Meek and Gentle.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   Matthew 11:28-30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He stood with strength against those in error, and yet he was gentle and “lowly in heart.”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58800" y="317500"/>
            <a:ext cx="789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 are to Pursue Gentleness.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1 Timothy 6:11-16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2260600"/>
            <a:ext cx="4394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Timothy was told to be “gentle” even as he was commanded to “fight the good fight of faith.”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58800" y="317500"/>
            <a:ext cx="789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 are to Put on Meekness.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Colossians 3:12-15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Meekness helps peace to “rule” within the heart of a Christian—something to which we are called.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9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Receive the Word with Meekness.</a:t>
            </a:r>
            <a:endParaRPr lang="en-US" sz="39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James 1:21-25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64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The meek hearer does not bring preconceived ideas, but humbly accepts what the word teaches.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58800" y="317500"/>
            <a:ext cx="789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are to be Gentle to All.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Titus 3:1-5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We were once wrong. That should cause us to be gentle with those who are deceived by sin.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58800" y="317500"/>
            <a:ext cx="789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are to be Gentle to All.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2 Timothy 2:24-26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Correction must be offered in humility, in the hope that repentance can occur.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58800" y="317500"/>
            <a:ext cx="789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 Restore with Gentleness.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Galatians 6:1-5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Without it, sin can take hold even when we are trying to bring restoration.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Christians  Show Meekness of Wisdom.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James 3:17-18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Wisdom from above is gentle. It doesn’t demand its own way. It is “sown in peace.”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P-Slid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0"/>
            <a:ext cx="88392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2"/>
                </a:solidFill>
                <a:latin typeface="45 Helvetica Light" pitchFamily="-87" charset="0"/>
              </a:rPr>
              <a:t>Gentleness and Meekness</a:t>
            </a:r>
            <a:endParaRPr lang="en-US" sz="60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04800" y="3175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400" b="1" dirty="0" smtClean="0">
                <a:solidFill>
                  <a:srgbClr val="FFF2EC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Helvetica" pitchFamily="1" charset="0"/>
              </a:rPr>
              <a:t>Gentleness is a Fruit of the Spirit.</a:t>
            </a:r>
            <a:endParaRPr lang="en-US" sz="60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1320800"/>
            <a:ext cx="4787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40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r>
              <a:rPr lang="en-US" sz="4000" b="1" dirty="0" smtClean="0">
                <a:solidFill>
                  <a:srgbClr val="940803"/>
                </a:solidFill>
                <a:latin typeface="Helvetica" pitchFamily="1" charset="0"/>
              </a:rPr>
              <a:t>Galatians 3:22-26</a:t>
            </a:r>
            <a:r>
              <a:rPr lang="en-US" sz="4800" b="1" dirty="0">
                <a:solidFill>
                  <a:srgbClr val="940803"/>
                </a:solidFill>
                <a:latin typeface="Helvetica" pitchFamily="1" charset="0"/>
              </a:rPr>
              <a:t>	</a:t>
            </a:r>
            <a:endParaRPr lang="en-US" sz="4800" b="1" dirty="0">
              <a:solidFill>
                <a:schemeClr val="bg2"/>
              </a:solidFill>
              <a:latin typeface="45 Helvetica Light" pitchFamily="-87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2260600"/>
            <a:ext cx="454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585747"/>
                </a:solidFill>
                <a:latin typeface="45 Helvetica Light" pitchFamily="-87" charset="0"/>
              </a:rPr>
              <a:t>This may require crucifying the flesh—i.e. doing what doesn’t come naturally to us.</a:t>
            </a:r>
            <a:endParaRPr lang="en-US" sz="3200" b="1" dirty="0">
              <a:solidFill>
                <a:srgbClr val="800000"/>
              </a:solidFill>
              <a:latin typeface="45 Helvetica Light" pitchFamily="-87" charset="0"/>
            </a:endParaRPr>
          </a:p>
        </p:txBody>
      </p:sp>
      <p:pic>
        <p:nvPicPr>
          <p:cNvPr id="10" name="Picture 9" descr="chp_book_glas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524000"/>
            <a:ext cx="3124200" cy="22103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822F9FF-B3B1-4861-8249-681EAB78FD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00208E-AD74-4ADD-A089-74B05AE05B73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320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45 Helvetica Light</vt:lpstr>
      <vt:lpstr>ＭＳ Ｐゴシック</vt:lpstr>
      <vt:lpstr>Helvetica</vt:lpstr>
      <vt:lpstr>Office Theme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  <vt:lpstr>Gentleness and Meekness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subject/>
  <dc:creator/>
  <cp:keywords/>
  <dc:description/>
  <cp:lastModifiedBy>OlsenParkLaptop</cp:lastModifiedBy>
  <cp:revision>14</cp:revision>
  <dcterms:modified xsi:type="dcterms:W3CDTF">2013-03-20T15:46:28Z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TC103789559990</vt:lpwstr>
  </property>
</Properties>
</file>