
<file path=[Content_Types].xml><?xml version="1.0" encoding="utf-8"?>
<Types xmlns="http://schemas.openxmlformats.org/package/2006/content-types">
  <Override PartName="/ppt/slideLayouts/slideLayout105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Default Extension="jpeg" ContentType="image/jpeg"/>
  <Override PartName="/ppt/slideLayouts/slideLayout100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16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21.xml" ContentType="application/vnd.openxmlformats-officedocument.presentationml.slideLayout+xml"/>
  <Default Extension="bin" ContentType="application/vnd.openxmlformats-officedocument.presentationml.printerSettings"/>
  <Override PartName="/ppt/slideLayouts/slideLayout83.xml" ContentType="application/vnd.openxmlformats-officedocument.presentationml.slideLayout+xml"/>
  <Default Extension="xml" ContentType="application/xml"/>
  <Override PartName="/ppt/slides/slide5.xml" ContentType="application/vnd.openxmlformats-officedocument.presentationml.slide+xml"/>
  <Override PartName="/ppt/slideLayouts/slideLayout9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tableStyles.xml" ContentType="application/vnd.openxmlformats-officedocument.presentationml.tableStyles+xml"/>
  <Override PartName="/ppt/slideLayouts/slideLayout69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Layouts/slideLayout9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9.xml" ContentType="application/vnd.openxmlformats-officedocument.presentationml.slideMaster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4.xml" ContentType="application/vnd.openxmlformats-officedocument.presentationml.slideLayout+xml"/>
  <Default Extension="png" ContentType="image/png"/>
  <Override PartName="/ppt/slideLayouts/slideLayout9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108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5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75.xml" ContentType="application/vnd.openxmlformats-officedocument.presentationml.slideLayout+xml"/>
  <Override PartName="/ppt/viewProps.xml" ContentType="application/vnd.openxmlformats-officedocument.presentationml.viewProps+xml"/>
  <Default Extension="rels" ContentType="application/vnd.openxmlformats-package.relationships+xml"/>
  <Override PartName="/ppt/slideLayouts/slideLayout85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109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0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s/slide2.xml" ContentType="application/vnd.openxmlformats-officedocument.presentationml.slide+xml"/>
  <Override PartName="/ppt/slideLayouts/slideLayout5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11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0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sldIdLst>
    <p:sldId id="257" r:id="rId12"/>
    <p:sldId id="258" r:id="rId13"/>
    <p:sldId id="259" r:id="rId14"/>
    <p:sldId id="260" r:id="rId15"/>
    <p:sldId id="261" r:id="rId16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5pPr>
    <a:lvl6pPr marL="2286000" algn="l" defTabSz="457200" rtl="0" eaLnBrk="1" latinLnBrk="0" hangingPunct="1"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6pPr>
    <a:lvl7pPr marL="2743200" algn="l" defTabSz="457200" rtl="0" eaLnBrk="1" latinLnBrk="0" hangingPunct="1"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7pPr>
    <a:lvl8pPr marL="3200400" algn="l" defTabSz="457200" rtl="0" eaLnBrk="1" latinLnBrk="0" hangingPunct="1"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8pPr>
    <a:lvl9pPr marL="3657600" algn="l" defTabSz="457200" rtl="0" eaLnBrk="1" latinLnBrk="0" hangingPunct="1">
      <a:defRPr sz="42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-128"/>
        <a:cs typeface="ヒラギノ角ゴ ProN W3" charset="-128"/>
        <a:sym typeface="Helvetica Neue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384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535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4876800"/>
            <a:ext cx="2495550" cy="3009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5350" y="4876800"/>
            <a:ext cx="2495550" cy="3009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45025" y="1384300"/>
            <a:ext cx="1285875" cy="650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1384300"/>
            <a:ext cx="3705225" cy="650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8013700"/>
            <a:ext cx="5638800" cy="1562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013700"/>
            <a:ext cx="5638800" cy="1562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6807200"/>
            <a:ext cx="2857500" cy="276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6807200"/>
            <a:ext cx="8420100" cy="276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535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90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21850" y="2768600"/>
            <a:ext cx="24955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371600"/>
            <a:ext cx="5638800" cy="701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371600"/>
            <a:ext cx="5638800" cy="701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79914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799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114300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36576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ts val="24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509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95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7399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84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641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98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56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4013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5143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384300"/>
            <a:ext cx="51435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4876800"/>
            <a:ext cx="5143500" cy="300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ts val="120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6807200"/>
            <a:ext cx="114300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8013700"/>
            <a:ext cx="11430000" cy="156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5143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73900" y="2768600"/>
            <a:ext cx="5143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114300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1371600"/>
            <a:ext cx="11430000" cy="701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Neue Light" charset="0"/>
              </a:rPr>
              <a:t>Second level</a:t>
            </a:r>
          </a:p>
          <a:p>
            <a:pPr lvl="2"/>
            <a:r>
              <a:rPr lang="en-US">
                <a:sym typeface="Helvetica Neue Light" charset="0"/>
              </a:rPr>
              <a:t>Third level</a:t>
            </a:r>
          </a:p>
          <a:p>
            <a:pPr lvl="3"/>
            <a:r>
              <a:rPr lang="en-US">
                <a:sym typeface="Helvetica Neue Light" charset="0"/>
              </a:rPr>
              <a:t>Fourth level</a:t>
            </a:r>
          </a:p>
          <a:p>
            <a:pPr lvl="4"/>
            <a:r>
              <a:rPr lang="en-US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36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 Light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-128"/>
          <a:cs typeface="ヒラギノ角ゴ ProN W3" charset="-128"/>
          <a:sym typeface="Helvetica Neue Light" charset="0"/>
        </a:defRPr>
      </a:lvl9pPr>
    </p:titleStyle>
    <p:bodyStyle>
      <a:lvl1pPr marL="406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509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95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7399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844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6416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988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560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4013200" indent="-406400" algn="l" rtl="0" fontAlgn="base">
        <a:spcBef>
          <a:spcPts val="2400"/>
        </a:spcBef>
        <a:spcAft>
          <a:spcPct val="0"/>
        </a:spcAft>
        <a:buSzPct val="46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0"/>
            <a:ext cx="13004800" cy="2819400"/>
          </a:xfrm>
          <a:prstGeom prst="rect">
            <a:avLst/>
          </a:prstGeom>
          <a:solidFill>
            <a:srgbClr val="0000FF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-128"/>
              <a:cs typeface="ヒラギノ角ゴ ProN W3" charset="-128"/>
              <a:sym typeface="Helvetica Neue Light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44600" y="685800"/>
            <a:ext cx="9525000" cy="1536700"/>
          </a:xfrm>
          <a:ln/>
        </p:spPr>
        <p:txBody>
          <a:bodyPr/>
          <a:lstStyle/>
          <a:p>
            <a:pPr marL="165100" indent="-165100">
              <a:lnSpc>
                <a:spcPct val="90000"/>
              </a:lnSpc>
              <a:tabLst>
                <a:tab pos="114300" algn="l"/>
              </a:tabLst>
            </a:pP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Can a Person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God </a:t>
            </a: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and Not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Religion</a:t>
            </a:r>
            <a:endParaRPr lang="en-US" sz="59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/>
              <a:ea typeface="ヒラギノ角ゴ ProN W6" charset="-128"/>
              <a:cs typeface="Calibri"/>
              <a:sym typeface="Helvetica Neue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2971800"/>
            <a:ext cx="11430000" cy="6248400"/>
          </a:xfrm>
          <a:ln/>
        </p:spPr>
        <p:txBody>
          <a:bodyPr anchor="t"/>
          <a:lstStyle/>
          <a:p>
            <a:pPr>
              <a:buNone/>
            </a:pPr>
            <a:r>
              <a:rPr lang="en-US" sz="4900" b="1" dirty="0" smtClean="0">
                <a:latin typeface="Calibri"/>
                <a:cs typeface="Calibri"/>
              </a:rPr>
              <a:t>I. What is Religion?</a:t>
            </a:r>
          </a:p>
          <a:p>
            <a:pPr marL="900113" indent="-11113">
              <a:buNone/>
            </a:pPr>
            <a:r>
              <a:rPr lang="en-US" sz="3500" b="1" dirty="0" smtClean="0">
                <a:latin typeface="Calibri"/>
                <a:cs typeface="Calibri"/>
              </a:rPr>
              <a:t>“The beliefs, attitudes, emotions, behavior, etc. constituting man’s relationship with the powers and principles of the universe, esp. </a:t>
            </a:r>
            <a:r>
              <a:rPr lang="en-US" sz="3500" b="1" dirty="0" err="1" smtClean="0">
                <a:latin typeface="Calibri"/>
                <a:cs typeface="Calibri"/>
              </a:rPr>
              <a:t>wot</a:t>
            </a:r>
            <a:r>
              <a:rPr lang="en-US" sz="3500" b="1" dirty="0" smtClean="0">
                <a:latin typeface="Calibri"/>
                <a:cs typeface="Calibri"/>
              </a:rPr>
              <a:t> a deity or deities” (</a:t>
            </a:r>
            <a:r>
              <a:rPr lang="en-US" sz="3500" b="1" i="1" dirty="0" smtClean="0">
                <a:latin typeface="Calibri"/>
                <a:cs typeface="Calibri"/>
              </a:rPr>
              <a:t>Funk &amp; </a:t>
            </a:r>
            <a:r>
              <a:rPr lang="en-US" sz="3500" b="1" i="1" dirty="0" err="1" smtClean="0">
                <a:latin typeface="Calibri"/>
                <a:cs typeface="Calibri"/>
              </a:rPr>
              <a:t>Wagnalls</a:t>
            </a:r>
            <a:r>
              <a:rPr lang="en-US" sz="3500" b="1" i="1" dirty="0" smtClean="0">
                <a:latin typeface="Calibri"/>
                <a:cs typeface="Calibri"/>
              </a:rPr>
              <a:t> Dictionary, </a:t>
            </a:r>
            <a:r>
              <a:rPr lang="en-US" sz="3500" b="1" dirty="0" smtClean="0">
                <a:latin typeface="Calibri"/>
                <a:cs typeface="Calibri"/>
              </a:rPr>
              <a:t>2. 562).</a:t>
            </a:r>
          </a:p>
          <a:p>
            <a:pPr marL="852488" indent="-395288" defTabSz="165100">
              <a:buSzPct val="100000"/>
            </a:pPr>
            <a:r>
              <a:rPr lang="en-US" sz="4000" b="1" dirty="0" smtClean="0">
                <a:latin typeface="Calibri"/>
                <a:cs typeface="Calibri"/>
              </a:rPr>
              <a:t> If you believe in God—and behave in some way because of it, you have </a:t>
            </a:r>
            <a:r>
              <a:rPr lang="en-US" sz="4000" b="1" i="1" dirty="0" smtClean="0">
                <a:latin typeface="Calibri"/>
                <a:cs typeface="Calibri"/>
              </a:rPr>
              <a:t>religion.</a:t>
            </a:r>
          </a:p>
          <a:p>
            <a:pPr marL="852488" indent="-395288" defTabSz="165100">
              <a:buSzPct val="100000"/>
            </a:pPr>
            <a:r>
              <a:rPr lang="en-US" sz="4000" b="1" dirty="0" smtClean="0">
                <a:latin typeface="Calibri"/>
                <a:cs typeface="Calibri"/>
              </a:rPr>
              <a:t>Most mean some formal—organized religious organization or system of faith.</a:t>
            </a:r>
            <a:r>
              <a:rPr lang="en-US" sz="3500" b="1" dirty="0" smtClean="0">
                <a:latin typeface="Calibri"/>
                <a:cs typeface="Calibri"/>
              </a:rPr>
              <a:t> </a:t>
            </a:r>
            <a:endParaRPr lang="en-US" sz="3500" b="1" dirty="0">
              <a:latin typeface="Calibri"/>
              <a:cs typeface="Calibri"/>
            </a:endParaRPr>
          </a:p>
        </p:txBody>
      </p:sp>
      <p:pic>
        <p:nvPicPr>
          <p:cNvPr id="6" name="Picture 5" descr="helpbut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800" y="762000"/>
            <a:ext cx="1549400" cy="15494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433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0"/>
            <a:ext cx="13004800" cy="2819400"/>
          </a:xfrm>
          <a:prstGeom prst="rect">
            <a:avLst/>
          </a:prstGeom>
          <a:solidFill>
            <a:srgbClr val="0000FF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-128"/>
              <a:cs typeface="ヒラギノ角ゴ ProN W3" charset="-128"/>
              <a:sym typeface="Helvetica Neue Light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44600" y="685800"/>
            <a:ext cx="9525000" cy="1536700"/>
          </a:xfrm>
          <a:ln/>
        </p:spPr>
        <p:txBody>
          <a:bodyPr/>
          <a:lstStyle/>
          <a:p>
            <a:pPr marL="165100" indent="-165100">
              <a:lnSpc>
                <a:spcPct val="90000"/>
              </a:lnSpc>
              <a:tabLst>
                <a:tab pos="114300" algn="l"/>
              </a:tabLst>
            </a:pP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Can a Person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God </a:t>
            </a: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and Not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Religion</a:t>
            </a:r>
            <a:endParaRPr lang="en-US" sz="59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/>
              <a:ea typeface="ヒラギノ角ゴ ProN W6" charset="-128"/>
              <a:cs typeface="Calibri"/>
              <a:sym typeface="Helvetica Neue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2971800"/>
            <a:ext cx="11430000" cy="6248400"/>
          </a:xfrm>
          <a:ln/>
        </p:spPr>
        <p:txBody>
          <a:bodyPr anchor="t"/>
          <a:lstStyle/>
          <a:p>
            <a:pPr>
              <a:buNone/>
            </a:pPr>
            <a:r>
              <a:rPr lang="en-US" sz="4900" b="1" dirty="0" smtClean="0">
                <a:latin typeface="Calibri"/>
                <a:cs typeface="Calibri"/>
              </a:rPr>
              <a:t>I. What is Religion?</a:t>
            </a:r>
            <a:r>
              <a:rPr lang="en-US" sz="3500" b="1" dirty="0" smtClean="0">
                <a:latin typeface="Calibri"/>
                <a:cs typeface="Calibri"/>
              </a:rPr>
              <a:t> </a:t>
            </a:r>
          </a:p>
          <a:p>
            <a:pPr marL="1200150" indent="-742950" defTabSz="165100">
              <a:buSzPct val="100000"/>
              <a:buFont typeface="+mj-lt"/>
              <a:buAutoNum type="alphaUcPeriod"/>
            </a:pPr>
            <a:r>
              <a:rPr lang="en-US" sz="4000" b="1" dirty="0" smtClean="0">
                <a:latin typeface="Calibri"/>
                <a:cs typeface="Calibri"/>
              </a:rPr>
              <a:t> There is man-made religion (Rom. 1:20-23).</a:t>
            </a:r>
            <a:endParaRPr lang="en-US" sz="4000" b="1" i="1" dirty="0" smtClean="0">
              <a:latin typeface="Calibri"/>
              <a:cs typeface="Calibri"/>
            </a:endParaRPr>
          </a:p>
          <a:p>
            <a:pPr marL="1200150" indent="-742950" defTabSz="165100">
              <a:buSzPct val="100000"/>
              <a:buFont typeface="+mj-lt"/>
              <a:buAutoNum type="alphaUcPeriod"/>
            </a:pPr>
            <a:r>
              <a:rPr lang="en-US" sz="4000" b="1" dirty="0" smtClean="0">
                <a:latin typeface="Calibri"/>
                <a:cs typeface="Calibri"/>
              </a:rPr>
              <a:t> Some of these are formal, organized systems of faith (Matt. 15:8-9). </a:t>
            </a:r>
          </a:p>
          <a:p>
            <a:pPr marL="1200150" indent="-742950" defTabSz="165100">
              <a:buSzPct val="100000"/>
              <a:buFont typeface="+mj-lt"/>
              <a:buAutoNum type="alphaUcPeriod"/>
            </a:pPr>
            <a:r>
              <a:rPr lang="en-US" sz="4000" b="1" dirty="0" smtClean="0">
                <a:latin typeface="Calibri"/>
                <a:cs typeface="Calibri"/>
              </a:rPr>
              <a:t>Would it make sense for their to be a Creator with no intention for His creation? A Father with no will for His children? A God with no desires for the creatures He is over?</a:t>
            </a:r>
            <a:endParaRPr lang="en-US" sz="3500" b="1" dirty="0" smtClean="0">
              <a:latin typeface="Calibri"/>
              <a:cs typeface="Calibri"/>
            </a:endParaRPr>
          </a:p>
        </p:txBody>
      </p:sp>
      <p:pic>
        <p:nvPicPr>
          <p:cNvPr id="6" name="Picture 5" descr="helpbut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800" y="762000"/>
            <a:ext cx="1549400" cy="15494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0"/>
            <a:ext cx="13004800" cy="2819400"/>
          </a:xfrm>
          <a:prstGeom prst="rect">
            <a:avLst/>
          </a:prstGeom>
          <a:solidFill>
            <a:srgbClr val="0000FF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-128"/>
              <a:cs typeface="ヒラギノ角ゴ ProN W3" charset="-128"/>
              <a:sym typeface="Helvetica Neue Light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44600" y="685800"/>
            <a:ext cx="9525000" cy="1536700"/>
          </a:xfrm>
          <a:ln/>
        </p:spPr>
        <p:txBody>
          <a:bodyPr/>
          <a:lstStyle/>
          <a:p>
            <a:pPr marL="165100" indent="-165100">
              <a:lnSpc>
                <a:spcPct val="90000"/>
              </a:lnSpc>
              <a:tabLst>
                <a:tab pos="114300" algn="l"/>
              </a:tabLst>
            </a:pP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Can a Person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God </a:t>
            </a: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and Not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Religion</a:t>
            </a:r>
            <a:endParaRPr lang="en-US" sz="59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/>
              <a:ea typeface="ヒラギノ角ゴ ProN W6" charset="-128"/>
              <a:cs typeface="Calibri"/>
              <a:sym typeface="Helvetica Neue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2971800"/>
            <a:ext cx="11430000" cy="6248400"/>
          </a:xfrm>
          <a:ln/>
        </p:spPr>
        <p:txBody>
          <a:bodyPr anchor="t"/>
          <a:lstStyle/>
          <a:p>
            <a:pPr>
              <a:buNone/>
            </a:pPr>
            <a:r>
              <a:rPr lang="en-US" sz="4900" b="1" dirty="0" smtClean="0">
                <a:latin typeface="Calibri"/>
                <a:cs typeface="Calibri"/>
              </a:rPr>
              <a:t>II. Is There One True Organized Religion?</a:t>
            </a:r>
            <a:r>
              <a:rPr lang="en-US" sz="3500" b="1" dirty="0" smtClean="0">
                <a:latin typeface="Calibri"/>
                <a:cs typeface="Calibri"/>
              </a:rPr>
              <a:t> </a:t>
            </a:r>
          </a:p>
          <a:p>
            <a:pPr marL="1200150" indent="-742950" defTabSz="165100">
              <a:buSzPct val="100000"/>
            </a:pPr>
            <a:r>
              <a:rPr lang="en-US" sz="4000" b="1" dirty="0" smtClean="0">
                <a:latin typeface="Calibri"/>
                <a:cs typeface="Calibri"/>
              </a:rPr>
              <a:t>Hinduism? (1 god/many gods; created/uncreated; reincarnation/caste system).</a:t>
            </a:r>
            <a:endParaRPr lang="en-US" sz="4000" b="1" i="1" dirty="0" smtClean="0">
              <a:latin typeface="Calibri"/>
              <a:cs typeface="Calibri"/>
            </a:endParaRPr>
          </a:p>
          <a:p>
            <a:pPr marL="1200150" indent="-742950" defTabSz="165100">
              <a:buSzPct val="100000"/>
            </a:pPr>
            <a:r>
              <a:rPr lang="en-US" sz="4000" b="1" dirty="0" smtClean="0">
                <a:latin typeface="Calibri"/>
                <a:cs typeface="Calibri"/>
              </a:rPr>
              <a:t>Buddhism? From Hinduism—Personal enlightenment. </a:t>
            </a:r>
          </a:p>
          <a:p>
            <a:pPr marL="1200150" indent="-742950" defTabSz="165100">
              <a:buSzPct val="100000"/>
            </a:pPr>
            <a:r>
              <a:rPr lang="en-US" sz="4000" b="1" dirty="0" smtClean="0">
                <a:latin typeface="Calibri"/>
                <a:cs typeface="Calibri"/>
              </a:rPr>
              <a:t>Judaism? Islam? Jews promised a Messiah— Islam believes Jesus Christ is Messiah but relies on claims of one man—700 AD. </a:t>
            </a:r>
            <a:endParaRPr lang="en-US" sz="3500" b="1" dirty="0" smtClean="0">
              <a:latin typeface="Calibri"/>
              <a:cs typeface="Calibri"/>
            </a:endParaRPr>
          </a:p>
        </p:txBody>
      </p:sp>
      <p:pic>
        <p:nvPicPr>
          <p:cNvPr id="6" name="Picture 5" descr="helpbut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800" y="762000"/>
            <a:ext cx="1549400" cy="15494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0"/>
            <a:ext cx="13004800" cy="2819400"/>
          </a:xfrm>
          <a:prstGeom prst="rect">
            <a:avLst/>
          </a:prstGeom>
          <a:solidFill>
            <a:srgbClr val="0000FF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-128"/>
              <a:cs typeface="ヒラギノ角ゴ ProN W3" charset="-128"/>
              <a:sym typeface="Helvetica Neue Light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44600" y="685800"/>
            <a:ext cx="9525000" cy="1536700"/>
          </a:xfrm>
          <a:ln/>
        </p:spPr>
        <p:txBody>
          <a:bodyPr/>
          <a:lstStyle/>
          <a:p>
            <a:pPr marL="165100" indent="-165100">
              <a:lnSpc>
                <a:spcPct val="90000"/>
              </a:lnSpc>
              <a:tabLst>
                <a:tab pos="114300" algn="l"/>
              </a:tabLst>
            </a:pP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Can a Person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God </a:t>
            </a: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and Not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Religion</a:t>
            </a:r>
            <a:endParaRPr lang="en-US" sz="59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/>
              <a:ea typeface="ヒラギノ角ゴ ProN W6" charset="-128"/>
              <a:cs typeface="Calibri"/>
              <a:sym typeface="Helvetica Neue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2971800"/>
            <a:ext cx="11430000" cy="6248400"/>
          </a:xfrm>
          <a:ln/>
        </p:spPr>
        <p:txBody>
          <a:bodyPr anchor="t"/>
          <a:lstStyle/>
          <a:p>
            <a:pPr>
              <a:buNone/>
            </a:pPr>
            <a:r>
              <a:rPr lang="en-US" sz="4900" b="1" dirty="0" smtClean="0">
                <a:latin typeface="Calibri"/>
                <a:cs typeface="Calibri"/>
              </a:rPr>
              <a:t>II. Is There One True Organized Religion?</a:t>
            </a:r>
            <a:r>
              <a:rPr lang="en-US" sz="3500" b="1" dirty="0" smtClean="0">
                <a:latin typeface="Calibri"/>
                <a:cs typeface="Calibri"/>
              </a:rPr>
              <a:t> </a:t>
            </a:r>
          </a:p>
          <a:p>
            <a:pPr marL="1200150" indent="-742950" defTabSz="165100">
              <a:buSzPct val="100000"/>
              <a:buFont typeface="+mj-lt"/>
              <a:buAutoNum type="alphaUcPeriod"/>
            </a:pPr>
            <a:r>
              <a:rPr lang="en-US" sz="4000" b="1" dirty="0" smtClean="0">
                <a:latin typeface="Calibri"/>
                <a:cs typeface="Calibri"/>
              </a:rPr>
              <a:t>OT Scripture Promised a Messiah. </a:t>
            </a:r>
            <a:endParaRPr lang="en-US" sz="4000" b="1" i="1" dirty="0" smtClean="0">
              <a:latin typeface="Calibri"/>
              <a:cs typeface="Calibri"/>
            </a:endParaRP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Promise to Abraham (Gen. 22:15-18).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Promise to Moses (Deut. 18:15-19).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Prophesies of Isaiah (Isa. 7:14; 9:6; 53:5, 10).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Promise of New Covenant (Jer. 31:31-32).</a:t>
            </a:r>
          </a:p>
        </p:txBody>
      </p:sp>
      <p:pic>
        <p:nvPicPr>
          <p:cNvPr id="6" name="Picture 5" descr="helpbut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800" y="762000"/>
            <a:ext cx="1549400" cy="15494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0"/>
            <a:ext cx="13004800" cy="2819400"/>
          </a:xfrm>
          <a:prstGeom prst="rect">
            <a:avLst/>
          </a:prstGeom>
          <a:solidFill>
            <a:srgbClr val="0000FF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-128"/>
              <a:cs typeface="ヒラギノ角ゴ ProN W3" charset="-128"/>
              <a:sym typeface="Helvetica Neue Light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44600" y="685800"/>
            <a:ext cx="9525000" cy="1536700"/>
          </a:xfrm>
          <a:ln/>
        </p:spPr>
        <p:txBody>
          <a:bodyPr/>
          <a:lstStyle/>
          <a:p>
            <a:pPr marL="165100" indent="-165100">
              <a:lnSpc>
                <a:spcPct val="90000"/>
              </a:lnSpc>
              <a:tabLst>
                <a:tab pos="114300" algn="l"/>
              </a:tabLst>
            </a:pP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Can a Person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God </a:t>
            </a:r>
            <a:r>
              <a:rPr lang="en-US" sz="59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and Not Believe in</a:t>
            </a:r>
            <a:r>
              <a:rPr lang="en-US" sz="59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alibri"/>
                <a:ea typeface="Helvetica Neue" charset="0"/>
                <a:cs typeface="Calibri"/>
                <a:sym typeface="Helvetica Neue" charset="0"/>
              </a:rPr>
              <a:t> Religion</a:t>
            </a:r>
            <a:endParaRPr lang="en-US" sz="59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alibri"/>
              <a:ea typeface="ヒラギノ角ゴ ProN W6" charset="-128"/>
              <a:cs typeface="Calibri"/>
              <a:sym typeface="Helvetica Neue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2971800"/>
            <a:ext cx="11430000" cy="6248400"/>
          </a:xfrm>
          <a:ln/>
        </p:spPr>
        <p:txBody>
          <a:bodyPr anchor="t"/>
          <a:lstStyle/>
          <a:p>
            <a:pPr>
              <a:buNone/>
            </a:pPr>
            <a:r>
              <a:rPr lang="en-US" sz="4900" b="1" dirty="0" smtClean="0">
                <a:latin typeface="Calibri"/>
                <a:cs typeface="Calibri"/>
              </a:rPr>
              <a:t>II. Is There One True Organized Religion?</a:t>
            </a:r>
            <a:r>
              <a:rPr lang="en-US" sz="3500" b="1" dirty="0" smtClean="0">
                <a:latin typeface="Calibri"/>
                <a:cs typeface="Calibri"/>
              </a:rPr>
              <a:t> </a:t>
            </a:r>
          </a:p>
          <a:p>
            <a:pPr marL="1200150" indent="-742950" defTabSz="165100">
              <a:buSzPct val="100000"/>
              <a:buFont typeface="+mj-lt"/>
              <a:buAutoNum type="alphaUcPeriod" startAt="2"/>
            </a:pPr>
            <a:r>
              <a:rPr lang="en-US" sz="4000" b="1" dirty="0" smtClean="0">
                <a:latin typeface="Calibri"/>
                <a:cs typeface="Calibri"/>
              </a:rPr>
              <a:t>Jesus fulfilled OT Scripture. </a:t>
            </a:r>
            <a:endParaRPr lang="en-US" sz="4000" b="1" i="1" dirty="0" smtClean="0">
              <a:latin typeface="Calibri"/>
              <a:cs typeface="Calibri"/>
            </a:endParaRP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He was a descendent of Abraham (Matt. 1).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God declared that man should hear Him (Matt. 17:5).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Jesus proclaimed the New Covenant (Matt. 26:28).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He is the one, true way (John 14:1-6).</a:t>
            </a:r>
          </a:p>
          <a:p>
            <a:pPr marL="1593850" lvl="1" indent="-742950" defTabSz="1651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b="1" dirty="0" smtClean="0">
                <a:latin typeface="Calibri"/>
                <a:cs typeface="Calibri"/>
              </a:rPr>
              <a:t>Through Him man worships in spirit and truth  (John 4:19-24).</a:t>
            </a:r>
          </a:p>
        </p:txBody>
      </p:sp>
      <p:pic>
        <p:nvPicPr>
          <p:cNvPr id="6" name="Picture 5" descr="helpbut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3800" y="762000"/>
            <a:ext cx="1549400" cy="15494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bldLvl="2"/>
    </p:bldLst>
  </p:timing>
</p:sld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-128"/>
            <a:cs typeface="ヒラギノ角ゴ ProN W3" charset="-128"/>
            <a:sym typeface="Helvetica Neue Light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Pages>0</Pages>
  <Words>444</Words>
  <Characters>0</Characters>
  <Application>Microsoft Macintosh PowerPoint</Application>
  <PresentationFormat>Custom</PresentationFormat>
  <Lines>0</Lines>
  <Paragraphs>30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Title &amp; Bullets</vt:lpstr>
      <vt:lpstr>Title, Bullets &amp; Photo</vt:lpstr>
      <vt:lpstr>Photo - Vertical</vt:lpstr>
      <vt:lpstr>Photo - Horizontal</vt:lpstr>
      <vt:lpstr>Title &amp; Bullets - Left</vt:lpstr>
      <vt:lpstr>Title &amp; Bullets - Right</vt:lpstr>
      <vt:lpstr>Title &amp; Bullets - 2 Column</vt:lpstr>
      <vt:lpstr>Bullets</vt:lpstr>
      <vt:lpstr>Title - Top</vt:lpstr>
      <vt:lpstr>Title - Center</vt:lpstr>
      <vt:lpstr>Blank</vt:lpstr>
      <vt:lpstr>Can a Person Believe in God and Not Believe in Religion</vt:lpstr>
      <vt:lpstr>Can a Person Believe in God and Not Believe in Religion</vt:lpstr>
      <vt:lpstr>Can a Person Believe in God and Not Believe in Religion</vt:lpstr>
      <vt:lpstr>Can a Person Believe in God and Not Believe in Religion</vt:lpstr>
      <vt:lpstr>Can a Person Believe in God and Not Believe in Religion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a Person Believe in God and Not Believe in Religion</dc:title>
  <dc:subject/>
  <dc:creator/>
  <cp:keywords/>
  <dc:description/>
  <cp:lastModifiedBy>Kyle Pope</cp:lastModifiedBy>
  <cp:revision>8</cp:revision>
  <dcterms:created xsi:type="dcterms:W3CDTF">2013-08-12T19:50:34Z</dcterms:created>
  <dcterms:modified xsi:type="dcterms:W3CDTF">2013-08-12T19:50:55Z</dcterms:modified>
</cp:coreProperties>
</file>