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Default Extension="jpeg" ContentType="image/jpeg"/>
  <Default Extension="xml" ContentType="application/xml"/>
  <Override PartName="/ppt/slideLayouts/slideLayout16.xml" ContentType="application/vnd.openxmlformats-officedocument.presentationml.slideLayout+xml"/>
  <Override PartName="/ppt/tableStyles.xml" ContentType="application/vnd.openxmlformats-officedocument.presentationml.tableStyles+xml"/>
  <Override PartName="/ppt/slideLayouts/slideLayout8.xml" ContentType="application/vnd.openxmlformats-officedocument.presentationml.slideLayout+xml"/>
  <Override PartName="/ppt/slideLayouts/slideLayout14.xml" ContentType="application/vnd.openxmlformats-officedocument.presentationml.slideLayout+xml"/>
  <Override PartName="/ppt/slideLayouts/slideLayout6.xml" ContentType="application/vnd.openxmlformats-officedocument.presentationml.slideLayout+xml"/>
  <Override PartName="/ppt/slides/slide5.xml" ContentType="application/vnd.openxmlformats-officedocument.presentationml.slide+xml"/>
  <Override PartName="/ppt/slideLayouts/slideLayout12.xml" ContentType="application/vnd.openxmlformats-officedocument.presentationml.slideLayout+xml"/>
  <Override PartName="/docProps/core.xml" ContentType="application/vnd.openxmlformats-package.core-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Layouts/slideLayout10.xml" ContentType="application/vnd.openxmlformats-officedocument.presentationml.slideLayout+xml"/>
  <Override PartName="/ppt/slideLayouts/slideLayout4.xml" ContentType="application/vnd.openxmlformats-officedocument.presentationml.slideLayout+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Default Extension="bin" ContentType="application/vnd.openxmlformats-officedocument.presentationml.printerSettings"/>
  <Override PartName="/ppt/viewProps.xml" ContentType="application/vnd.openxmlformats-officedocument.presentationml.viewProps+xml"/>
  <Override PartName="/ppt/slideLayouts/slideLayout9.xml" ContentType="application/vnd.openxmlformats-officedocument.presentationml.slideLayout+xml"/>
  <Override PartName="/ppt/slideLayouts/slideLayout15.xml" ContentType="application/vnd.openxmlformats-officedocument.presentationml.slideLayout+xml"/>
  <Override PartName="/ppt/presentation.xml" ContentType="application/vnd.openxmlformats-officedocument.presentationml.presentation.main+xml"/>
  <Override PartName="/ppt/slideLayouts/slideLayout7.xml" ContentType="application/vnd.openxmlformats-officedocument.presentationml.slideLayout+xml"/>
  <Override PartName="/ppt/slideLayouts/slideLayout13.xml" ContentType="application/vnd.openxmlformats-officedocument.presentationml.slideLayout+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89" r:id="rId1"/>
  </p:sldMasterIdLst>
  <p:sldIdLst>
    <p:sldId id="261" r:id="rId2"/>
    <p:sldId id="257" r:id="rId3"/>
    <p:sldId id="258" r:id="rId4"/>
    <p:sldId id="259" r:id="rId5"/>
    <p:sldId id="260" r:id="rId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lrMru>
    <a:srgbClr val="FFFF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5620"/>
    <p:restoredTop sz="96651" autoAdjust="0"/>
  </p:normalViewPr>
  <p:slideViewPr>
    <p:cSldViewPr snapToGrid="0" snapToObjects="1">
      <p:cViewPr varScale="1">
        <p:scale>
          <a:sx n="119" d="100"/>
          <a:sy n="119" d="100"/>
        </p:scale>
        <p:origin x="-480" y="-10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printerSettings" Target="printerSettings/printerSettings1.bin"/><Relationship Id="rId8" Type="http://schemas.openxmlformats.org/officeDocument/2006/relationships/presProps" Target="presProps.xml"/><Relationship Id="rId9" Type="http://schemas.openxmlformats.org/officeDocument/2006/relationships/viewProps" Target="viewProps.xml"/><Relationship Id="rId10" Type="http://schemas.openxmlformats.org/officeDocument/2006/relationships/theme" Target="theme/theme1.xml"/><Relationship Id="rId11"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jpe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jpe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jpe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jpe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9.jpe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jpe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bg>
      <p:bgRef idx="1003">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457199" y="1295400"/>
            <a:ext cx="8228013" cy="1927225"/>
          </a:xfrm>
        </p:spPr>
        <p:txBody>
          <a:bodyPr tIns="0" bIns="0" anchor="b" anchorCtr="0"/>
          <a:lstStyle>
            <a:lvl1pPr>
              <a:defRPr sz="6000">
                <a:solidFill>
                  <a:schemeClr val="bg1"/>
                </a:solidFill>
              </a:defRPr>
            </a:lvl1pPr>
          </a:lstStyle>
          <a:p>
            <a:r>
              <a:rPr lang="en-US" smtClean="0"/>
              <a:t>Click to edit Master title style</a:t>
            </a:r>
            <a:endParaRPr/>
          </a:p>
        </p:txBody>
      </p:sp>
      <p:sp>
        <p:nvSpPr>
          <p:cNvPr id="3" name="Subtitle 2"/>
          <p:cNvSpPr>
            <a:spLocks noGrp="1"/>
          </p:cNvSpPr>
          <p:nvPr>
            <p:ph type="subTitle" idx="1"/>
          </p:nvPr>
        </p:nvSpPr>
        <p:spPr>
          <a:xfrm>
            <a:off x="457199" y="3307976"/>
            <a:ext cx="8228013" cy="1066800"/>
          </a:xfrm>
        </p:spPr>
        <p:txBody>
          <a:bodyPr tIns="0" bIns="0"/>
          <a:lstStyle>
            <a:lvl1pPr marL="0" indent="0" algn="ctr">
              <a:spcBef>
                <a:spcPts val="300"/>
              </a:spcBef>
              <a:buNone/>
              <a:defRPr sz="1800">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bg>
      <p:bgRef idx="1001">
        <a:schemeClr val="bg1"/>
      </p:bgRef>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1524000" y="7521075"/>
            <a:ext cx="2133600" cy="365125"/>
          </a:xfrm>
          <a:prstGeom prst="rect">
            <a:avLst/>
          </a:prstGeom>
        </p:spPr>
        <p:txBody>
          <a:bodyPr/>
          <a:lstStyle/>
          <a:p>
            <a:fld id="{D66C1A50-AF5D-CC48-A384-5F2287091B97}" type="datetimeFigureOut">
              <a:rPr lang="en-US" smtClean="0"/>
              <a:pPr/>
              <a:t>7/10/13</a:t>
            </a:fld>
            <a:endParaRPr lang="en-US"/>
          </a:p>
        </p:txBody>
      </p:sp>
      <p:sp>
        <p:nvSpPr>
          <p:cNvPr id="3" name="Footer Placeholder 2"/>
          <p:cNvSpPr>
            <a:spLocks noGrp="1"/>
          </p:cNvSpPr>
          <p:nvPr>
            <p:ph type="ftr" sz="quarter" idx="11"/>
          </p:nvPr>
        </p:nvSpPr>
        <p:spPr>
          <a:xfrm>
            <a:off x="5789613"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4305300" y="6356350"/>
            <a:ext cx="533400" cy="365125"/>
          </a:xfrm>
          <a:prstGeom prst="rect">
            <a:avLst/>
          </a:prstGeom>
        </p:spPr>
        <p:txBody>
          <a:bodyPr/>
          <a:lstStyle/>
          <a:p>
            <a:fld id="{B48A2837-3906-BF48-975C-1E617ECADD3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199" y="381001"/>
            <a:ext cx="3509683" cy="2209800"/>
          </a:xfrm>
        </p:spPr>
        <p:txBody>
          <a:bodyPr anchor="b"/>
          <a:lstStyle>
            <a:lvl1pPr algn="l">
              <a:defRPr sz="4400" b="0"/>
            </a:lvl1pPr>
          </a:lstStyle>
          <a:p>
            <a:r>
              <a:rPr lang="en-US" smtClean="0"/>
              <a:t>Click to edit Master title style</a:t>
            </a:r>
            <a:endParaRPr/>
          </a:p>
        </p:txBody>
      </p:sp>
      <p:sp>
        <p:nvSpPr>
          <p:cNvPr id="3" name="Content Placeholder 2"/>
          <p:cNvSpPr>
            <a:spLocks noGrp="1"/>
          </p:cNvSpPr>
          <p:nvPr>
            <p:ph idx="1"/>
          </p:nvPr>
        </p:nvSpPr>
        <p:spPr>
          <a:xfrm>
            <a:off x="5029200" y="273050"/>
            <a:ext cx="3657600" cy="5853113"/>
          </a:xfrm>
        </p:spPr>
        <p:txBody>
          <a:bodyPr>
            <a:normAutofit/>
          </a:bodyPr>
          <a:lstStyle>
            <a:lvl1pPr>
              <a:defRPr sz="2200"/>
            </a:lvl1pPr>
            <a:lvl2pPr>
              <a:defRPr sz="2000"/>
            </a:lvl2pPr>
            <a:lvl3pPr>
              <a:defRPr sz="20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457199" y="2649071"/>
            <a:ext cx="3509683" cy="3388192"/>
          </a:xfrm>
        </p:spPr>
        <p:txBody>
          <a:bodyPr>
            <a:normAutofit/>
          </a:bodyPr>
          <a:lstStyle>
            <a:lvl1pPr marL="0" indent="0">
              <a:buNone/>
              <a:defRPr sz="20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1524000" y="7521075"/>
            <a:ext cx="2133600" cy="365125"/>
          </a:xfrm>
          <a:prstGeom prst="rect">
            <a:avLst/>
          </a:prstGeom>
        </p:spPr>
        <p:txBody>
          <a:bodyPr/>
          <a:lstStyle>
            <a:lvl1pPr>
              <a:defRPr>
                <a:solidFill>
                  <a:schemeClr val="bg1"/>
                </a:solidFill>
              </a:defRPr>
            </a:lvl1pPr>
          </a:lstStyle>
          <a:p>
            <a:fld id="{D66C1A50-AF5D-CC48-A384-5F2287091B97}" type="datetimeFigureOut">
              <a:rPr lang="en-US" smtClean="0"/>
              <a:pPr/>
              <a:t>7/10/13</a:t>
            </a:fld>
            <a:endParaRPr lang="en-US"/>
          </a:p>
        </p:txBody>
      </p:sp>
      <p:sp>
        <p:nvSpPr>
          <p:cNvPr id="6" name="Footer Placeholder 5"/>
          <p:cNvSpPr>
            <a:spLocks noGrp="1"/>
          </p:cNvSpPr>
          <p:nvPr>
            <p:ph type="ftr" sz="quarter" idx="11"/>
          </p:nvPr>
        </p:nvSpPr>
        <p:spPr>
          <a:xfrm>
            <a:off x="5789613"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4305300" y="6356350"/>
            <a:ext cx="533400" cy="365125"/>
          </a:xfrm>
          <a:prstGeom prst="rect">
            <a:avLst/>
          </a:prstGeom>
        </p:spPr>
        <p:txBody>
          <a:bodyPr/>
          <a:lstStyle/>
          <a:p>
            <a:fld id="{B48A2837-3906-BF48-975C-1E617ECADD3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Picture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51425" y="381001"/>
            <a:ext cx="3635375" cy="2209800"/>
          </a:xfrm>
        </p:spPr>
        <p:txBody>
          <a:bodyPr anchor="b"/>
          <a:lstStyle>
            <a:lvl1pPr algn="l">
              <a:defRPr sz="4400" b="0">
                <a:solidFill>
                  <a:schemeClr val="tx1"/>
                </a:solidFill>
              </a:defRPr>
            </a:lvl1pPr>
          </a:lstStyle>
          <a:p>
            <a:r>
              <a:rPr lang="en-US" smtClean="0"/>
              <a:t>Click to edit Master title style</a:t>
            </a:r>
            <a:endParaRPr/>
          </a:p>
        </p:txBody>
      </p:sp>
      <p:sp>
        <p:nvSpPr>
          <p:cNvPr id="4" name="Text Placeholder 3"/>
          <p:cNvSpPr>
            <a:spLocks noGrp="1"/>
          </p:cNvSpPr>
          <p:nvPr>
            <p:ph type="body" sz="half" idx="2"/>
          </p:nvPr>
        </p:nvSpPr>
        <p:spPr>
          <a:xfrm>
            <a:off x="5051425" y="2649070"/>
            <a:ext cx="3635375" cy="3505667"/>
          </a:xfrm>
        </p:spPr>
        <p:txBody>
          <a:bodyPr>
            <a:normAutofit/>
          </a:bodyPr>
          <a:lstStyle>
            <a:lvl1pPr marL="0" indent="0">
              <a:buNone/>
              <a:defRPr sz="2000">
                <a:solidFill>
                  <a:schemeClr val="tx1">
                    <a:lumMod val="65000"/>
                    <a:lumOff val="3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1524000" y="7521075"/>
            <a:ext cx="2133600" cy="365125"/>
          </a:xfrm>
          <a:prstGeom prst="rect">
            <a:avLst/>
          </a:prstGeom>
        </p:spPr>
        <p:txBody>
          <a:bodyPr/>
          <a:lstStyle>
            <a:lvl1pPr>
              <a:defRPr>
                <a:solidFill>
                  <a:schemeClr val="bg1"/>
                </a:solidFill>
              </a:defRPr>
            </a:lvl1pPr>
          </a:lstStyle>
          <a:p>
            <a:fld id="{D66C1A50-AF5D-CC48-A384-5F2287091B97}" type="datetimeFigureOut">
              <a:rPr lang="en-US" smtClean="0"/>
              <a:pPr/>
              <a:t>7/10/13</a:t>
            </a:fld>
            <a:endParaRPr lang="en-US"/>
          </a:p>
        </p:txBody>
      </p:sp>
      <p:sp>
        <p:nvSpPr>
          <p:cNvPr id="6" name="Footer Placeholder 5"/>
          <p:cNvSpPr>
            <a:spLocks noGrp="1"/>
          </p:cNvSpPr>
          <p:nvPr>
            <p:ph type="ftr" sz="quarter" idx="11"/>
          </p:nvPr>
        </p:nvSpPr>
        <p:spPr>
          <a:xfrm>
            <a:off x="5789613"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4305300" y="6356350"/>
            <a:ext cx="533400" cy="365125"/>
          </a:xfrm>
          <a:prstGeom prst="rect">
            <a:avLst/>
          </a:prstGeom>
        </p:spPr>
        <p:txBody>
          <a:bodyPr/>
          <a:lstStyle/>
          <a:p>
            <a:fld id="{B48A2837-3906-BF48-975C-1E617ECADD3B}" type="slidenum">
              <a:rPr lang="en-US" smtClean="0"/>
              <a:pPr/>
              <a:t>‹#›</a:t>
            </a:fld>
            <a:endParaRPr lang="en-US"/>
          </a:p>
        </p:txBody>
      </p:sp>
      <p:sp>
        <p:nvSpPr>
          <p:cNvPr id="9" name="Picture Placeholder 8"/>
          <p:cNvSpPr>
            <a:spLocks noGrp="1"/>
          </p:cNvSpPr>
          <p:nvPr>
            <p:ph type="pic" sz="quarter" idx="13"/>
          </p:nvPr>
        </p:nvSpPr>
        <p:spPr>
          <a:xfrm>
            <a:off x="228600" y="1143000"/>
            <a:ext cx="4267200" cy="4267200"/>
          </a:xfrm>
          <a:prstGeom prst="ellipse">
            <a:avLst/>
          </a:prstGeom>
          <a:ln w="28575">
            <a:solidFill>
              <a:schemeClr val="accent1"/>
            </a:solidFill>
          </a:ln>
        </p:spPr>
        <p:txBody>
          <a:bodyPr/>
          <a:lstStyle>
            <a:lvl1pPr marL="0" indent="0">
              <a:buNone/>
              <a:defRPr>
                <a:solidFill>
                  <a:schemeClr val="bg1"/>
                </a:solidFill>
              </a:defRPr>
            </a:lvl1pPr>
          </a:lstStyle>
          <a:p>
            <a:r>
              <a:rPr lang="en-US" smtClean="0"/>
              <a:t>Click icon to add picture</a:t>
            </a: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3 Pictures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51425" y="381001"/>
            <a:ext cx="3635375" cy="2209800"/>
          </a:xfrm>
        </p:spPr>
        <p:txBody>
          <a:bodyPr anchor="b"/>
          <a:lstStyle>
            <a:lvl1pPr algn="l">
              <a:defRPr sz="4400" b="0">
                <a:solidFill>
                  <a:schemeClr val="tx1"/>
                </a:solidFill>
              </a:defRPr>
            </a:lvl1pPr>
          </a:lstStyle>
          <a:p>
            <a:r>
              <a:rPr lang="en-US" smtClean="0"/>
              <a:t>Click to edit Master title style</a:t>
            </a:r>
            <a:endParaRPr/>
          </a:p>
        </p:txBody>
      </p:sp>
      <p:sp>
        <p:nvSpPr>
          <p:cNvPr id="4" name="Text Placeholder 3"/>
          <p:cNvSpPr>
            <a:spLocks noGrp="1"/>
          </p:cNvSpPr>
          <p:nvPr>
            <p:ph type="body" sz="half" idx="2"/>
          </p:nvPr>
        </p:nvSpPr>
        <p:spPr>
          <a:xfrm>
            <a:off x="5051425" y="2649070"/>
            <a:ext cx="3635375" cy="3505667"/>
          </a:xfrm>
        </p:spPr>
        <p:txBody>
          <a:bodyPr>
            <a:normAutofit/>
          </a:bodyPr>
          <a:lstStyle>
            <a:lvl1pPr marL="0" indent="0">
              <a:buNone/>
              <a:defRPr sz="2000">
                <a:solidFill>
                  <a:schemeClr val="tx1">
                    <a:lumMod val="65000"/>
                    <a:lumOff val="3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1524000" y="7521075"/>
            <a:ext cx="2133600" cy="365125"/>
          </a:xfrm>
          <a:prstGeom prst="rect">
            <a:avLst/>
          </a:prstGeom>
        </p:spPr>
        <p:txBody>
          <a:bodyPr/>
          <a:lstStyle>
            <a:lvl1pPr>
              <a:defRPr>
                <a:solidFill>
                  <a:schemeClr val="bg1"/>
                </a:solidFill>
              </a:defRPr>
            </a:lvl1pPr>
          </a:lstStyle>
          <a:p>
            <a:fld id="{D66C1A50-AF5D-CC48-A384-5F2287091B97}" type="datetimeFigureOut">
              <a:rPr lang="en-US" smtClean="0"/>
              <a:pPr/>
              <a:t>7/10/13</a:t>
            </a:fld>
            <a:endParaRPr lang="en-US"/>
          </a:p>
        </p:txBody>
      </p:sp>
      <p:sp>
        <p:nvSpPr>
          <p:cNvPr id="6" name="Footer Placeholder 5"/>
          <p:cNvSpPr>
            <a:spLocks noGrp="1"/>
          </p:cNvSpPr>
          <p:nvPr>
            <p:ph type="ftr" sz="quarter" idx="11"/>
          </p:nvPr>
        </p:nvSpPr>
        <p:spPr>
          <a:xfrm>
            <a:off x="5789613"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4305300" y="6356350"/>
            <a:ext cx="533400" cy="365125"/>
          </a:xfrm>
          <a:prstGeom prst="rect">
            <a:avLst/>
          </a:prstGeom>
        </p:spPr>
        <p:txBody>
          <a:bodyPr/>
          <a:lstStyle/>
          <a:p>
            <a:fld id="{B48A2837-3906-BF48-975C-1E617ECADD3B}" type="slidenum">
              <a:rPr lang="en-US" smtClean="0"/>
              <a:pPr/>
              <a:t>‹#›</a:t>
            </a:fld>
            <a:endParaRPr lang="en-US"/>
          </a:p>
        </p:txBody>
      </p:sp>
      <p:sp>
        <p:nvSpPr>
          <p:cNvPr id="9" name="Picture Placeholder 8"/>
          <p:cNvSpPr>
            <a:spLocks noGrp="1"/>
          </p:cNvSpPr>
          <p:nvPr>
            <p:ph type="pic" sz="quarter" idx="13"/>
          </p:nvPr>
        </p:nvSpPr>
        <p:spPr>
          <a:xfrm>
            <a:off x="990600" y="2590800"/>
            <a:ext cx="3505200" cy="3505200"/>
          </a:xfrm>
          <a:prstGeom prst="ellipse">
            <a:avLst/>
          </a:prstGeom>
          <a:ln w="28575">
            <a:solidFill>
              <a:schemeClr val="accent1"/>
            </a:solidFill>
          </a:ln>
        </p:spPr>
        <p:txBody>
          <a:bodyPr/>
          <a:lstStyle>
            <a:lvl1pPr marL="0" indent="0">
              <a:buNone/>
              <a:defRPr>
                <a:solidFill>
                  <a:schemeClr val="bg1"/>
                </a:solidFill>
              </a:defRPr>
            </a:lvl1pPr>
          </a:lstStyle>
          <a:p>
            <a:r>
              <a:rPr lang="en-US" smtClean="0"/>
              <a:t>Click icon to add picture</a:t>
            </a:r>
            <a:endParaRPr/>
          </a:p>
        </p:txBody>
      </p:sp>
      <p:sp>
        <p:nvSpPr>
          <p:cNvPr id="8" name="Picture Placeholder 8"/>
          <p:cNvSpPr>
            <a:spLocks noGrp="1"/>
          </p:cNvSpPr>
          <p:nvPr>
            <p:ph type="pic" sz="quarter" idx="14"/>
          </p:nvPr>
        </p:nvSpPr>
        <p:spPr>
          <a:xfrm>
            <a:off x="2479675" y="1260475"/>
            <a:ext cx="1254125" cy="1254125"/>
          </a:xfrm>
          <a:prstGeom prst="ellipse">
            <a:avLst/>
          </a:prstGeom>
          <a:ln w="28575">
            <a:solidFill>
              <a:schemeClr val="accent1"/>
            </a:solidFill>
          </a:ln>
        </p:spPr>
        <p:txBody>
          <a:bodyPr>
            <a:normAutofit/>
          </a:bodyPr>
          <a:lstStyle>
            <a:lvl1pPr marL="0" indent="0">
              <a:buNone/>
              <a:defRPr sz="1400">
                <a:solidFill>
                  <a:schemeClr val="bg1"/>
                </a:solidFill>
              </a:defRPr>
            </a:lvl1pPr>
          </a:lstStyle>
          <a:p>
            <a:r>
              <a:rPr lang="en-US" smtClean="0"/>
              <a:t>Click icon to add picture</a:t>
            </a:r>
            <a:endParaRPr/>
          </a:p>
        </p:txBody>
      </p:sp>
      <p:sp>
        <p:nvSpPr>
          <p:cNvPr id="10" name="Picture Placeholder 8"/>
          <p:cNvSpPr>
            <a:spLocks noGrp="1"/>
          </p:cNvSpPr>
          <p:nvPr>
            <p:ph type="pic" sz="quarter" idx="15"/>
          </p:nvPr>
        </p:nvSpPr>
        <p:spPr>
          <a:xfrm>
            <a:off x="269875" y="762000"/>
            <a:ext cx="2092325" cy="2092325"/>
          </a:xfrm>
          <a:prstGeom prst="ellipse">
            <a:avLst/>
          </a:prstGeom>
          <a:ln w="28575">
            <a:solidFill>
              <a:schemeClr val="accent1"/>
            </a:solidFill>
          </a:ln>
        </p:spPr>
        <p:txBody>
          <a:bodyPr>
            <a:normAutofit/>
          </a:bodyPr>
          <a:lstStyle>
            <a:lvl1pPr marL="0" indent="0">
              <a:buNone/>
              <a:defRPr sz="1800">
                <a:solidFill>
                  <a:schemeClr val="bg1"/>
                </a:solidFill>
              </a:defRPr>
            </a:lvl1pPr>
          </a:lstStyle>
          <a:p>
            <a:r>
              <a:rPr lang="en-US" smtClean="0"/>
              <a:t>Click icon to add picture</a:t>
            </a: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a:xfrm>
            <a:off x="457200" y="2568388"/>
            <a:ext cx="8228013" cy="34688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a:xfrm>
            <a:off x="1524000" y="7521075"/>
            <a:ext cx="2133600" cy="365125"/>
          </a:xfrm>
          <a:prstGeom prst="rect">
            <a:avLst/>
          </a:prstGeom>
        </p:spPr>
        <p:txBody>
          <a:bodyPr/>
          <a:lstStyle/>
          <a:p>
            <a:fld id="{D66C1A50-AF5D-CC48-A384-5F2287091B97}" type="datetimeFigureOut">
              <a:rPr lang="en-US" smtClean="0"/>
              <a:pPr/>
              <a:t>7/10/13</a:t>
            </a:fld>
            <a:endParaRPr lang="en-US"/>
          </a:p>
        </p:txBody>
      </p:sp>
      <p:sp>
        <p:nvSpPr>
          <p:cNvPr id="5" name="Footer Placeholder 4"/>
          <p:cNvSpPr>
            <a:spLocks noGrp="1"/>
          </p:cNvSpPr>
          <p:nvPr>
            <p:ph type="ftr" sz="quarter" idx="11"/>
          </p:nvPr>
        </p:nvSpPr>
        <p:spPr>
          <a:xfrm>
            <a:off x="5789613"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4305300" y="6356350"/>
            <a:ext cx="533400" cy="365125"/>
          </a:xfrm>
          <a:prstGeom prst="rect">
            <a:avLst/>
          </a:prstGeom>
        </p:spPr>
        <p:txBody>
          <a:bodyPr/>
          <a:lstStyle/>
          <a:p>
            <a:fld id="{B48A2837-3906-BF48-975C-1E617ECADD3B}"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6600" y="274638"/>
            <a:ext cx="1524000" cy="5851525"/>
          </a:xfrm>
        </p:spPr>
        <p:txBody>
          <a:bodyPr vert="eaVert" anchor="t" anchorCtr="0"/>
          <a:lstStyle/>
          <a:p>
            <a:r>
              <a:rPr lang="en-US" smtClean="0"/>
              <a:t>Click to edit Master title style</a:t>
            </a:r>
            <a:endParaRPr/>
          </a:p>
        </p:txBody>
      </p:sp>
      <p:sp>
        <p:nvSpPr>
          <p:cNvPr id="3" name="Vertical Text Placeholder 2"/>
          <p:cNvSpPr>
            <a:spLocks noGrp="1"/>
          </p:cNvSpPr>
          <p:nvPr>
            <p:ph type="body" orient="vert" idx="1"/>
          </p:nvPr>
        </p:nvSpPr>
        <p:spPr>
          <a:xfrm>
            <a:off x="457200" y="416859"/>
            <a:ext cx="6019800" cy="561564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a:xfrm>
            <a:off x="1524000" y="7521075"/>
            <a:ext cx="2133600" cy="365125"/>
          </a:xfrm>
          <a:prstGeom prst="rect">
            <a:avLst/>
          </a:prstGeom>
        </p:spPr>
        <p:txBody>
          <a:bodyPr/>
          <a:lstStyle/>
          <a:p>
            <a:fld id="{D66C1A50-AF5D-CC48-A384-5F2287091B97}" type="datetimeFigureOut">
              <a:rPr lang="en-US" smtClean="0"/>
              <a:pPr/>
              <a:t>7/10/13</a:t>
            </a:fld>
            <a:endParaRPr lang="en-US"/>
          </a:p>
        </p:txBody>
      </p:sp>
      <p:sp>
        <p:nvSpPr>
          <p:cNvPr id="5" name="Footer Placeholder 4"/>
          <p:cNvSpPr>
            <a:spLocks noGrp="1"/>
          </p:cNvSpPr>
          <p:nvPr>
            <p:ph type="ftr" sz="quarter" idx="11"/>
          </p:nvPr>
        </p:nvSpPr>
        <p:spPr>
          <a:xfrm>
            <a:off x="5789613"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4305300" y="6356350"/>
            <a:ext cx="533400" cy="365125"/>
          </a:xfrm>
          <a:prstGeom prst="rect">
            <a:avLst/>
          </a:prstGeom>
        </p:spPr>
        <p:txBody>
          <a:bodyPr/>
          <a:lstStyle/>
          <a:p>
            <a:fld id="{B48A2837-3906-BF48-975C-1E617ECADD3B}"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Closing">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1524000" y="7521075"/>
            <a:ext cx="2133600" cy="365125"/>
          </a:xfrm>
          <a:prstGeom prst="rect">
            <a:avLst/>
          </a:prstGeom>
        </p:spPr>
        <p:txBody>
          <a:bodyPr/>
          <a:lstStyle/>
          <a:p>
            <a:fld id="{D66C1A50-AF5D-CC48-A384-5F2287091B97}" type="datetimeFigureOut">
              <a:rPr lang="en-US" smtClean="0"/>
              <a:pPr/>
              <a:t>7/10/13</a:t>
            </a:fld>
            <a:endParaRPr lang="en-US"/>
          </a:p>
        </p:txBody>
      </p:sp>
      <p:sp>
        <p:nvSpPr>
          <p:cNvPr id="4" name="Footer Placeholder 3"/>
          <p:cNvSpPr>
            <a:spLocks noGrp="1"/>
          </p:cNvSpPr>
          <p:nvPr>
            <p:ph type="ftr" sz="quarter" idx="11"/>
          </p:nvPr>
        </p:nvSpPr>
        <p:spPr>
          <a:xfrm>
            <a:off x="5789613"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4305300" y="6356350"/>
            <a:ext cx="533400" cy="365125"/>
          </a:xfrm>
          <a:prstGeom prst="rect">
            <a:avLst/>
          </a:prstGeom>
        </p:spPr>
        <p:txBody>
          <a:bodyPr/>
          <a:lstStyle/>
          <a:p>
            <a:fld id="{B48A2837-3906-BF48-975C-1E617ECADD3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a:xfrm>
            <a:off x="1524000" y="7521075"/>
            <a:ext cx="2133600" cy="365125"/>
          </a:xfrm>
          <a:prstGeom prst="rect">
            <a:avLst/>
          </a:prstGeom>
        </p:spPr>
        <p:txBody>
          <a:bodyPr/>
          <a:lstStyle/>
          <a:p>
            <a:fld id="{D66C1A50-AF5D-CC48-A384-5F2287091B97}" type="datetimeFigureOut">
              <a:rPr lang="en-US" smtClean="0"/>
              <a:pPr/>
              <a:t>7/10/13</a:t>
            </a:fld>
            <a:endParaRPr lang="en-US"/>
          </a:p>
        </p:txBody>
      </p:sp>
      <p:sp>
        <p:nvSpPr>
          <p:cNvPr id="5" name="Footer Placeholder 4"/>
          <p:cNvSpPr>
            <a:spLocks noGrp="1"/>
          </p:cNvSpPr>
          <p:nvPr>
            <p:ph type="ftr" sz="quarter" idx="11"/>
          </p:nvPr>
        </p:nvSpPr>
        <p:spPr>
          <a:xfrm>
            <a:off x="5789613"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4305300" y="6356350"/>
            <a:ext cx="533400" cy="365125"/>
          </a:xfrm>
          <a:prstGeom prst="rect">
            <a:avLst/>
          </a:prstGeom>
        </p:spPr>
        <p:txBody>
          <a:bodyPr/>
          <a:lstStyle/>
          <a:p>
            <a:fld id="{B48A2837-3906-BF48-975C-1E617ECADD3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236694"/>
            <a:ext cx="6400800" cy="1362075"/>
          </a:xfrm>
        </p:spPr>
        <p:txBody>
          <a:bodyPr anchor="b" anchorCtr="0"/>
          <a:lstStyle>
            <a:lvl1pPr algn="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1676399" y="3609695"/>
            <a:ext cx="5181601" cy="1500187"/>
          </a:xfrm>
        </p:spPr>
        <p:txBody>
          <a:bodyPr anchor="t" anchorCtr="0"/>
          <a:lstStyle>
            <a:lvl1pPr marL="0" indent="0" algn="r">
              <a:spcBef>
                <a:spcPts val="300"/>
              </a:spcBef>
              <a:buNone/>
              <a:defRPr sz="1800" baseline="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1524000" y="7521075"/>
            <a:ext cx="2133600" cy="365125"/>
          </a:xfrm>
          <a:prstGeom prst="rect">
            <a:avLst/>
          </a:prstGeom>
        </p:spPr>
        <p:txBody>
          <a:bodyPr/>
          <a:lstStyle>
            <a:lvl1pPr>
              <a:defRPr>
                <a:solidFill>
                  <a:schemeClr val="bg1"/>
                </a:solidFill>
              </a:defRPr>
            </a:lvl1pPr>
          </a:lstStyle>
          <a:p>
            <a:fld id="{D66C1A50-AF5D-CC48-A384-5F2287091B97}" type="datetimeFigureOut">
              <a:rPr lang="en-US" smtClean="0"/>
              <a:pPr/>
              <a:t>7/10/13</a:t>
            </a:fld>
            <a:endParaRPr lang="en-US"/>
          </a:p>
        </p:txBody>
      </p:sp>
      <p:sp>
        <p:nvSpPr>
          <p:cNvPr id="5" name="Footer Placeholder 4"/>
          <p:cNvSpPr>
            <a:spLocks noGrp="1"/>
          </p:cNvSpPr>
          <p:nvPr>
            <p:ph type="ftr" sz="quarter" idx="11"/>
          </p:nvPr>
        </p:nvSpPr>
        <p:spPr>
          <a:xfrm>
            <a:off x="7238999" y="6356350"/>
            <a:ext cx="1446213"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4305300" y="6356350"/>
            <a:ext cx="533400" cy="365125"/>
          </a:xfrm>
          <a:prstGeom prst="rect">
            <a:avLst/>
          </a:prstGeom>
        </p:spPr>
        <p:txBody>
          <a:bodyPr/>
          <a:lstStyle>
            <a:lvl1pPr>
              <a:defRPr>
                <a:solidFill>
                  <a:schemeClr val="bg1"/>
                </a:solidFill>
              </a:defRPr>
            </a:lvl1pPr>
          </a:lstStyle>
          <a:p>
            <a:fld id="{B48A2837-3906-BF48-975C-1E617ECADD3B}" type="slidenum">
              <a:rPr lang="en-US" smtClean="0"/>
              <a:pPr/>
              <a:t>‹#›</a:t>
            </a:fld>
            <a:endParaRPr lang="en-US"/>
          </a:p>
        </p:txBody>
      </p:sp>
      <p:sp>
        <p:nvSpPr>
          <p:cNvPr id="8" name="TextBox 7"/>
          <p:cNvSpPr txBox="1"/>
          <p:nvPr/>
        </p:nvSpPr>
        <p:spPr>
          <a:xfrm>
            <a:off x="8292818" y="5804647"/>
            <a:ext cx="367088" cy="677108"/>
          </a:xfrm>
          <a:prstGeom prst="rect">
            <a:avLst/>
          </a:prstGeom>
          <a:noFill/>
        </p:spPr>
        <p:txBody>
          <a:bodyPr wrap="none" lIns="0" tIns="0" rIns="0" bIns="0" rtlCol="0">
            <a:spAutoFit/>
          </a:bodyPr>
          <a:lstStyle/>
          <a:p>
            <a:r>
              <a:rPr sz="4400">
                <a:solidFill>
                  <a:schemeClr val="accent1"/>
                </a:solidFill>
                <a:latin typeface="Wingdings" pitchFamily="2" charset="2"/>
              </a:rPr>
              <a:t>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740664" y="2784475"/>
            <a:ext cx="3767328" cy="3252788"/>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4634753" y="2784475"/>
            <a:ext cx="3767328" cy="3252788"/>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a:xfrm>
            <a:off x="1524000" y="7521075"/>
            <a:ext cx="2133600" cy="365125"/>
          </a:xfrm>
          <a:prstGeom prst="rect">
            <a:avLst/>
          </a:prstGeom>
        </p:spPr>
        <p:txBody>
          <a:bodyPr/>
          <a:lstStyle/>
          <a:p>
            <a:fld id="{D66C1A50-AF5D-CC48-A384-5F2287091B97}" type="datetimeFigureOut">
              <a:rPr lang="en-US" smtClean="0"/>
              <a:pPr/>
              <a:t>7/10/13</a:t>
            </a:fld>
            <a:endParaRPr lang="en-US"/>
          </a:p>
        </p:txBody>
      </p:sp>
      <p:sp>
        <p:nvSpPr>
          <p:cNvPr id="6" name="Footer Placeholder 5"/>
          <p:cNvSpPr>
            <a:spLocks noGrp="1"/>
          </p:cNvSpPr>
          <p:nvPr>
            <p:ph type="ftr" sz="quarter" idx="11"/>
          </p:nvPr>
        </p:nvSpPr>
        <p:spPr>
          <a:xfrm>
            <a:off x="5789613"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4305300" y="6356350"/>
            <a:ext cx="533400" cy="365125"/>
          </a:xfrm>
          <a:prstGeom prst="rect">
            <a:avLst/>
          </a:prstGeom>
        </p:spPr>
        <p:txBody>
          <a:bodyPr/>
          <a:lstStyle/>
          <a:p>
            <a:fld id="{B48A2837-3906-BF48-975C-1E617ECADD3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740664" y="2232211"/>
            <a:ext cx="3767328" cy="762000"/>
          </a:xfrm>
        </p:spPr>
        <p:txBody>
          <a:bodyPr anchor="b">
            <a:noAutofit/>
          </a:bodyPr>
          <a:lstStyle>
            <a:lvl1pPr marL="0" indent="0" algn="ctr">
              <a:lnSpc>
                <a:spcPts val="2600"/>
              </a:lnSpc>
              <a:spcBef>
                <a:spcPts val="0"/>
              </a:spcBef>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740664" y="3160059"/>
            <a:ext cx="3767328" cy="2891491"/>
          </a:xfrm>
        </p:spPr>
        <p:txBody>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4631578" y="2232211"/>
            <a:ext cx="3767328" cy="762000"/>
          </a:xfrm>
        </p:spPr>
        <p:txBody>
          <a:bodyPr anchor="b">
            <a:noAutofit/>
          </a:bodyPr>
          <a:lstStyle>
            <a:lvl1pPr marL="0" indent="0" algn="ctr">
              <a:lnSpc>
                <a:spcPts val="2600"/>
              </a:lnSpc>
              <a:spcBef>
                <a:spcPts val="0"/>
              </a:spcBef>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31578" y="3160059"/>
            <a:ext cx="3767328" cy="2891491"/>
          </a:xfrm>
        </p:spPr>
        <p:txBody>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Date Placeholder 6"/>
          <p:cNvSpPr>
            <a:spLocks noGrp="1"/>
          </p:cNvSpPr>
          <p:nvPr>
            <p:ph type="dt" sz="half" idx="10"/>
          </p:nvPr>
        </p:nvSpPr>
        <p:spPr>
          <a:xfrm>
            <a:off x="1524000" y="7521075"/>
            <a:ext cx="2133600" cy="365125"/>
          </a:xfrm>
          <a:prstGeom prst="rect">
            <a:avLst/>
          </a:prstGeom>
        </p:spPr>
        <p:txBody>
          <a:bodyPr/>
          <a:lstStyle/>
          <a:p>
            <a:fld id="{D66C1A50-AF5D-CC48-A384-5F2287091B97}" type="datetimeFigureOut">
              <a:rPr lang="en-US" smtClean="0"/>
              <a:pPr/>
              <a:t>7/10/13</a:t>
            </a:fld>
            <a:endParaRPr lang="en-US"/>
          </a:p>
        </p:txBody>
      </p:sp>
      <p:sp>
        <p:nvSpPr>
          <p:cNvPr id="8" name="Footer Placeholder 7"/>
          <p:cNvSpPr>
            <a:spLocks noGrp="1"/>
          </p:cNvSpPr>
          <p:nvPr>
            <p:ph type="ftr" sz="quarter" idx="11"/>
          </p:nvPr>
        </p:nvSpPr>
        <p:spPr>
          <a:xfrm>
            <a:off x="5789613" y="6356350"/>
            <a:ext cx="28956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4305300" y="6356350"/>
            <a:ext cx="533400" cy="365125"/>
          </a:xfrm>
          <a:prstGeom prst="rect">
            <a:avLst/>
          </a:prstGeom>
        </p:spPr>
        <p:txBody>
          <a:bodyPr/>
          <a:lstStyle/>
          <a:p>
            <a:fld id="{B48A2837-3906-BF48-975C-1E617ECADD3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2 Content, Top and Bott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762000" y="2784475"/>
            <a:ext cx="7656512" cy="155448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a:xfrm>
            <a:off x="1524000" y="7521075"/>
            <a:ext cx="2133600" cy="365125"/>
          </a:xfrm>
          <a:prstGeom prst="rect">
            <a:avLst/>
          </a:prstGeom>
        </p:spPr>
        <p:txBody>
          <a:bodyPr/>
          <a:lstStyle/>
          <a:p>
            <a:fld id="{D66C1A50-AF5D-CC48-A384-5F2287091B97}" type="datetimeFigureOut">
              <a:rPr lang="en-US" smtClean="0"/>
              <a:pPr/>
              <a:t>7/10/13</a:t>
            </a:fld>
            <a:endParaRPr lang="en-US"/>
          </a:p>
        </p:txBody>
      </p:sp>
      <p:sp>
        <p:nvSpPr>
          <p:cNvPr id="6" name="Footer Placeholder 5"/>
          <p:cNvSpPr>
            <a:spLocks noGrp="1"/>
          </p:cNvSpPr>
          <p:nvPr>
            <p:ph type="ftr" sz="quarter" idx="11"/>
          </p:nvPr>
        </p:nvSpPr>
        <p:spPr>
          <a:xfrm>
            <a:off x="5789613"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4305300" y="6356350"/>
            <a:ext cx="533400" cy="365125"/>
          </a:xfrm>
          <a:prstGeom prst="rect">
            <a:avLst/>
          </a:prstGeom>
        </p:spPr>
        <p:txBody>
          <a:bodyPr/>
          <a:lstStyle/>
          <a:p>
            <a:fld id="{B48A2837-3906-BF48-975C-1E617ECADD3B}" type="slidenum">
              <a:rPr lang="en-US" smtClean="0"/>
              <a:pPr/>
              <a:t>‹#›</a:t>
            </a:fld>
            <a:endParaRPr lang="en-US"/>
          </a:p>
        </p:txBody>
      </p:sp>
      <p:sp>
        <p:nvSpPr>
          <p:cNvPr id="8" name="Content Placeholder 2"/>
          <p:cNvSpPr>
            <a:spLocks noGrp="1"/>
          </p:cNvSpPr>
          <p:nvPr>
            <p:ph sz="half" idx="13"/>
          </p:nvPr>
        </p:nvSpPr>
        <p:spPr>
          <a:xfrm>
            <a:off x="762000" y="4497070"/>
            <a:ext cx="7656512" cy="155448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3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4636008" y="2784475"/>
            <a:ext cx="3767328" cy="155448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a:xfrm>
            <a:off x="1524000" y="7521075"/>
            <a:ext cx="2133600" cy="365125"/>
          </a:xfrm>
          <a:prstGeom prst="rect">
            <a:avLst/>
          </a:prstGeom>
        </p:spPr>
        <p:txBody>
          <a:bodyPr/>
          <a:lstStyle/>
          <a:p>
            <a:fld id="{D66C1A50-AF5D-CC48-A384-5F2287091B97}" type="datetimeFigureOut">
              <a:rPr lang="en-US" smtClean="0"/>
              <a:pPr/>
              <a:t>7/10/13</a:t>
            </a:fld>
            <a:endParaRPr lang="en-US"/>
          </a:p>
        </p:txBody>
      </p:sp>
      <p:sp>
        <p:nvSpPr>
          <p:cNvPr id="6" name="Footer Placeholder 5"/>
          <p:cNvSpPr>
            <a:spLocks noGrp="1"/>
          </p:cNvSpPr>
          <p:nvPr>
            <p:ph type="ftr" sz="quarter" idx="11"/>
          </p:nvPr>
        </p:nvSpPr>
        <p:spPr>
          <a:xfrm>
            <a:off x="5789613"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4305300" y="6356350"/>
            <a:ext cx="533400" cy="365125"/>
          </a:xfrm>
          <a:prstGeom prst="rect">
            <a:avLst/>
          </a:prstGeom>
        </p:spPr>
        <p:txBody>
          <a:bodyPr/>
          <a:lstStyle/>
          <a:p>
            <a:fld id="{B48A2837-3906-BF48-975C-1E617ECADD3B}" type="slidenum">
              <a:rPr lang="en-US" smtClean="0"/>
              <a:pPr/>
              <a:t>‹#›</a:t>
            </a:fld>
            <a:endParaRPr lang="en-US"/>
          </a:p>
        </p:txBody>
      </p:sp>
      <p:sp>
        <p:nvSpPr>
          <p:cNvPr id="8" name="Content Placeholder 2"/>
          <p:cNvSpPr>
            <a:spLocks noGrp="1"/>
          </p:cNvSpPr>
          <p:nvPr>
            <p:ph sz="half" idx="13"/>
          </p:nvPr>
        </p:nvSpPr>
        <p:spPr>
          <a:xfrm>
            <a:off x="4636008" y="4497070"/>
            <a:ext cx="3767328" cy="155448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9" name="Content Placeholder 2"/>
          <p:cNvSpPr>
            <a:spLocks noGrp="1"/>
          </p:cNvSpPr>
          <p:nvPr>
            <p:ph sz="half" idx="14"/>
          </p:nvPr>
        </p:nvSpPr>
        <p:spPr>
          <a:xfrm>
            <a:off x="740664" y="2784475"/>
            <a:ext cx="3767328" cy="3252788"/>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4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4636008" y="2784475"/>
            <a:ext cx="3767328" cy="155448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a:xfrm>
            <a:off x="1524000" y="7521075"/>
            <a:ext cx="2133600" cy="365125"/>
          </a:xfrm>
          <a:prstGeom prst="rect">
            <a:avLst/>
          </a:prstGeom>
        </p:spPr>
        <p:txBody>
          <a:bodyPr/>
          <a:lstStyle/>
          <a:p>
            <a:fld id="{D66C1A50-AF5D-CC48-A384-5F2287091B97}" type="datetimeFigureOut">
              <a:rPr lang="en-US" smtClean="0"/>
              <a:pPr/>
              <a:t>7/10/13</a:t>
            </a:fld>
            <a:endParaRPr lang="en-US"/>
          </a:p>
        </p:txBody>
      </p:sp>
      <p:sp>
        <p:nvSpPr>
          <p:cNvPr id="6" name="Footer Placeholder 5"/>
          <p:cNvSpPr>
            <a:spLocks noGrp="1"/>
          </p:cNvSpPr>
          <p:nvPr>
            <p:ph type="ftr" sz="quarter" idx="11"/>
          </p:nvPr>
        </p:nvSpPr>
        <p:spPr>
          <a:xfrm>
            <a:off x="5789613"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4305300" y="6356350"/>
            <a:ext cx="533400" cy="365125"/>
          </a:xfrm>
          <a:prstGeom prst="rect">
            <a:avLst/>
          </a:prstGeom>
        </p:spPr>
        <p:txBody>
          <a:bodyPr/>
          <a:lstStyle/>
          <a:p>
            <a:fld id="{B48A2837-3906-BF48-975C-1E617ECADD3B}" type="slidenum">
              <a:rPr lang="en-US" smtClean="0"/>
              <a:pPr/>
              <a:t>‹#›</a:t>
            </a:fld>
            <a:endParaRPr lang="en-US"/>
          </a:p>
        </p:txBody>
      </p:sp>
      <p:sp>
        <p:nvSpPr>
          <p:cNvPr id="8" name="Content Placeholder 2"/>
          <p:cNvSpPr>
            <a:spLocks noGrp="1"/>
          </p:cNvSpPr>
          <p:nvPr>
            <p:ph sz="half" idx="13"/>
          </p:nvPr>
        </p:nvSpPr>
        <p:spPr>
          <a:xfrm>
            <a:off x="4636008" y="4497070"/>
            <a:ext cx="3767328" cy="155448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10" name="Content Placeholder 2"/>
          <p:cNvSpPr>
            <a:spLocks noGrp="1"/>
          </p:cNvSpPr>
          <p:nvPr>
            <p:ph sz="half" idx="14"/>
          </p:nvPr>
        </p:nvSpPr>
        <p:spPr>
          <a:xfrm>
            <a:off x="739775" y="2784475"/>
            <a:ext cx="3767328" cy="155448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11" name="Content Placeholder 2"/>
          <p:cNvSpPr>
            <a:spLocks noGrp="1"/>
          </p:cNvSpPr>
          <p:nvPr>
            <p:ph sz="half" idx="15"/>
          </p:nvPr>
        </p:nvSpPr>
        <p:spPr>
          <a:xfrm>
            <a:off x="739775" y="4497070"/>
            <a:ext cx="3767328" cy="155448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a:xfrm>
            <a:off x="1524000" y="7521075"/>
            <a:ext cx="2133600" cy="365125"/>
          </a:xfrm>
          <a:prstGeom prst="rect">
            <a:avLst/>
          </a:prstGeom>
        </p:spPr>
        <p:txBody>
          <a:bodyPr/>
          <a:lstStyle/>
          <a:p>
            <a:fld id="{D66C1A50-AF5D-CC48-A384-5F2287091B97}" type="datetimeFigureOut">
              <a:rPr lang="en-US" smtClean="0"/>
              <a:pPr/>
              <a:t>7/10/13</a:t>
            </a:fld>
            <a:endParaRPr lang="en-US"/>
          </a:p>
        </p:txBody>
      </p:sp>
      <p:sp>
        <p:nvSpPr>
          <p:cNvPr id="4" name="Footer Placeholder 3"/>
          <p:cNvSpPr>
            <a:spLocks noGrp="1"/>
          </p:cNvSpPr>
          <p:nvPr>
            <p:ph type="ftr" sz="quarter" idx="11"/>
          </p:nvPr>
        </p:nvSpPr>
        <p:spPr>
          <a:xfrm>
            <a:off x="5789613"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4305300" y="6356350"/>
            <a:ext cx="533400" cy="365125"/>
          </a:xfrm>
          <a:prstGeom prst="rect">
            <a:avLst/>
          </a:prstGeom>
        </p:spPr>
        <p:txBody>
          <a:bodyPr/>
          <a:lstStyle/>
          <a:p>
            <a:fld id="{B48A2837-3906-BF48-975C-1E617ECADD3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theme" Target="../theme/theme1.xml"/><Relationship Id="rId18" Type="http://schemas.openxmlformats.org/officeDocument/2006/relationships/image" Target="../media/image4.jpeg"/><Relationship Id="rId19" Type="http://schemas.openxmlformats.org/officeDocument/2006/relationships/image" Target="../media/image5.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942420" y="345141"/>
            <a:ext cx="6744380" cy="1143000"/>
          </a:xfrm>
          <a:prstGeom prst="rect">
            <a:avLst/>
          </a:prstGeom>
        </p:spPr>
        <p:txBody>
          <a:bodyPr vert="horz" lIns="91440" tIns="45720" rIns="91440" bIns="45720" rtlCol="0" anchor="ctr">
            <a:noAutofit/>
          </a:bodyPr>
          <a:lstStyle/>
          <a:p>
            <a:r>
              <a:rPr lang="en-US" smtClean="0"/>
              <a:t>Click to edit Master title style</a:t>
            </a:r>
            <a:endParaRPr/>
          </a:p>
        </p:txBody>
      </p:sp>
      <p:sp>
        <p:nvSpPr>
          <p:cNvPr id="3" name="Text Placeholder 2"/>
          <p:cNvSpPr>
            <a:spLocks noGrp="1"/>
          </p:cNvSpPr>
          <p:nvPr>
            <p:ph type="body" idx="1"/>
          </p:nvPr>
        </p:nvSpPr>
        <p:spPr>
          <a:xfrm>
            <a:off x="2801564" y="2390805"/>
            <a:ext cx="6063835" cy="4022032"/>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dirty="0"/>
          </a:p>
        </p:txBody>
      </p:sp>
      <p:pic>
        <p:nvPicPr>
          <p:cNvPr id="7" name="Picture 6" descr="VanityMirror.001.png5c03e354-f0f2-44c6-9207-e712ef1cabb7Large.jpg"/>
          <p:cNvPicPr>
            <a:picLocks noChangeAspect="1"/>
          </p:cNvPicPr>
          <p:nvPr userDrawn="1"/>
        </p:nvPicPr>
        <p:blipFill>
          <a:blip r:embed="rId18">
            <a:clrChange>
              <a:clrFrom>
                <a:srgbClr val="F5F5F5"/>
              </a:clrFrom>
              <a:clrTo>
                <a:srgbClr val="F5F5F5">
                  <a:alpha val="0"/>
                </a:srgbClr>
              </a:clrTo>
            </a:clrChange>
          </a:blip>
          <a:stretch>
            <a:fillRect/>
          </a:stretch>
        </p:blipFill>
        <p:spPr>
          <a:xfrm>
            <a:off x="0" y="1270730"/>
            <a:ext cx="3249386" cy="3249386"/>
          </a:xfrm>
          <a:prstGeom prst="rect">
            <a:avLst/>
          </a:prstGeom>
        </p:spPr>
      </p:pic>
      <p:pic>
        <p:nvPicPr>
          <p:cNvPr id="9" name="Picture 8" descr="Skuzigraphic-Library-Book-open.ico"/>
          <p:cNvPicPr>
            <a:picLocks noChangeAspect="1"/>
          </p:cNvPicPr>
          <p:nvPr userDrawn="1"/>
        </p:nvPicPr>
        <p:blipFill>
          <a:blip r:embed="rId19"/>
          <a:stretch>
            <a:fillRect/>
          </a:stretch>
        </p:blipFill>
        <p:spPr>
          <a:xfrm>
            <a:off x="361092" y="4520116"/>
            <a:ext cx="3162656" cy="2024100"/>
          </a:xfrm>
          <a:prstGeom prst="rect">
            <a:avLst/>
          </a:prstGeom>
        </p:spPr>
      </p:pic>
    </p:spTree>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02" r:id="rId13"/>
    <p:sldLayoutId id="2147483703" r:id="rId14"/>
    <p:sldLayoutId id="2147483704" r:id="rId15"/>
    <p:sldLayoutId id="2147483705" r:id="rId16"/>
  </p:sldLayoutIdLst>
  <p:txStyles>
    <p:titleStyle>
      <a:lvl1pPr algn="ctr" defTabSz="914400" rtl="0" eaLnBrk="1" latinLnBrk="0" hangingPunct="1">
        <a:spcBef>
          <a:spcPct val="0"/>
        </a:spcBef>
        <a:buNone/>
        <a:defRPr sz="4600" kern="1200">
          <a:solidFill>
            <a:schemeClr val="bg1"/>
          </a:solidFill>
          <a:latin typeface="+mj-lt"/>
          <a:ea typeface="+mj-ea"/>
          <a:cs typeface="+mj-cs"/>
        </a:defRPr>
      </a:lvl1pPr>
    </p:titleStyle>
    <p:bodyStyle>
      <a:lvl1pPr marL="342900" indent="-342900" algn="l" defTabSz="914400" rtl="0" eaLnBrk="1" latinLnBrk="0" hangingPunct="1">
        <a:spcBef>
          <a:spcPts val="2000"/>
        </a:spcBef>
        <a:buClr>
          <a:schemeClr val="accent1"/>
        </a:buClr>
        <a:buSzPct val="90000"/>
        <a:buFont typeface="Wingdings" pitchFamily="2" charset="2"/>
        <a:buChar char="S"/>
        <a:defRPr sz="22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60000"/>
            <a:lumOff val="40000"/>
          </a:schemeClr>
        </a:buClr>
        <a:buSzPct val="90000"/>
        <a:buFont typeface="Wingdings" pitchFamily="2" charset="2"/>
        <a:buChar char="S"/>
        <a:defRPr sz="2000" kern="1200">
          <a:solidFill>
            <a:schemeClr val="tx1">
              <a:lumMod val="65000"/>
              <a:lumOff val="35000"/>
            </a:schemeClr>
          </a:solidFill>
          <a:latin typeface="+mn-lt"/>
          <a:ea typeface="+mn-ea"/>
          <a:cs typeface="+mn-cs"/>
        </a:defRPr>
      </a:lvl2pPr>
      <a:lvl3pPr marL="1035050" indent="-349250" algn="l" defTabSz="914400" rtl="0" eaLnBrk="1" latinLnBrk="0" hangingPunct="1">
        <a:spcBef>
          <a:spcPts val="600"/>
        </a:spcBef>
        <a:buClr>
          <a:schemeClr val="accent1"/>
        </a:buClr>
        <a:buSzPct val="90000"/>
        <a:buFont typeface="Wingdings" pitchFamily="2" charset="2"/>
        <a:buChar char="S"/>
        <a:defRPr sz="1800" kern="1200">
          <a:solidFill>
            <a:schemeClr val="tx1">
              <a:lumMod val="65000"/>
              <a:lumOff val="35000"/>
            </a:schemeClr>
          </a:solidFill>
          <a:latin typeface="+mn-lt"/>
          <a:ea typeface="+mn-ea"/>
          <a:cs typeface="+mn-cs"/>
        </a:defRPr>
      </a:lvl3pPr>
      <a:lvl4pPr marL="1371600" indent="-336550" algn="l" defTabSz="914400" rtl="0" eaLnBrk="1" latinLnBrk="0" hangingPunct="1">
        <a:spcBef>
          <a:spcPts val="600"/>
        </a:spcBef>
        <a:buClr>
          <a:schemeClr val="accent1">
            <a:lumMod val="60000"/>
            <a:lumOff val="40000"/>
          </a:schemeClr>
        </a:buClr>
        <a:buSzPct val="90000"/>
        <a:buFont typeface="Wingdings" pitchFamily="2" charset="2"/>
        <a:buChar char="S"/>
        <a:defRPr sz="1800" kern="1200">
          <a:solidFill>
            <a:schemeClr val="tx1">
              <a:lumMod val="65000"/>
              <a:lumOff val="35000"/>
            </a:schemeClr>
          </a:solidFill>
          <a:latin typeface="+mn-lt"/>
          <a:ea typeface="+mn-ea"/>
          <a:cs typeface="+mn-cs"/>
        </a:defRPr>
      </a:lvl4pPr>
      <a:lvl5pPr marL="1720850" indent="-349250" algn="l" defTabSz="914400" rtl="0" eaLnBrk="1" latinLnBrk="0" hangingPunct="1">
        <a:spcBef>
          <a:spcPts val="600"/>
        </a:spcBef>
        <a:buClr>
          <a:schemeClr val="accent1"/>
        </a:buClr>
        <a:buSzPct val="90000"/>
        <a:buFont typeface="Wingdings" pitchFamily="2" charset="2"/>
        <a:buChar char="S"/>
        <a:defRPr sz="1800" kern="1200">
          <a:solidFill>
            <a:schemeClr val="tx1">
              <a:lumMod val="65000"/>
              <a:lumOff val="3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199" y="5538692"/>
            <a:ext cx="8228013" cy="1168278"/>
          </a:xfrm>
          <a:effectLst>
            <a:outerShdw blurRad="50800" dist="38100" dir="2700000">
              <a:srgbClr val="000000">
                <a:alpha val="43000"/>
              </a:srgbClr>
            </a:outerShdw>
          </a:effectLst>
        </p:spPr>
        <p:txBody>
          <a:bodyPr/>
          <a:lstStyle/>
          <a:p>
            <a:r>
              <a:rPr lang="en-US" sz="5400" b="1" dirty="0" smtClean="0">
                <a:solidFill>
                  <a:schemeClr val="bg2">
                    <a:lumMod val="50000"/>
                  </a:schemeClr>
                </a:solidFill>
              </a:rPr>
              <a:t>James 1:22-25</a:t>
            </a:r>
            <a:endParaRPr lang="en-US" sz="5400" b="1" dirty="0">
              <a:solidFill>
                <a:schemeClr val="bg2">
                  <a:lumMod val="50000"/>
                </a:schemeClr>
              </a:solidFill>
            </a:endParaRPr>
          </a:p>
        </p:txBody>
      </p:sp>
      <p:sp>
        <p:nvSpPr>
          <p:cNvPr id="3" name="Subtitle 2"/>
          <p:cNvSpPr>
            <a:spLocks noGrp="1"/>
          </p:cNvSpPr>
          <p:nvPr>
            <p:ph type="subTitle" idx="1"/>
          </p:nvPr>
        </p:nvSpPr>
        <p:spPr>
          <a:xfrm>
            <a:off x="715122" y="727409"/>
            <a:ext cx="7718380" cy="4117883"/>
          </a:xfrm>
        </p:spPr>
        <p:txBody>
          <a:bodyPr>
            <a:noAutofit/>
          </a:bodyPr>
          <a:lstStyle/>
          <a:p>
            <a:pPr algn="l"/>
            <a:r>
              <a:rPr lang="en-US" sz="2800" dirty="0" smtClean="0"/>
              <a:t>“But be doers of the word, and not hearers only, deceiving yourselves. For if anyone is a hearer of the word and not a doer, he is like a man observing his natural face in a mirror; for he observes himself, goes away, and immediately forgets what kind of man he was. But he who looks into the perfect law of liberty and continues in it, and is not a forgetful hearer but a doer of the work, this one will be blessed in what he does.”</a:t>
            </a:r>
            <a:endParaRPr lang="en-US" sz="28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par>
                                <p:cTn id="10" presetID="47" presetClass="entr" presetSubtype="0" fill="hold" grpId="0" nodeType="with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1516551" y="345141"/>
            <a:ext cx="7170249" cy="1143000"/>
          </a:xfrm>
        </p:spPr>
        <p:txBody>
          <a:bodyPr/>
          <a:lstStyle/>
          <a:p>
            <a:r>
              <a:rPr lang="en-US" sz="6600" b="1" dirty="0" smtClean="0">
                <a:effectLst>
                  <a:outerShdw blurRad="50800" dist="38100" dir="2700000">
                    <a:srgbClr val="000000">
                      <a:alpha val="43000"/>
                    </a:srgbClr>
                  </a:outerShdw>
                </a:effectLst>
              </a:rPr>
              <a:t>God’s Mirror</a:t>
            </a:r>
            <a:endParaRPr lang="en-US" sz="6600" b="1" dirty="0">
              <a:effectLst>
                <a:outerShdw blurRad="50800" dist="38100" dir="2700000">
                  <a:srgbClr val="000000">
                    <a:alpha val="43000"/>
                  </a:srgbClr>
                </a:outerShdw>
              </a:effectLst>
            </a:endParaRPr>
          </a:p>
        </p:txBody>
      </p:sp>
      <p:sp>
        <p:nvSpPr>
          <p:cNvPr id="3" name="Content Placeholder 2"/>
          <p:cNvSpPr>
            <a:spLocks noGrp="1"/>
          </p:cNvSpPr>
          <p:nvPr>
            <p:ph idx="1"/>
          </p:nvPr>
        </p:nvSpPr>
        <p:spPr>
          <a:xfrm>
            <a:off x="3242706" y="2404153"/>
            <a:ext cx="5444094" cy="4008683"/>
          </a:xfrm>
        </p:spPr>
        <p:txBody>
          <a:bodyPr>
            <a:noAutofit/>
          </a:bodyPr>
          <a:lstStyle/>
          <a:p>
            <a:pPr>
              <a:buNone/>
            </a:pPr>
            <a:r>
              <a:rPr lang="en-US" sz="3200" b="1" dirty="0" smtClean="0"/>
              <a:t>THE UNSAVED</a:t>
            </a:r>
          </a:p>
          <a:p>
            <a:pPr>
              <a:buFont typeface="Wingdings" charset="2"/>
              <a:buChar char=""/>
            </a:pPr>
            <a:r>
              <a:rPr lang="en-US" sz="2400" dirty="0" smtClean="0"/>
              <a:t>See they are in darkness                          (John 12:44-46).</a:t>
            </a:r>
          </a:p>
          <a:p>
            <a:pPr>
              <a:buFont typeface="Wingdings" charset="2"/>
              <a:buChar char=""/>
            </a:pPr>
            <a:r>
              <a:rPr lang="en-US" sz="2400" dirty="0" smtClean="0"/>
              <a:t>See they are without God                  (Eph. 2:11-12).</a:t>
            </a:r>
          </a:p>
          <a:p>
            <a:pPr>
              <a:buFont typeface="Wingdings" charset="2"/>
              <a:buChar char=""/>
            </a:pPr>
            <a:r>
              <a:rPr lang="en-US" sz="2400" dirty="0" smtClean="0"/>
              <a:t>See they are lost (Rom. 3:23; 6:23).</a:t>
            </a:r>
          </a:p>
          <a:p>
            <a:pPr>
              <a:buFont typeface="Wingdings" charset="2"/>
              <a:buChar char=""/>
            </a:pPr>
            <a:r>
              <a:rPr lang="en-US" sz="2400" dirty="0" smtClean="0"/>
              <a:t> See God’s remedy (2 Pet. 3:9; Matt. 7:21; Acts 2:38).</a:t>
            </a:r>
          </a:p>
          <a:p>
            <a:pPr>
              <a:buFont typeface="Wingdings" charset="2"/>
              <a:buChar char=""/>
            </a:pPr>
            <a:endParaRPr lang="en-US" sz="28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1000"/>
                                        <p:tgtEl>
                                          <p:spTgt spid="3">
                                            <p:txEl>
                                              <p:pRg st="3" end="3"/>
                                            </p:txEl>
                                          </p:spTgt>
                                        </p:tgtEl>
                                      </p:cBhvr>
                                    </p:animEffect>
                                    <p:anim calcmode="lin" valueType="num">
                                      <p:cBhvr>
                                        <p:cTn id="3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4" end="4"/>
                                            </p:txEl>
                                          </p:spTgt>
                                        </p:tgtEl>
                                        <p:attrNameLst>
                                          <p:attrName>style.visibility</p:attrName>
                                        </p:attrNameLst>
                                      </p:cBhvr>
                                      <p:to>
                                        <p:strVal val="visible"/>
                                      </p:to>
                                    </p:set>
                                    <p:animEffect transition="in" filter="fade">
                                      <p:cBhvr>
                                        <p:cTn id="42" dur="1000"/>
                                        <p:tgtEl>
                                          <p:spTgt spid="3">
                                            <p:txEl>
                                              <p:pRg st="4" end="4"/>
                                            </p:txEl>
                                          </p:spTgt>
                                        </p:tgtEl>
                                      </p:cBhvr>
                                    </p:animEffect>
                                    <p:anim calcmode="lin" valueType="num">
                                      <p:cBhvr>
                                        <p:cTn id="4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1516551" y="345141"/>
            <a:ext cx="7170249" cy="1143000"/>
          </a:xfrm>
        </p:spPr>
        <p:txBody>
          <a:bodyPr/>
          <a:lstStyle/>
          <a:p>
            <a:r>
              <a:rPr lang="en-US" sz="6600" b="1" dirty="0" smtClean="0">
                <a:effectLst>
                  <a:outerShdw blurRad="50800" dist="38100" dir="2700000">
                    <a:srgbClr val="000000">
                      <a:alpha val="43000"/>
                    </a:srgbClr>
                  </a:outerShdw>
                </a:effectLst>
              </a:rPr>
              <a:t>God’s Mirror</a:t>
            </a:r>
            <a:endParaRPr lang="en-US" sz="6600" b="1" dirty="0">
              <a:effectLst>
                <a:outerShdw blurRad="50800" dist="38100" dir="2700000">
                  <a:srgbClr val="000000">
                    <a:alpha val="43000"/>
                  </a:srgbClr>
                </a:outerShdw>
              </a:effectLst>
            </a:endParaRPr>
          </a:p>
        </p:txBody>
      </p:sp>
      <p:sp>
        <p:nvSpPr>
          <p:cNvPr id="3" name="Content Placeholder 2"/>
          <p:cNvSpPr>
            <a:spLocks noGrp="1"/>
          </p:cNvSpPr>
          <p:nvPr>
            <p:ph idx="1"/>
          </p:nvPr>
        </p:nvSpPr>
        <p:spPr>
          <a:xfrm>
            <a:off x="3242706" y="2404153"/>
            <a:ext cx="5901294" cy="4008683"/>
          </a:xfrm>
        </p:spPr>
        <p:txBody>
          <a:bodyPr>
            <a:normAutofit/>
          </a:bodyPr>
          <a:lstStyle/>
          <a:p>
            <a:pPr>
              <a:buNone/>
            </a:pPr>
            <a:r>
              <a:rPr lang="en-US" sz="3200" b="1" dirty="0" smtClean="0"/>
              <a:t>THE DECEIVED</a:t>
            </a:r>
          </a:p>
          <a:p>
            <a:pPr>
              <a:buFont typeface="Wingdings" charset="2"/>
              <a:buChar char=""/>
            </a:pPr>
            <a:r>
              <a:rPr lang="en-US" sz="2400" dirty="0" smtClean="0"/>
              <a:t>See that the way that seems right can  lead to death (Prov. 14:12).</a:t>
            </a:r>
          </a:p>
          <a:p>
            <a:pPr>
              <a:buFont typeface="Wingdings" charset="2"/>
              <a:buChar char=""/>
            </a:pPr>
            <a:r>
              <a:rPr lang="en-US" sz="2400" dirty="0" smtClean="0"/>
              <a:t>See the doctrines of men are vain worship (Matt. 15:8-9).</a:t>
            </a:r>
          </a:p>
          <a:p>
            <a:pPr>
              <a:buFont typeface="Wingdings" charset="2"/>
              <a:buChar char=""/>
            </a:pPr>
            <a:r>
              <a:rPr lang="en-US" sz="2400" dirty="0" smtClean="0"/>
              <a:t>The blind fall in a ditch (Matt. 15:14).</a:t>
            </a:r>
          </a:p>
          <a:p>
            <a:pPr>
              <a:buFont typeface="Wingdings" charset="2"/>
              <a:buChar char=""/>
            </a:pPr>
            <a:r>
              <a:rPr lang="en-US" sz="2400" dirty="0" smtClean="0"/>
              <a:t>God’s remedy (Gal. 1:13-16; Acts 22:16).</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1516551" y="345141"/>
            <a:ext cx="7170249" cy="1143000"/>
          </a:xfrm>
        </p:spPr>
        <p:txBody>
          <a:bodyPr/>
          <a:lstStyle/>
          <a:p>
            <a:r>
              <a:rPr lang="en-US" sz="6600" b="1" dirty="0" smtClean="0">
                <a:effectLst>
                  <a:outerShdw blurRad="50800" dist="38100" dir="2700000">
                    <a:srgbClr val="000000">
                      <a:alpha val="43000"/>
                    </a:srgbClr>
                  </a:outerShdw>
                </a:effectLst>
              </a:rPr>
              <a:t>God’s Mirror</a:t>
            </a:r>
            <a:endParaRPr lang="en-US" sz="6600" b="1" dirty="0">
              <a:effectLst>
                <a:outerShdw blurRad="50800" dist="38100" dir="2700000">
                  <a:srgbClr val="000000">
                    <a:alpha val="43000"/>
                  </a:srgbClr>
                </a:outerShdw>
              </a:effectLst>
            </a:endParaRPr>
          </a:p>
        </p:txBody>
      </p:sp>
      <p:sp>
        <p:nvSpPr>
          <p:cNvPr id="3" name="Content Placeholder 2"/>
          <p:cNvSpPr>
            <a:spLocks noGrp="1"/>
          </p:cNvSpPr>
          <p:nvPr>
            <p:ph idx="1"/>
          </p:nvPr>
        </p:nvSpPr>
        <p:spPr>
          <a:xfrm>
            <a:off x="3242706" y="2404153"/>
            <a:ext cx="5901294" cy="4453847"/>
          </a:xfrm>
        </p:spPr>
        <p:txBody>
          <a:bodyPr>
            <a:normAutofit/>
          </a:bodyPr>
          <a:lstStyle/>
          <a:p>
            <a:pPr>
              <a:buNone/>
            </a:pPr>
            <a:r>
              <a:rPr lang="en-US" sz="3200" b="1" dirty="0" smtClean="0"/>
              <a:t>THE UNFAITHFUL</a:t>
            </a:r>
          </a:p>
          <a:p>
            <a:pPr>
              <a:buFont typeface="Wingdings" charset="2"/>
              <a:buChar char=""/>
            </a:pPr>
            <a:r>
              <a:rPr lang="en-US" sz="2400" dirty="0" smtClean="0"/>
              <a:t>See what becomes of the unprofitable servant (Matt. 25:24-30).</a:t>
            </a:r>
          </a:p>
          <a:p>
            <a:pPr>
              <a:buFont typeface="Wingdings" charset="2"/>
              <a:buChar char=""/>
            </a:pPr>
            <a:r>
              <a:rPr lang="en-US" sz="2400" dirty="0" smtClean="0"/>
              <a:t>See they must not choke the word    (Luke 8:14).</a:t>
            </a:r>
          </a:p>
          <a:p>
            <a:pPr>
              <a:buFont typeface="Wingdings" charset="2"/>
              <a:buChar char=""/>
            </a:pPr>
            <a:r>
              <a:rPr lang="en-US" sz="2400" dirty="0" smtClean="0"/>
              <a:t>See the should bear fruit (Titus 3:14).</a:t>
            </a:r>
          </a:p>
          <a:p>
            <a:pPr>
              <a:buFont typeface="Wingdings" charset="2"/>
              <a:buChar char=""/>
            </a:pPr>
            <a:r>
              <a:rPr lang="en-US" sz="2400" dirty="0" smtClean="0"/>
              <a:t>God’s remedy (Matt. 6:33; Rev. 2:10).</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1516551" y="345141"/>
            <a:ext cx="7170249" cy="1143000"/>
          </a:xfrm>
        </p:spPr>
        <p:txBody>
          <a:bodyPr/>
          <a:lstStyle/>
          <a:p>
            <a:r>
              <a:rPr lang="en-US" sz="6600" b="1" dirty="0" smtClean="0">
                <a:effectLst>
                  <a:outerShdw blurRad="50800" dist="38100" dir="2700000">
                    <a:srgbClr val="000000">
                      <a:alpha val="43000"/>
                    </a:srgbClr>
                  </a:outerShdw>
                </a:effectLst>
              </a:rPr>
              <a:t>God’s Mirror</a:t>
            </a:r>
            <a:endParaRPr lang="en-US" sz="6600" b="1" dirty="0">
              <a:effectLst>
                <a:outerShdw blurRad="50800" dist="38100" dir="2700000">
                  <a:srgbClr val="000000">
                    <a:alpha val="43000"/>
                  </a:srgbClr>
                </a:outerShdw>
              </a:effectLst>
            </a:endParaRPr>
          </a:p>
        </p:txBody>
      </p:sp>
      <p:sp>
        <p:nvSpPr>
          <p:cNvPr id="3" name="Content Placeholder 2"/>
          <p:cNvSpPr>
            <a:spLocks noGrp="1"/>
          </p:cNvSpPr>
          <p:nvPr>
            <p:ph idx="1"/>
          </p:nvPr>
        </p:nvSpPr>
        <p:spPr>
          <a:xfrm>
            <a:off x="3242706" y="2404153"/>
            <a:ext cx="5901294" cy="4453847"/>
          </a:xfrm>
        </p:spPr>
        <p:txBody>
          <a:bodyPr>
            <a:normAutofit/>
          </a:bodyPr>
          <a:lstStyle/>
          <a:p>
            <a:pPr>
              <a:buNone/>
            </a:pPr>
            <a:r>
              <a:rPr lang="en-US" sz="3200" b="1" dirty="0" smtClean="0"/>
              <a:t>THE FAITHFUL</a:t>
            </a:r>
          </a:p>
          <a:p>
            <a:pPr>
              <a:buFont typeface="Wingdings" charset="2"/>
              <a:buChar char=""/>
            </a:pPr>
            <a:r>
              <a:rPr lang="en-US" sz="2400" dirty="0" smtClean="0"/>
              <a:t>See they must continue (2 Tim. 3:14-15).</a:t>
            </a:r>
          </a:p>
          <a:p>
            <a:pPr>
              <a:buFont typeface="Wingdings" charset="2"/>
              <a:buChar char=""/>
            </a:pPr>
            <a:r>
              <a:rPr lang="en-US" sz="2400" dirty="0" smtClean="0"/>
              <a:t>See they must abound in love             (Phil 1:9-11).</a:t>
            </a:r>
          </a:p>
          <a:p>
            <a:pPr>
              <a:buFont typeface="Wingdings" charset="2"/>
              <a:buChar char=""/>
            </a:pPr>
            <a:r>
              <a:rPr lang="en-US" sz="2400" dirty="0" smtClean="0"/>
              <a:t>See they must be steadfast in the Lord (Phil 4:1).</a:t>
            </a:r>
          </a:p>
          <a:p>
            <a:pPr>
              <a:buFont typeface="Wingdings" charset="2"/>
              <a:buChar char=""/>
            </a:pPr>
            <a:r>
              <a:rPr lang="en-US" sz="2400" dirty="0" smtClean="0"/>
              <a:t>See they must abound in the Lord’s   work (1 Cor. 15:58).</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 Id="rId3" Type="http://schemas.openxmlformats.org/officeDocument/2006/relationships/image" Target="../media/image3.jpeg"/></Relationships>
</file>

<file path=ppt/theme/theme1.xml><?xml version="1.0" encoding="utf-8"?>
<a:theme xmlns:a="http://schemas.openxmlformats.org/drawingml/2006/main" name="Genesis">
  <a:themeElements>
    <a:clrScheme name="Genesis">
      <a:dk1>
        <a:sysClr val="windowText" lastClr="000000"/>
      </a:dk1>
      <a:lt1>
        <a:sysClr val="window" lastClr="FFFFFF"/>
      </a:lt1>
      <a:dk2>
        <a:srgbClr val="465466"/>
      </a:dk2>
      <a:lt2>
        <a:srgbClr val="BBD7F8"/>
      </a:lt2>
      <a:accent1>
        <a:srgbClr val="80B606"/>
      </a:accent1>
      <a:accent2>
        <a:srgbClr val="E29F1D"/>
      </a:accent2>
      <a:accent3>
        <a:srgbClr val="2397E2"/>
      </a:accent3>
      <a:accent4>
        <a:srgbClr val="35ACA2"/>
      </a:accent4>
      <a:accent5>
        <a:srgbClr val="5430BB"/>
      </a:accent5>
      <a:accent6>
        <a:srgbClr val="8D34E0"/>
      </a:accent6>
      <a:hlink>
        <a:srgbClr val="00B0F0"/>
      </a:hlink>
      <a:folHlink>
        <a:srgbClr val="0070C0"/>
      </a:folHlink>
    </a:clrScheme>
    <a:fontScheme name="Genesis">
      <a:majorFont>
        <a:latin typeface="Calisto MT"/>
        <a:ea typeface=""/>
        <a:cs typeface=""/>
        <a:font script="Jpan" typeface="ＭＳ 明朝"/>
      </a:majorFont>
      <a:minorFont>
        <a:latin typeface="Calisto MT"/>
        <a:ea typeface=""/>
        <a:cs typeface=""/>
        <a:font script="Jpan" typeface="ＭＳ 明朝"/>
      </a:minorFont>
    </a:fontScheme>
    <a:fmtScheme name="Genesis">
      <a:fillStyleLst>
        <a:solidFill>
          <a:schemeClr val="phClr"/>
        </a:solidFill>
        <a:gradFill rotWithShape="1">
          <a:gsLst>
            <a:gs pos="0">
              <a:schemeClr val="phClr">
                <a:tint val="100000"/>
                <a:shade val="70000"/>
                <a:satMod val="100000"/>
                <a:greenMod val="110000"/>
              </a:schemeClr>
            </a:gs>
            <a:gs pos="75000">
              <a:schemeClr val="phClr">
                <a:tint val="40000"/>
                <a:satMod val="150000"/>
                <a:redMod val="100000"/>
                <a:blueMod val="100000"/>
              </a:schemeClr>
            </a:gs>
            <a:gs pos="100000">
              <a:schemeClr val="phClr">
                <a:tint val="60000"/>
                <a:satMod val="120000"/>
                <a:redMod val="100000"/>
                <a:blueMod val="100000"/>
              </a:schemeClr>
            </a:gs>
          </a:gsLst>
          <a:path path="circle">
            <a:fillToRect l="25000" t="25000" r="5000" b="5000"/>
          </a:path>
        </a:gradFill>
        <a:gradFill rotWithShape="1">
          <a:gsLst>
            <a:gs pos="0">
              <a:schemeClr val="phClr">
                <a:tint val="50000"/>
                <a:shade val="100000"/>
                <a:alpha val="100000"/>
                <a:satMod val="150000"/>
              </a:schemeClr>
            </a:gs>
            <a:gs pos="40000">
              <a:schemeClr val="phClr">
                <a:tint val="70000"/>
                <a:shade val="100000"/>
                <a:alpha val="100000"/>
                <a:satMod val="150000"/>
              </a:schemeClr>
            </a:gs>
            <a:gs pos="100000">
              <a:schemeClr val="phClr">
                <a:shade val="90000"/>
                <a:satMod val="110000"/>
              </a:schemeClr>
            </a:gs>
          </a:gsLst>
          <a:lin ang="5400000" scaled="0"/>
        </a:gradFill>
      </a:fillStyleLst>
      <a:lnStyleLst>
        <a:ln w="12700" cap="flat" cmpd="sng" algn="ctr">
          <a:solidFill>
            <a:schemeClr val="phClr">
              <a:shade val="95000"/>
              <a:satMod val="105000"/>
            </a:schemeClr>
          </a:solidFill>
          <a:prstDash val="solid"/>
        </a:ln>
        <a:ln w="3175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outerShdw blurRad="88900" dist="50800" dir="11400000" sx="102000" sy="101000" algn="tl" rotWithShape="0">
              <a:srgbClr val="000000">
                <a:alpha val="35000"/>
              </a:srgbClr>
            </a:outerShdw>
          </a:effectLst>
          <a:scene3d>
            <a:camera prst="perspectiveFront" fov="4800000"/>
            <a:lightRig rig="morning" dir="tl"/>
          </a:scene3d>
          <a:sp3d prstMaterial="softmetal">
            <a:bevelT w="0" h="0"/>
          </a:sp3d>
        </a:effectStyle>
        <a:effectStyle>
          <a:effectLst>
            <a:innerShdw blurRad="50800" dist="25400" dir="13500000">
              <a:srgbClr val="000000">
                <a:alpha val="75000"/>
              </a:srgbClr>
            </a:innerShdw>
            <a:reflection blurRad="101600" stA="40000" endPos="50000" dist="63500" dir="5400000" fadeDir="7200000" sy="-100000" kx="300000" rotWithShape="0"/>
          </a:effectLst>
          <a:scene3d>
            <a:camera prst="orthographicFront">
              <a:rot lat="0" lon="0" rev="0"/>
            </a:camera>
            <a:lightRig rig="chilly" dir="tr">
              <a:rot lat="0" lon="0" rev="1200000"/>
            </a:lightRig>
          </a:scene3d>
          <a:sp3d prstMaterial="plastic">
            <a:bevelT w="0" h="0"/>
          </a:sp3d>
        </a:effectStyle>
      </a:effectStyleLst>
      <a:bgFillStyleLst>
        <a:blipFill rotWithShape="1">
          <a:blip xmlns:r="http://schemas.openxmlformats.org/officeDocument/2006/relationships" r:embed="rId1"/>
          <a:stretch/>
        </a:blipFill>
        <a:blipFill rotWithShape="1">
          <a:blip xmlns:r="http://schemas.openxmlformats.org/officeDocument/2006/relationships" r:embed="rId2"/>
          <a:stretch/>
        </a:blipFill>
        <a:blipFill rotWithShape="1">
          <a:blip xmlns:r="http://schemas.openxmlformats.org/officeDocument/2006/relationships" r:embed="rId3"/>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Genesis.thmx</Template>
  <TotalTime>81</TotalTime>
  <Words>380</Words>
  <Application>Microsoft Macintosh PowerPoint</Application>
  <PresentationFormat>On-screen Show (4:3)</PresentationFormat>
  <Paragraphs>26</Paragraphs>
  <Slides>5</Slides>
  <Notes>0</Notes>
  <HiddenSlides>0</HiddenSlides>
  <MMClips>0</MMClips>
  <ScaleCrop>false</ScaleCrop>
  <HeadingPairs>
    <vt:vector size="4" baseType="variant">
      <vt:variant>
        <vt:lpstr>Design Template</vt:lpstr>
      </vt:variant>
      <vt:variant>
        <vt:i4>1</vt:i4>
      </vt:variant>
      <vt:variant>
        <vt:lpstr>Slide Titles</vt:lpstr>
      </vt:variant>
      <vt:variant>
        <vt:i4>5</vt:i4>
      </vt:variant>
    </vt:vector>
  </HeadingPairs>
  <TitlesOfParts>
    <vt:vector size="6" baseType="lpstr">
      <vt:lpstr>Genesis</vt:lpstr>
      <vt:lpstr>James 1:22-25</vt:lpstr>
      <vt:lpstr>God’s Mirror</vt:lpstr>
      <vt:lpstr>God’s Mirror</vt:lpstr>
      <vt:lpstr>God’s Mirror</vt:lpstr>
      <vt:lpstr>God’s Mirror</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God’s Mirror</dc:title>
  <dc:creator>Kyle Pope</dc:creator>
  <cp:lastModifiedBy>Kyle Pope</cp:lastModifiedBy>
  <cp:revision>7</cp:revision>
  <dcterms:created xsi:type="dcterms:W3CDTF">2013-07-11T04:13:21Z</dcterms:created>
  <dcterms:modified xsi:type="dcterms:W3CDTF">2013-07-11T04:13:43Z</dcterms:modified>
</cp:coreProperties>
</file>