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84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Layouts/slideLayout123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5pPr>
    <a:lvl6pPr marL="2286000" algn="l" defTabSz="457200" rtl="0" eaLnBrk="1" latinLnBrk="0" hangingPunct="1"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6pPr>
    <a:lvl7pPr marL="2743200" algn="l" defTabSz="457200" rtl="0" eaLnBrk="1" latinLnBrk="0" hangingPunct="1"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7pPr>
    <a:lvl8pPr marL="3200400" algn="l" defTabSz="457200" rtl="0" eaLnBrk="1" latinLnBrk="0" hangingPunct="1"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8pPr>
    <a:lvl9pPr marL="3657600" algn="l" defTabSz="457200" rtl="0" eaLnBrk="1" latinLnBrk="0" hangingPunct="1">
      <a:defRPr sz="3000" kern="1200">
        <a:solidFill>
          <a:srgbClr val="292C1F"/>
        </a:solidFill>
        <a:latin typeface="Optima" charset="0"/>
        <a:ea typeface="ヒラギノ角ゴ ProN W3" charset="-128"/>
        <a:cs typeface="ヒラギノ角ゴ ProN W3" charset="-128"/>
        <a:sym typeface="Optim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187" autoAdjust="0"/>
  </p:normalViewPr>
  <p:slideViewPr>
    <p:cSldViewPr>
      <p:cViewPr varScale="1">
        <p:scale>
          <a:sx n="85" d="100"/>
          <a:sy n="85" d="100"/>
        </p:scale>
        <p:origin x="-42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1765300"/>
            <a:ext cx="2616200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65300"/>
            <a:ext cx="7696200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52400"/>
            <a:ext cx="2925762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52400"/>
            <a:ext cx="8624888" cy="8559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1168400"/>
            <a:ext cx="47117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1168400"/>
            <a:ext cx="47117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194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19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86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867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5029200"/>
            <a:ext cx="30734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5029200"/>
            <a:ext cx="30734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5029200"/>
            <a:ext cx="51562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5029200"/>
            <a:ext cx="51562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1000" y="1765300"/>
            <a:ext cx="1574800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1765300"/>
            <a:ext cx="4572000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800" y="2743200"/>
            <a:ext cx="47117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2743200"/>
            <a:ext cx="21209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0" y="2743200"/>
            <a:ext cx="1701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700" y="2743200"/>
            <a:ext cx="1701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6550" y="152400"/>
            <a:ext cx="2393950" cy="843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700" y="152400"/>
            <a:ext cx="7029450" cy="843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765300"/>
            <a:ext cx="104648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5029200"/>
            <a:ext cx="104648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44422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738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1pPr>
      <a:lvl2pPr marL="1246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2pPr>
      <a:lvl3pPr marL="1771650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3pPr>
      <a:lvl4pPr marL="2297113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4pPr>
      <a:lvl5pPr marL="2820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5pPr>
      <a:lvl6pPr marL="3278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6pPr>
      <a:lvl7pPr marL="373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7pPr>
      <a:lvl8pPr marL="4192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8pPr>
      <a:lvl9pPr marL="4649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rgbClr val="44422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738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1246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771650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2297113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820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3278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73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92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649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1168400"/>
            <a:ext cx="9575800" cy="741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6873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11953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720850" indent="-447675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2246313" indent="-447675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7701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32273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64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2743200"/>
            <a:ext cx="9575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68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119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720850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2246313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770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124700"/>
            <a:ext cx="10464800" cy="201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765300"/>
            <a:ext cx="62992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5029200"/>
            <a:ext cx="62992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314700"/>
            <a:ext cx="10464800" cy="312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200">
          <a:solidFill>
            <a:srgbClr val="282B1C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282B1C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2743200"/>
            <a:ext cx="43942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68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119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720850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2246313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770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2743200"/>
            <a:ext cx="9575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68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119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720850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2246313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770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4700" y="2743200"/>
            <a:ext cx="43942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68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119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720850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2246313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770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44700" y="152400"/>
            <a:ext cx="9575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0" y="2743200"/>
            <a:ext cx="35560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Optima" charset="0"/>
              </a:rPr>
              <a:t>Click to edit Master text styles</a:t>
            </a:r>
          </a:p>
          <a:p>
            <a:pPr lvl="1"/>
            <a:r>
              <a:rPr lang="en-US">
                <a:sym typeface="Optima" charset="0"/>
              </a:rPr>
              <a:t>Second level</a:t>
            </a:r>
          </a:p>
          <a:p>
            <a:pPr lvl="2"/>
            <a:r>
              <a:rPr lang="en-US">
                <a:sym typeface="Optima" charset="0"/>
              </a:rPr>
              <a:t>Third level</a:t>
            </a:r>
          </a:p>
          <a:p>
            <a:pPr lvl="3"/>
            <a:r>
              <a:rPr lang="en-US">
                <a:sym typeface="Optima" charset="0"/>
              </a:rPr>
              <a:t>Fourth level</a:t>
            </a:r>
          </a:p>
          <a:p>
            <a:pPr lvl="4"/>
            <a:r>
              <a:rPr lang="en-US">
                <a:sym typeface="Opti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Optima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Optima" charset="0"/>
          <a:ea typeface="ヒラギノ角ゴ ProN W3" charset="-128"/>
          <a:cs typeface="ヒラギノ角ゴ ProN W3" charset="-128"/>
          <a:sym typeface="Optima" charset="0"/>
        </a:defRPr>
      </a:lvl9pPr>
    </p:titleStyle>
    <p:bodyStyle>
      <a:lvl1pPr marL="68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1pPr>
      <a:lvl2pPr marL="1195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2pPr>
      <a:lvl3pPr marL="1720850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3pPr>
      <a:lvl4pPr marL="2246313" indent="-447675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4pPr>
      <a:lvl5pPr marL="27701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5pPr>
      <a:lvl6pPr marL="32273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6pPr>
      <a:lvl7pPr marL="36845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7pPr>
      <a:lvl8pPr marL="41417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8pPr>
      <a:lvl9pPr marL="4598988" indent="-446088" algn="l" rtl="0" fontAlgn="base">
        <a:spcBef>
          <a:spcPts val="4000"/>
        </a:spcBef>
        <a:spcAft>
          <a:spcPct val="0"/>
        </a:spcAft>
        <a:buSzPct val="125000"/>
        <a:buFont typeface="Optima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Opti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5486400"/>
            <a:ext cx="10083800" cy="3124200"/>
          </a:xfrm>
          <a:ln/>
        </p:spPr>
        <p:txBody>
          <a:bodyPr anchor="ctr"/>
          <a:lstStyle/>
          <a:p>
            <a:r>
              <a:rPr lang="en-US" b="1" dirty="0" smtClean="0">
                <a:latin typeface="Cambria" pitchFamily="18" charset="0"/>
              </a:rPr>
              <a:t>The Gospel in Psalm One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4" name="Picture 3" descr="96847253_00b1045e7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143000"/>
            <a:ext cx="6428571" cy="4281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847253_00b1045e7c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600" y="2133600"/>
            <a:ext cx="10250616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152400"/>
            <a:ext cx="10147300" cy="2057400"/>
          </a:xfrm>
          <a:ln/>
        </p:spPr>
        <p:txBody>
          <a:bodyPr/>
          <a:lstStyle/>
          <a:p>
            <a:r>
              <a:rPr lang="en-US" sz="6500" b="1" dirty="0" smtClean="0">
                <a:latin typeface="Cambria" pitchFamily="18" charset="0"/>
              </a:rPr>
              <a:t>The Gospel in Psalm One</a:t>
            </a:r>
            <a:endParaRPr lang="en-US" sz="6500" b="1" dirty="0">
              <a:latin typeface="Cambria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362200"/>
            <a:ext cx="10071100" cy="6223000"/>
          </a:xfrm>
          <a:ln/>
        </p:spPr>
        <p:txBody>
          <a:bodyPr anchor="t"/>
          <a:lstStyle/>
          <a:p>
            <a:pPr marL="738188">
              <a:buNone/>
            </a:pPr>
            <a:r>
              <a:rPr lang="en-US" sz="5000" b="1" dirty="0" smtClean="0">
                <a:latin typeface="Cambria" pitchFamily="18" charset="0"/>
              </a:rPr>
              <a:t>I. “Blessed is the Man…”</a:t>
            </a:r>
            <a:r>
              <a:rPr lang="en-US" sz="5000" dirty="0" smtClean="0">
                <a:latin typeface="Cambria" pitchFamily="18" charset="0"/>
              </a:rPr>
              <a:t> (vs. 1a).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A. “…Who Walks Not in the Counsel of the Ungodly…”</a:t>
            </a:r>
            <a:r>
              <a:rPr lang="en-US" sz="3400" dirty="0" smtClean="0">
                <a:latin typeface="Cambria" pitchFamily="18" charset="0"/>
              </a:rPr>
              <a:t> (1b). – Prov. 12:5-7.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B. “…Nor Stands in the Path of Sinners…”</a:t>
            </a:r>
            <a:r>
              <a:rPr lang="en-US" sz="3400" dirty="0" smtClean="0">
                <a:latin typeface="Cambria" pitchFamily="18" charset="0"/>
              </a:rPr>
              <a:t> (vs. 1c). – Prov. 4:14-19.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C. “…Nor Sits in the Seat of the Scornful…”</a:t>
            </a:r>
            <a:r>
              <a:rPr lang="en-US" sz="3400" dirty="0" smtClean="0">
                <a:latin typeface="Cambria" pitchFamily="18" charset="0"/>
              </a:rPr>
              <a:t> (vs. 1d). – Matt. 23:2; Rom. 12:17</a:t>
            </a:r>
            <a:r>
              <a:rPr lang="en-US" dirty="0" smtClean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847253_00b1045e7c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600" y="2133600"/>
            <a:ext cx="10250616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152400"/>
            <a:ext cx="10147300" cy="2057400"/>
          </a:xfrm>
          <a:ln/>
        </p:spPr>
        <p:txBody>
          <a:bodyPr/>
          <a:lstStyle/>
          <a:p>
            <a:r>
              <a:rPr lang="en-US" sz="6500" b="1" dirty="0" smtClean="0">
                <a:latin typeface="Cambria" pitchFamily="18" charset="0"/>
              </a:rPr>
              <a:t>The Gospel in Psalm One</a:t>
            </a:r>
            <a:endParaRPr lang="en-US" sz="6500" b="1" dirty="0">
              <a:latin typeface="Cambria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362200"/>
            <a:ext cx="10071100" cy="6223000"/>
          </a:xfrm>
          <a:ln/>
        </p:spPr>
        <p:txBody>
          <a:bodyPr anchor="t"/>
          <a:lstStyle/>
          <a:p>
            <a:pPr marL="738188">
              <a:buNone/>
            </a:pPr>
            <a:r>
              <a:rPr lang="en-US" sz="5000" b="1" dirty="0" smtClean="0">
                <a:latin typeface="Cambria" pitchFamily="18" charset="0"/>
              </a:rPr>
              <a:t>II. “But His Delight…”</a:t>
            </a:r>
            <a:r>
              <a:rPr lang="en-US" sz="5000" dirty="0" smtClean="0">
                <a:latin typeface="Cambria" pitchFamily="18" charset="0"/>
              </a:rPr>
              <a:t> (vs. 2a).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A. “…Is In the Law of the Lord…”</a:t>
            </a:r>
            <a:r>
              <a:rPr lang="en-US" sz="3400" dirty="0" smtClean="0">
                <a:latin typeface="Cambria" pitchFamily="18" charset="0"/>
              </a:rPr>
              <a:t> (2b). – Rom. 12:9; Deut. 6:4-9.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B. “…And In His Law He Meditates Day and Night…”</a:t>
            </a:r>
            <a:r>
              <a:rPr lang="en-US" sz="3400" dirty="0" smtClean="0">
                <a:latin typeface="Cambria" pitchFamily="18" charset="0"/>
              </a:rPr>
              <a:t> (vs. 2c). – Deut. 6:7; Josh. 1:9.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847253_00b1045e7c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600" y="2133600"/>
            <a:ext cx="10250616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152400"/>
            <a:ext cx="10147300" cy="2057400"/>
          </a:xfrm>
          <a:ln/>
        </p:spPr>
        <p:txBody>
          <a:bodyPr/>
          <a:lstStyle/>
          <a:p>
            <a:r>
              <a:rPr lang="en-US" sz="6500" b="1" dirty="0" smtClean="0">
                <a:latin typeface="Cambria" pitchFamily="18" charset="0"/>
              </a:rPr>
              <a:t>The Gospel in Psalm One</a:t>
            </a:r>
            <a:endParaRPr lang="en-US" sz="6500" b="1" dirty="0">
              <a:latin typeface="Cambria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362200"/>
            <a:ext cx="10071100" cy="6223000"/>
          </a:xfrm>
          <a:ln/>
        </p:spPr>
        <p:txBody>
          <a:bodyPr anchor="t"/>
          <a:lstStyle/>
          <a:p>
            <a:pPr marL="738188">
              <a:buNone/>
            </a:pPr>
            <a:r>
              <a:rPr lang="en-US" sz="5000" b="1" dirty="0" smtClean="0">
                <a:latin typeface="Cambria" pitchFamily="18" charset="0"/>
              </a:rPr>
              <a:t>III. “He Shall Be…”</a:t>
            </a:r>
            <a:r>
              <a:rPr lang="en-US" sz="5000" dirty="0" smtClean="0">
                <a:latin typeface="Cambria" pitchFamily="18" charset="0"/>
              </a:rPr>
              <a:t> (vs. 3a).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A. “…Like a Tree…”</a:t>
            </a:r>
            <a:r>
              <a:rPr lang="en-US" sz="3400" dirty="0" smtClean="0">
                <a:latin typeface="Cambria" pitchFamily="18" charset="0"/>
              </a:rPr>
              <a:t> (2b).</a:t>
            </a:r>
          </a:p>
          <a:p>
            <a:pPr marL="1838325" lvl="2" indent="-514350">
              <a:spcBef>
                <a:spcPts val="2200"/>
              </a:spcBef>
              <a:buSzPct val="100000"/>
              <a:buFont typeface="+mj-lt"/>
              <a:buAutoNum type="arabicPeriod"/>
            </a:pPr>
            <a:r>
              <a:rPr lang="en-US" sz="3400" b="1" dirty="0" smtClean="0">
                <a:latin typeface="Cambria" pitchFamily="18" charset="0"/>
              </a:rPr>
              <a:t> “Planted by rivers of water…”</a:t>
            </a:r>
            <a:r>
              <a:rPr lang="en-US" sz="3400" dirty="0" smtClean="0">
                <a:latin typeface="Cambria" pitchFamily="18" charset="0"/>
              </a:rPr>
              <a:t> (John 4:7-14).</a:t>
            </a:r>
          </a:p>
          <a:p>
            <a:pPr marL="1838325" lvl="2" indent="-514350">
              <a:spcBef>
                <a:spcPts val="2200"/>
              </a:spcBef>
              <a:buSzPct val="100000"/>
              <a:buFont typeface="+mj-lt"/>
              <a:buAutoNum type="arabicPeriod"/>
            </a:pPr>
            <a:r>
              <a:rPr lang="en-US" sz="3400" b="1" dirty="0" smtClean="0">
                <a:latin typeface="Cambria" pitchFamily="18" charset="0"/>
              </a:rPr>
              <a:t> “That brings forth it fruit in its season...”</a:t>
            </a:r>
            <a:r>
              <a:rPr lang="en-US" sz="3400" dirty="0" smtClean="0">
                <a:latin typeface="Cambria" pitchFamily="18" charset="0"/>
              </a:rPr>
              <a:t> (John 15:1-8; Luke 13:6-9).</a:t>
            </a:r>
          </a:p>
          <a:p>
            <a:pPr marL="1838325" lvl="2" indent="-514350">
              <a:spcBef>
                <a:spcPts val="2200"/>
              </a:spcBef>
              <a:buSzPct val="100000"/>
              <a:buFont typeface="+mj-lt"/>
              <a:buAutoNum type="arabicPeriod"/>
            </a:pPr>
            <a:r>
              <a:rPr lang="en-US" sz="3400" b="1" dirty="0" smtClean="0">
                <a:latin typeface="Cambria" pitchFamily="18" charset="0"/>
              </a:rPr>
              <a:t>“Whose leaf also shall not wither…”</a:t>
            </a:r>
            <a:r>
              <a:rPr lang="en-US" sz="3400" dirty="0" smtClean="0">
                <a:latin typeface="Cambria" pitchFamily="18" charset="0"/>
              </a:rPr>
              <a:t>   (John 15:6).</a:t>
            </a:r>
            <a:endParaRPr lang="en-US" sz="34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847253_00b1045e7c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600" y="2133600"/>
            <a:ext cx="10250616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152400"/>
            <a:ext cx="10147300" cy="2057400"/>
          </a:xfrm>
          <a:ln/>
        </p:spPr>
        <p:txBody>
          <a:bodyPr/>
          <a:lstStyle/>
          <a:p>
            <a:r>
              <a:rPr lang="en-US" sz="6500" b="1" dirty="0" smtClean="0">
                <a:latin typeface="Cambria" pitchFamily="18" charset="0"/>
              </a:rPr>
              <a:t>The Gospel in Psalm One</a:t>
            </a:r>
            <a:endParaRPr lang="en-US" sz="6500" b="1" dirty="0">
              <a:latin typeface="Cambria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362200"/>
            <a:ext cx="10071100" cy="6223000"/>
          </a:xfrm>
          <a:ln/>
        </p:spPr>
        <p:txBody>
          <a:bodyPr anchor="t"/>
          <a:lstStyle/>
          <a:p>
            <a:pPr marL="738188">
              <a:buNone/>
            </a:pPr>
            <a:r>
              <a:rPr lang="en-US" sz="5000" b="1" dirty="0" smtClean="0">
                <a:latin typeface="Cambria" pitchFamily="18" charset="0"/>
              </a:rPr>
              <a:t>III. “He Shall Be…”</a:t>
            </a:r>
            <a:r>
              <a:rPr lang="en-US" sz="5000" dirty="0" smtClean="0">
                <a:latin typeface="Cambria" pitchFamily="18" charset="0"/>
              </a:rPr>
              <a:t> (vs. 3a).</a:t>
            </a:r>
          </a:p>
          <a:p>
            <a:pPr marL="1246188" lvl="1">
              <a:buNone/>
            </a:pPr>
            <a:r>
              <a:rPr lang="en-US" sz="3400" b="1" dirty="0">
                <a:latin typeface="Cambria" pitchFamily="18" charset="0"/>
              </a:rPr>
              <a:t>B</a:t>
            </a:r>
            <a:r>
              <a:rPr lang="en-US" sz="3400" b="1" dirty="0" smtClean="0">
                <a:latin typeface="Cambria" pitchFamily="18" charset="0"/>
              </a:rPr>
              <a:t>. “…And Whatever He Does Shall Prosper…”</a:t>
            </a:r>
            <a:r>
              <a:rPr lang="en-US" sz="3400" dirty="0" smtClean="0">
                <a:latin typeface="Cambria" pitchFamily="18" charset="0"/>
              </a:rPr>
              <a:t> (2c). – Rom. 8:28.</a:t>
            </a:r>
            <a:endParaRPr lang="en-US" sz="34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847253_00b1045e7c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600" y="2133600"/>
            <a:ext cx="10250616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152400"/>
            <a:ext cx="10147300" cy="2057400"/>
          </a:xfrm>
          <a:ln/>
        </p:spPr>
        <p:txBody>
          <a:bodyPr/>
          <a:lstStyle/>
          <a:p>
            <a:r>
              <a:rPr lang="en-US" sz="6500" b="1" dirty="0" smtClean="0">
                <a:latin typeface="Cambria" pitchFamily="18" charset="0"/>
              </a:rPr>
              <a:t>The Gospel in Psalm One</a:t>
            </a:r>
            <a:endParaRPr lang="en-US" sz="6500" b="1" dirty="0">
              <a:latin typeface="Cambria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362200"/>
            <a:ext cx="10071100" cy="6223000"/>
          </a:xfrm>
          <a:ln/>
        </p:spPr>
        <p:txBody>
          <a:bodyPr anchor="t"/>
          <a:lstStyle/>
          <a:p>
            <a:pPr marL="738188">
              <a:buNone/>
            </a:pPr>
            <a:r>
              <a:rPr lang="en-US" sz="4400" b="1" spc="-100" dirty="0" smtClean="0">
                <a:latin typeface="Cambria" pitchFamily="18" charset="0"/>
              </a:rPr>
              <a:t>IV. “The Ungodly Are Not So…”</a:t>
            </a:r>
            <a:r>
              <a:rPr lang="en-US" sz="4400" spc="-100" dirty="0" smtClean="0">
                <a:latin typeface="Cambria" pitchFamily="18" charset="0"/>
              </a:rPr>
              <a:t> (vs. 4a).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A. “…But Are Like Chaff Which the Wind Drives Away…”</a:t>
            </a:r>
            <a:r>
              <a:rPr lang="en-US" sz="3400" dirty="0" smtClean="0">
                <a:latin typeface="Cambria" pitchFamily="18" charset="0"/>
              </a:rPr>
              <a:t> (4b). – Matt. 3:7-12.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B. “…Therefore the Ungodly Shall Not Stand in the Judgment…” </a:t>
            </a:r>
            <a:r>
              <a:rPr lang="en-US" sz="3400" dirty="0" smtClean="0">
                <a:latin typeface="Cambria" pitchFamily="18" charset="0"/>
              </a:rPr>
              <a:t>(5a). – Acts 34:15.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C. “…Nor Sinners in the Congregation of the Righteous…” </a:t>
            </a:r>
            <a:r>
              <a:rPr lang="en-US" sz="3400" dirty="0" smtClean="0">
                <a:latin typeface="Cambria" pitchFamily="18" charset="0"/>
              </a:rPr>
              <a:t>(5b). – Rev. 21:7-8; 22:14-15.</a:t>
            </a:r>
            <a:endParaRPr lang="en-US" sz="34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847253_00b1045e7c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600" y="2133600"/>
            <a:ext cx="10250616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473200" y="152400"/>
            <a:ext cx="10147300" cy="2057400"/>
          </a:xfrm>
          <a:ln/>
        </p:spPr>
        <p:txBody>
          <a:bodyPr/>
          <a:lstStyle/>
          <a:p>
            <a:r>
              <a:rPr lang="en-US" sz="6500" b="1" dirty="0" smtClean="0">
                <a:latin typeface="Cambria" pitchFamily="18" charset="0"/>
              </a:rPr>
              <a:t>The Gospel in Psalm One</a:t>
            </a:r>
            <a:endParaRPr lang="en-US" sz="6500" b="1" dirty="0">
              <a:latin typeface="Cambria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400" y="2362200"/>
            <a:ext cx="10071100" cy="6223000"/>
          </a:xfrm>
          <a:ln/>
        </p:spPr>
        <p:txBody>
          <a:bodyPr anchor="t"/>
          <a:lstStyle/>
          <a:p>
            <a:pPr marL="738188">
              <a:buNone/>
            </a:pPr>
            <a:r>
              <a:rPr lang="en-US" sz="5000" b="1" spc="-100" dirty="0" smtClean="0">
                <a:latin typeface="Cambria" pitchFamily="18" charset="0"/>
              </a:rPr>
              <a:t>V. “For the Lord Knows…”</a:t>
            </a:r>
            <a:r>
              <a:rPr lang="en-US" sz="5000" spc="-100" dirty="0" smtClean="0">
                <a:latin typeface="Cambria" pitchFamily="18" charset="0"/>
              </a:rPr>
              <a:t> (vs. 6a).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A. “…The Way of the Righteous…”</a:t>
            </a:r>
            <a:r>
              <a:rPr lang="en-US" sz="3400" dirty="0" smtClean="0">
                <a:latin typeface="Cambria" pitchFamily="18" charset="0"/>
              </a:rPr>
              <a:t> (6b). –            2 Tim. 2:19.</a:t>
            </a:r>
          </a:p>
          <a:p>
            <a:pPr marL="1246188" lvl="1">
              <a:buNone/>
            </a:pPr>
            <a:r>
              <a:rPr lang="en-US" sz="3400" b="1" dirty="0" smtClean="0">
                <a:latin typeface="Cambria" pitchFamily="18" charset="0"/>
              </a:rPr>
              <a:t>B. “…But the Way of the Ungodly Shall Perish…” </a:t>
            </a:r>
            <a:r>
              <a:rPr lang="en-US" sz="3400" dirty="0" smtClean="0">
                <a:latin typeface="Cambria" pitchFamily="18" charset="0"/>
              </a:rPr>
              <a:t>(6c)..</a:t>
            </a:r>
            <a:endParaRPr lang="en-US" sz="34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292C1F"/>
      </a:dk1>
      <a:lt1>
        <a:srgbClr val="D6D3E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Left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2 Column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, Bullets &amp; Photo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292C1F"/>
      </a:dk1>
      <a:lt1>
        <a:srgbClr val="D6D3E0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8E6ED"/>
      </a:accent3>
      <a:accent4>
        <a:srgbClr val="21241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Optima"/>
        <a:ea typeface="ヒラギノ角ゴ ProN W3"/>
        <a:cs typeface="ヒラギノ角ゴ ProN W3"/>
      </a:majorFont>
      <a:minorFont>
        <a:latin typeface="Opti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92C1F"/>
            </a:solidFill>
            <a:effectLst/>
            <a:latin typeface="Optima" charset="0"/>
            <a:ea typeface="ヒラギノ角ゴ ProN W3" charset="-128"/>
            <a:cs typeface="ヒラギノ角ゴ ProN W3" charset="-128"/>
            <a:sym typeface="Optim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Pages>0</Pages>
  <Words>506</Words>
  <Characters>0</Characters>
  <Application>Microsoft Macintosh PowerPoint</Application>
  <PresentationFormat>Custom</PresentationFormat>
  <Lines>0</Lines>
  <Paragraphs>28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Title &amp; Subtitle</vt:lpstr>
      <vt:lpstr>Title &amp; Bullets</vt:lpstr>
      <vt:lpstr>Photo - Horizontal</vt:lpstr>
      <vt:lpstr>Photo - Vertical</vt:lpstr>
      <vt:lpstr>Title - Center</vt:lpstr>
      <vt:lpstr>Title &amp; Bullets - Left</vt:lpstr>
      <vt:lpstr>Title &amp; Bullets - 2 Column</vt:lpstr>
      <vt:lpstr>Title, Bullets &amp; Photo</vt:lpstr>
      <vt:lpstr>Title &amp; Bullets - Right</vt:lpstr>
      <vt:lpstr>Title - Top</vt:lpstr>
      <vt:lpstr>Blank</vt:lpstr>
      <vt:lpstr>Bullets</vt:lpstr>
      <vt:lpstr>The Gospel in Psalm One</vt:lpstr>
      <vt:lpstr>The Gospel in Psalm One</vt:lpstr>
      <vt:lpstr>The Gospel in Psalm One</vt:lpstr>
      <vt:lpstr>The Gospel in Psalm One</vt:lpstr>
      <vt:lpstr>The Gospel in Psalm One</vt:lpstr>
      <vt:lpstr>The Gospel in Psalm One</vt:lpstr>
      <vt:lpstr>The Gospel in Psalm 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in Psalm One</dc:title>
  <dc:subject/>
  <dc:creator/>
  <cp:keywords/>
  <dc:description/>
  <cp:lastModifiedBy>Kyle Pope</cp:lastModifiedBy>
  <cp:revision>7</cp:revision>
  <dcterms:created xsi:type="dcterms:W3CDTF">2013-08-20T03:16:45Z</dcterms:created>
  <dcterms:modified xsi:type="dcterms:W3CDTF">2013-08-20T03:17:08Z</dcterms:modified>
</cp:coreProperties>
</file>