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embeddedFontLst>
    <p:embeddedFont>
      <p:font typeface="Times" pitchFamily="18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119A4-7370-42A1-B424-A0D920F55C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E328A-9ADA-4BD3-9826-6256A4B827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5A10D-DC29-4E61-A752-59E4560D1C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172200" cy="1295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E83A9-7495-42FB-9A68-9048EB0661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B98A0-E4B1-413F-B9F0-50311750D9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91419-B017-4F0D-999A-BC3C20AE6D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D6284-ACD8-447E-8165-A3D89F4F0C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CCDD3-8C0A-4310-BBA4-C7182C5165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37BE2-9850-4A27-95E7-17A17FF322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0BCD0-960C-4F57-A205-FB18B0EB06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B3E27-E7E8-41EF-9437-20F8F61827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1161.JPG"/>
          <p:cNvPicPr>
            <a:picLocks noChangeAspect="1"/>
          </p:cNvPicPr>
          <p:nvPr userDrawn="1"/>
        </p:nvPicPr>
        <p:blipFill>
          <a:blip r:embed="rId13" cstate="print">
            <a:lum bright="20000"/>
          </a:blip>
          <a:srcRect b="74444"/>
          <a:stretch>
            <a:fillRect/>
          </a:stretch>
        </p:blipFill>
        <p:spPr>
          <a:xfrm>
            <a:off x="0" y="0"/>
            <a:ext cx="9144000" cy="1752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A50C84-9F81-488E-8D74-EDF339C277D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 descr="Vaticancity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tretch>
            <a:fillRect/>
          </a:stretch>
        </p:blipFill>
        <p:spPr>
          <a:xfrm>
            <a:off x="6781800" y="152400"/>
            <a:ext cx="2057400" cy="2351314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glow rad="101600">
              <a:schemeClr val="tx1">
                <a:lumMod val="50000"/>
                <a:lumOff val="50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172200" cy="1295400"/>
          </a:xfrm>
        </p:spPr>
        <p:txBody>
          <a:bodyPr/>
          <a:lstStyle/>
          <a:p>
            <a:r>
              <a:rPr lang="en-US" altLang="en-US" sz="5000" dirty="0" err="1"/>
              <a:t>Habemus</a:t>
            </a:r>
            <a:r>
              <a:rPr lang="en-US" altLang="en-US" sz="5000" dirty="0"/>
              <a:t> Non </a:t>
            </a:r>
            <a:r>
              <a:rPr lang="en-US" altLang="en-US" sz="5000" dirty="0" err="1"/>
              <a:t>Papam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000" dirty="0"/>
              <a:t>(We Have No Pope)</a:t>
            </a:r>
            <a:endParaRPr lang="en-US" altLang="en-US" sz="4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Tx/>
              <a:buNone/>
            </a:pPr>
            <a:r>
              <a:rPr lang="en-US" altLang="en-US" b="1" dirty="0">
                <a:cs typeface="Times" charset="0"/>
              </a:rPr>
              <a:t>We Have No Pope…</a:t>
            </a:r>
          </a:p>
          <a:p>
            <a:pPr marL="571500" indent="-571500">
              <a:buFontTx/>
              <a:buNone/>
            </a:pPr>
            <a:r>
              <a:rPr lang="en-US" altLang="en-US" b="1" dirty="0">
                <a:cs typeface="Times" charset="0"/>
              </a:rPr>
              <a:t>I.  Because Jesus Never Taught to Have a Pope.</a:t>
            </a:r>
            <a:endParaRPr lang="en-US" altLang="en-US" dirty="0">
              <a:cs typeface="Times" charset="0"/>
            </a:endParaRPr>
          </a:p>
          <a:p>
            <a:pPr marL="1428750" lvl="1" indent="-512763">
              <a:buFontTx/>
              <a:buNone/>
            </a:pPr>
            <a:r>
              <a:rPr lang="en-US" altLang="en-US" dirty="0">
                <a:cs typeface="Times" charset="0"/>
              </a:rPr>
              <a:t>A.  In disputes over who is greatest Jesus never set any disciples over the others (Mark 9:33-37; Luke 22:24-30).</a:t>
            </a:r>
          </a:p>
          <a:p>
            <a:pPr marL="1428750" lvl="1" indent="-512763">
              <a:buFontTx/>
              <a:buNone/>
            </a:pPr>
            <a:r>
              <a:rPr lang="en-US" altLang="en-US" dirty="0">
                <a:cs typeface="Times" charset="0"/>
              </a:rPr>
              <a:t>B.  Even when asked, Jesus did not set anyone over another (Matthew 18:1-4).</a:t>
            </a:r>
            <a:endParaRPr lang="en-US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Tx/>
              <a:buNone/>
            </a:pPr>
            <a:r>
              <a:rPr lang="en-US" altLang="en-US" b="1" dirty="0">
                <a:cs typeface="Times" charset="0"/>
              </a:rPr>
              <a:t>We Have No Pope…</a:t>
            </a:r>
          </a:p>
          <a:p>
            <a:pPr marL="571500" indent="-571500">
              <a:buFontTx/>
              <a:buNone/>
            </a:pPr>
            <a:r>
              <a:rPr lang="en-US" altLang="en-US" b="1" dirty="0">
                <a:cs typeface="Times" charset="0"/>
              </a:rPr>
              <a:t>II.  Because the </a:t>
            </a:r>
            <a:r>
              <a:rPr lang="en-US" altLang="en-US" b="1" dirty="0" smtClean="0">
                <a:cs typeface="Times" charset="0"/>
              </a:rPr>
              <a:t>NT Church </a:t>
            </a:r>
            <a:r>
              <a:rPr lang="en-US" altLang="en-US" b="1" dirty="0">
                <a:cs typeface="Times" charset="0"/>
              </a:rPr>
              <a:t>Had No Pope.</a:t>
            </a:r>
            <a:endParaRPr lang="en-US" altLang="en-US" dirty="0">
              <a:cs typeface="Times" charset="0"/>
            </a:endParaRPr>
          </a:p>
          <a:p>
            <a:pPr marL="1428750" lvl="1" indent="-512763">
              <a:buFontTx/>
              <a:buNone/>
            </a:pPr>
            <a:r>
              <a:rPr lang="en-US" altLang="en-US" dirty="0">
                <a:cs typeface="Times" charset="0"/>
              </a:rPr>
              <a:t>A.  The name for some office called “pope” is not found in the NT.</a:t>
            </a:r>
          </a:p>
          <a:p>
            <a:pPr marL="1428750" lvl="1" indent="-512763">
              <a:buFontTx/>
              <a:buNone/>
            </a:pPr>
            <a:r>
              <a:rPr lang="en-US" altLang="en-US" dirty="0">
                <a:cs typeface="Times" charset="0"/>
              </a:rPr>
              <a:t>B.  The highest role in the church is that of elder (1 Peter 5:1-4).</a:t>
            </a:r>
          </a:p>
          <a:p>
            <a:pPr marL="2052638" lvl="2" indent="-454025">
              <a:buFontTx/>
              <a:buNone/>
            </a:pPr>
            <a:r>
              <a:rPr lang="en-US" altLang="en-US" dirty="0">
                <a:cs typeface="Times" charset="0"/>
              </a:rPr>
              <a:t>1.  Elders oversee a local church (Acts 20:28). </a:t>
            </a:r>
          </a:p>
          <a:p>
            <a:pPr marL="2052638" lvl="2" indent="-454025">
              <a:buFontTx/>
              <a:buNone/>
            </a:pPr>
            <a:r>
              <a:rPr lang="en-US" altLang="en-US" dirty="0">
                <a:cs typeface="Times" charset="0"/>
              </a:rPr>
              <a:t>2.  No elders are set over multiple congregations.</a:t>
            </a:r>
            <a:endParaRPr lang="en-US" alt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172200" cy="1295400"/>
          </a:xfrm>
        </p:spPr>
        <p:txBody>
          <a:bodyPr/>
          <a:lstStyle/>
          <a:p>
            <a:r>
              <a:rPr lang="en-US" altLang="en-US" sz="5000" dirty="0" err="1"/>
              <a:t>Habemus</a:t>
            </a:r>
            <a:r>
              <a:rPr lang="en-US" altLang="en-US" sz="5000" dirty="0"/>
              <a:t> Non </a:t>
            </a:r>
            <a:r>
              <a:rPr lang="en-US" altLang="en-US" sz="5000" dirty="0" err="1"/>
              <a:t>Papam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000" dirty="0"/>
              <a:t>(We Have No Pope)</a:t>
            </a:r>
            <a:endParaRPr lang="en-US" alt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Tx/>
              <a:buNone/>
            </a:pPr>
            <a:r>
              <a:rPr lang="en-US" altLang="en-US" b="1" dirty="0">
                <a:cs typeface="Times" charset="0"/>
              </a:rPr>
              <a:t>We Have No Pope…</a:t>
            </a:r>
          </a:p>
          <a:p>
            <a:pPr marL="736600" indent="-736600">
              <a:buFontTx/>
              <a:buNone/>
            </a:pPr>
            <a:r>
              <a:rPr lang="en-US" altLang="en-US" b="1" dirty="0">
                <a:cs typeface="Times" charset="0"/>
              </a:rPr>
              <a:t>III.  Because Christ is the Head of the Church.</a:t>
            </a:r>
            <a:endParaRPr lang="en-US" altLang="en-US" dirty="0">
              <a:cs typeface="Times" charset="0"/>
            </a:endParaRPr>
          </a:p>
          <a:p>
            <a:pPr marL="1428750" lvl="1" indent="-512763">
              <a:buFontTx/>
              <a:buNone/>
            </a:pPr>
            <a:r>
              <a:rPr lang="en-US" altLang="en-US" dirty="0">
                <a:cs typeface="Times" charset="0"/>
              </a:rPr>
              <a:t>A. </a:t>
            </a:r>
            <a:r>
              <a:rPr lang="en-US" altLang="en-US" b="1" dirty="0">
                <a:cs typeface="Times" charset="0"/>
              </a:rPr>
              <a:t> </a:t>
            </a:r>
            <a:r>
              <a:rPr lang="en-US" altLang="en-US" dirty="0">
                <a:cs typeface="Times" charset="0"/>
              </a:rPr>
              <a:t>Christ alone is the “Head of the church” (</a:t>
            </a:r>
            <a:r>
              <a:rPr lang="en-US" altLang="en-US" dirty="0" smtClean="0">
                <a:cs typeface="Times" charset="0"/>
              </a:rPr>
              <a:t>Eph. </a:t>
            </a:r>
            <a:r>
              <a:rPr lang="en-US" altLang="en-US" dirty="0">
                <a:cs typeface="Times" charset="0"/>
              </a:rPr>
              <a:t>1:22; 5:23; Col.1:18).</a:t>
            </a:r>
          </a:p>
          <a:p>
            <a:pPr marL="1428750" lvl="1" indent="-512763">
              <a:buFontTx/>
              <a:buNone/>
            </a:pPr>
            <a:r>
              <a:rPr lang="en-US" altLang="en-US" dirty="0">
                <a:cs typeface="Times" charset="0"/>
              </a:rPr>
              <a:t>B.  Christ alone is the “Chief Shepherd” (1 Peter 5:4).</a:t>
            </a:r>
          </a:p>
          <a:p>
            <a:pPr marL="2052638" lvl="2" indent="-454025">
              <a:buFontTx/>
              <a:buNone/>
            </a:pPr>
            <a:r>
              <a:rPr lang="en-US" altLang="en-US" dirty="0">
                <a:cs typeface="Times" charset="0"/>
              </a:rPr>
              <a:t>1.  It is blasphemous for a man to usurp the role that belongs to Christ.</a:t>
            </a:r>
            <a:endParaRPr lang="en-US" altLang="en-US" b="1" dirty="0">
              <a:cs typeface="Times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172200" cy="1295400"/>
          </a:xfrm>
        </p:spPr>
        <p:txBody>
          <a:bodyPr/>
          <a:lstStyle/>
          <a:p>
            <a:r>
              <a:rPr lang="en-US" altLang="en-US" sz="5000" dirty="0" err="1"/>
              <a:t>Habemus</a:t>
            </a:r>
            <a:r>
              <a:rPr lang="en-US" altLang="en-US" sz="5000" dirty="0"/>
              <a:t> Non </a:t>
            </a:r>
            <a:r>
              <a:rPr lang="en-US" altLang="en-US" sz="5000" dirty="0" err="1"/>
              <a:t>Papam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000" dirty="0"/>
              <a:t>(We Have No Pope)</a:t>
            </a:r>
            <a:endParaRPr lang="en-US" alt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marL="571500" indent="-571500">
              <a:buFontTx/>
              <a:buNone/>
            </a:pPr>
            <a:r>
              <a:rPr lang="en-US" altLang="en-US" b="1" dirty="0">
                <a:cs typeface="Times" charset="0"/>
              </a:rPr>
              <a:t>We Have No Pope…</a:t>
            </a:r>
          </a:p>
          <a:p>
            <a:pPr marL="571500" indent="-571500">
              <a:buFontTx/>
              <a:buNone/>
            </a:pPr>
            <a:r>
              <a:rPr lang="en-US" altLang="en-US" b="1" dirty="0">
                <a:cs typeface="Times" charset="0"/>
              </a:rPr>
              <a:t>IV.  </a:t>
            </a:r>
            <a:r>
              <a:rPr lang="en-US" altLang="en-US" b="1" dirty="0" smtClean="0">
                <a:cs typeface="Times" charset="0"/>
              </a:rPr>
              <a:t>Because Man </a:t>
            </a:r>
            <a:r>
              <a:rPr lang="en-US" altLang="en-US" b="1" dirty="0">
                <a:cs typeface="Times" charset="0"/>
              </a:rPr>
              <a:t>Should Not Be Exalted.</a:t>
            </a:r>
            <a:endParaRPr lang="en-US" altLang="en-US" dirty="0">
              <a:cs typeface="Times" charset="0"/>
            </a:endParaRPr>
          </a:p>
          <a:p>
            <a:pPr marL="1428750" lvl="1" indent="-512763">
              <a:buFontTx/>
              <a:buNone/>
            </a:pPr>
            <a:r>
              <a:rPr lang="en-US" altLang="en-US" dirty="0">
                <a:cs typeface="Times" charset="0"/>
              </a:rPr>
              <a:t>A.  “Pope” means “father.”  Jesus said, “call no man father” (Matthew 23:5-12).</a:t>
            </a:r>
          </a:p>
          <a:p>
            <a:pPr marL="2052638" lvl="2" indent="-454025">
              <a:buFontTx/>
              <a:buNone/>
            </a:pPr>
            <a:r>
              <a:rPr lang="en-US" altLang="en-US" dirty="0">
                <a:cs typeface="Times" charset="0"/>
              </a:rPr>
              <a:t>1.  Doesn’t refer to human fathers (Acts 16:1-3).</a:t>
            </a:r>
          </a:p>
          <a:p>
            <a:pPr marL="2052638" lvl="2" indent="-454025">
              <a:buFontTx/>
              <a:buNone/>
            </a:pPr>
            <a:r>
              <a:rPr lang="en-US" altLang="en-US" dirty="0">
                <a:cs typeface="Times" charset="0"/>
              </a:rPr>
              <a:t>2.  Doesn’t refer to respect for age (1 Timothy 5:1-2).</a:t>
            </a:r>
          </a:p>
          <a:p>
            <a:pPr marL="2052638" lvl="2" indent="-454025">
              <a:buFontTx/>
              <a:buNone/>
            </a:pPr>
            <a:r>
              <a:rPr lang="en-US" altLang="en-US" dirty="0">
                <a:cs typeface="Times" charset="0"/>
              </a:rPr>
              <a:t>3.  Addresses exaltation — Matthew 23:8 - “you are all brethren.”</a:t>
            </a:r>
            <a:endParaRPr lang="en-US" alt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172200" cy="1295400"/>
          </a:xfrm>
        </p:spPr>
        <p:txBody>
          <a:bodyPr/>
          <a:lstStyle/>
          <a:p>
            <a:r>
              <a:rPr lang="en-US" altLang="en-US" sz="5000" dirty="0" err="1"/>
              <a:t>Habemus</a:t>
            </a:r>
            <a:r>
              <a:rPr lang="en-US" altLang="en-US" sz="5000" dirty="0"/>
              <a:t> Non </a:t>
            </a:r>
            <a:r>
              <a:rPr lang="en-US" altLang="en-US" sz="5000" dirty="0" err="1"/>
              <a:t>Papam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000" dirty="0"/>
              <a:t>(We Have No Pope)</a:t>
            </a:r>
            <a:endParaRPr lang="en-US" alt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Tx/>
              <a:buNone/>
            </a:pPr>
            <a:r>
              <a:rPr lang="en-US" altLang="en-US" b="1" dirty="0">
                <a:cs typeface="Times" charset="0"/>
              </a:rPr>
              <a:t>We Have No Pope…</a:t>
            </a:r>
          </a:p>
          <a:p>
            <a:pPr marL="571500" indent="-571500">
              <a:buFontTx/>
              <a:buNone/>
            </a:pPr>
            <a:r>
              <a:rPr lang="en-US" altLang="en-US" b="1" dirty="0">
                <a:cs typeface="Times" charset="0"/>
              </a:rPr>
              <a:t>IV.  </a:t>
            </a:r>
            <a:r>
              <a:rPr lang="en-US" altLang="en-US" b="1" dirty="0" smtClean="0">
                <a:cs typeface="Times" charset="0"/>
              </a:rPr>
              <a:t>Because Man </a:t>
            </a:r>
            <a:r>
              <a:rPr lang="en-US" altLang="en-US" b="1" dirty="0">
                <a:cs typeface="Times" charset="0"/>
              </a:rPr>
              <a:t>Should Not Be Exalted.</a:t>
            </a:r>
          </a:p>
          <a:p>
            <a:pPr marL="1428750" lvl="1" indent="-512763">
              <a:buFontTx/>
              <a:buNone/>
            </a:pPr>
            <a:r>
              <a:rPr lang="en-US" altLang="en-US" dirty="0">
                <a:cs typeface="Times" charset="0"/>
              </a:rPr>
              <a:t>B.  Man is not to be exalted one above another in the church (Luke 14:7-11).</a:t>
            </a:r>
          </a:p>
          <a:p>
            <a:pPr marL="2052638" lvl="2" indent="-454025">
              <a:buFontTx/>
              <a:buNone/>
            </a:pPr>
            <a:r>
              <a:rPr lang="en-US" altLang="en-US" dirty="0">
                <a:cs typeface="Times" charset="0"/>
              </a:rPr>
              <a:t>1.  A pope is exalted above every member of the organization he presumes to lead.</a:t>
            </a:r>
          </a:p>
          <a:p>
            <a:pPr marL="2052638" lvl="2" indent="-454025">
              <a:buFontTx/>
              <a:buNone/>
            </a:pPr>
            <a:r>
              <a:rPr lang="en-US" altLang="en-US" dirty="0">
                <a:cs typeface="Times" charset="0"/>
              </a:rPr>
              <a:t>2.  He wears robes and special vestments and accepts titles of honor and exaltation. </a:t>
            </a:r>
            <a:endParaRPr lang="en-US" alt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172200" cy="1295400"/>
          </a:xfrm>
        </p:spPr>
        <p:txBody>
          <a:bodyPr/>
          <a:lstStyle/>
          <a:p>
            <a:r>
              <a:rPr lang="en-US" altLang="en-US" sz="5000" dirty="0" err="1"/>
              <a:t>Habemus</a:t>
            </a:r>
            <a:r>
              <a:rPr lang="en-US" altLang="en-US" sz="5000" dirty="0"/>
              <a:t> Non </a:t>
            </a:r>
            <a:r>
              <a:rPr lang="en-US" altLang="en-US" sz="5000" dirty="0" err="1"/>
              <a:t>Papam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000" dirty="0"/>
              <a:t>(We Have No Pope)</a:t>
            </a:r>
            <a:endParaRPr lang="en-US" alt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Tx/>
              <a:buNone/>
            </a:pPr>
            <a:r>
              <a:rPr lang="en-US" altLang="en-US" b="1" dirty="0">
                <a:cs typeface="Times" charset="0"/>
              </a:rPr>
              <a:t>We Have No Pope…</a:t>
            </a:r>
          </a:p>
          <a:p>
            <a:pPr marL="571500" indent="-571500">
              <a:buFontTx/>
              <a:buNone/>
            </a:pPr>
            <a:r>
              <a:rPr lang="en-US" altLang="en-US" b="1" dirty="0">
                <a:cs typeface="Times" charset="0"/>
              </a:rPr>
              <a:t>V.  </a:t>
            </a:r>
            <a:r>
              <a:rPr lang="en-US" altLang="en-US" b="1" smtClean="0">
                <a:cs typeface="Times" charset="0"/>
              </a:rPr>
              <a:t>Because There </a:t>
            </a:r>
            <a:r>
              <a:rPr lang="en-US" altLang="en-US" b="1" dirty="0">
                <a:cs typeface="Times" charset="0"/>
              </a:rPr>
              <a:t>is No Scriptural Authority to Have a Pope.</a:t>
            </a:r>
            <a:endParaRPr lang="en-US" altLang="en-US" dirty="0">
              <a:cs typeface="Times" charset="0"/>
            </a:endParaRPr>
          </a:p>
          <a:p>
            <a:pPr marL="1428750" lvl="1" indent="-512763">
              <a:buFontTx/>
              <a:buNone/>
            </a:pPr>
            <a:r>
              <a:rPr lang="en-US" altLang="en-US" dirty="0">
                <a:cs typeface="Times" charset="0"/>
              </a:rPr>
              <a:t>A.  All things should be done in the “name” </a:t>
            </a:r>
            <a:r>
              <a:rPr lang="en-US" altLang="en-US" dirty="0" err="1">
                <a:cs typeface="Times" charset="0"/>
              </a:rPr>
              <a:t>i.e</a:t>
            </a:r>
            <a:r>
              <a:rPr lang="en-US" altLang="en-US" dirty="0">
                <a:cs typeface="Times" charset="0"/>
              </a:rPr>
              <a:t> the authority of the Lord (Col. 3:17).</a:t>
            </a:r>
          </a:p>
          <a:p>
            <a:pPr marL="1428750" lvl="1" indent="-512763">
              <a:buFontTx/>
              <a:buNone/>
            </a:pPr>
            <a:r>
              <a:rPr lang="en-US" altLang="en-US" dirty="0">
                <a:cs typeface="Times" charset="0"/>
              </a:rPr>
              <a:t>B.  Divine authority rests in Scripture (2 Timothy 3:16,17).</a:t>
            </a:r>
          </a:p>
          <a:p>
            <a:pPr marL="2052638" lvl="2" indent="-454025">
              <a:buFontTx/>
              <a:buNone/>
            </a:pPr>
            <a:r>
              <a:rPr lang="en-US" altLang="en-US" dirty="0">
                <a:cs typeface="Times" charset="0"/>
              </a:rPr>
              <a:t>1.  Man must not act without scriptural authority. </a:t>
            </a:r>
          </a:p>
          <a:p>
            <a:pPr marL="571500" indent="-571500">
              <a:buFontTx/>
              <a:buNone/>
            </a:pPr>
            <a:endParaRPr lang="en-US" alt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172200" cy="1295400"/>
          </a:xfrm>
        </p:spPr>
        <p:txBody>
          <a:bodyPr/>
          <a:lstStyle/>
          <a:p>
            <a:r>
              <a:rPr lang="en-US" altLang="en-US" sz="5000" dirty="0" err="1"/>
              <a:t>Habemus</a:t>
            </a:r>
            <a:r>
              <a:rPr lang="en-US" altLang="en-US" sz="5000" dirty="0"/>
              <a:t> Non </a:t>
            </a:r>
            <a:r>
              <a:rPr lang="en-US" altLang="en-US" sz="5000" dirty="0" err="1"/>
              <a:t>Papam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000" dirty="0"/>
              <a:t>(We Have No Pope)</a:t>
            </a:r>
            <a:endParaRPr lang="en-US" alt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G4 OS 9.2:Applications (Mac OS 9):Microsoft Office 98:Templates:Blank Presentation</Template>
  <TotalTime>32</TotalTime>
  <Words>333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</vt:lpstr>
      <vt:lpstr>Blank Presentation</vt:lpstr>
      <vt:lpstr>Habemus Non Papam (We Have No Pope)</vt:lpstr>
      <vt:lpstr>Habemus Non Papam (We Have No Pope)</vt:lpstr>
      <vt:lpstr>Habemus Non Papam (We Have No Pope)</vt:lpstr>
      <vt:lpstr>Habemus Non Papam (We Have No Pope)</vt:lpstr>
      <vt:lpstr>Habemus Non Papam (We Have No Pope)</vt:lpstr>
      <vt:lpstr>Habemus Non Papam (We Have No Pope)</vt:lpstr>
    </vt:vector>
  </TitlesOfParts>
  <Company>d3,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Habemus Non Papam (We Have No Pope)</dc:title>
  <dc:creator>Spike Bachman</dc:creator>
  <cp:lastModifiedBy>OlsenParkLaptop</cp:lastModifiedBy>
  <cp:revision>7</cp:revision>
  <dcterms:created xsi:type="dcterms:W3CDTF">2013-03-15T18:31:56Z</dcterms:created>
  <dcterms:modified xsi:type="dcterms:W3CDTF">2013-03-20T15:45:43Z</dcterms:modified>
</cp:coreProperties>
</file>