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60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Cambria" pitchFamily="18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_vector-banners.jpg"/>
          <p:cNvPicPr>
            <a:picLocks noChangeAspect="1"/>
          </p:cNvPicPr>
          <p:nvPr userDrawn="1"/>
        </p:nvPicPr>
        <p:blipFill>
          <a:blip r:embed="rId2">
            <a:lum bright="-30000" contrast="-10000"/>
          </a:blip>
          <a:srcRect t="68264" b="2036"/>
          <a:stretch>
            <a:fillRect/>
          </a:stretch>
        </p:blipFill>
        <p:spPr>
          <a:xfrm>
            <a:off x="-74710" y="0"/>
            <a:ext cx="9218710" cy="1590106"/>
          </a:xfrm>
          <a:prstGeom prst="rect">
            <a:avLst/>
          </a:prstGeom>
          <a:effectLst>
            <a:outerShdw blurRad="50800" dist="88900" dir="5400000" algn="tl" rotWithShape="0">
              <a:schemeClr val="tx1">
                <a:alpha val="3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FFFF00"/>
                </a:solidFill>
                <a:latin typeface="Cambria"/>
                <a:cs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4215"/>
            <a:ext cx="8229600" cy="4706288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1pPr>
            <a:lvl2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2pPr>
            <a:lvl3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3pPr>
            <a:lvl4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4pPr>
            <a:lvl5pPr>
              <a:defRPr b="1" i="0">
                <a:solidFill>
                  <a:schemeClr val="bg1"/>
                </a:solidFill>
                <a:latin typeface="Cambria"/>
                <a:cs typeface="Cambri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1370-213A-1148-A63D-11C4A2F431FD}" type="datetimeFigureOut">
              <a:rPr lang="en-US" smtClean="0"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D799-E74F-6E4A-96C2-E57142F4F9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1802-800.jpg"/>
          <p:cNvPicPr>
            <a:picLocks noChangeAspect="1"/>
          </p:cNvPicPr>
          <p:nvPr userDrawn="1"/>
        </p:nvPicPr>
        <p:blipFill>
          <a:blip r:embed="rId13">
            <a:lum bright="-43000" contrast="-64000"/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i="1" dirty="0" smtClean="0"/>
              <a:t>What is Happiness?</a:t>
            </a:r>
          </a:p>
          <a:p>
            <a:pPr algn="ctr">
              <a:lnSpc>
                <a:spcPct val="150000"/>
              </a:lnSpc>
              <a:spcAft>
                <a:spcPts val="768"/>
              </a:spcAft>
              <a:buNone/>
            </a:pPr>
            <a:r>
              <a:rPr lang="en-US" i="1" dirty="0" smtClean="0"/>
              <a:t>What Brings Happiness?</a:t>
            </a:r>
          </a:p>
          <a:p>
            <a:pPr algn="ctr">
              <a:lnSpc>
                <a:spcPct val="110000"/>
              </a:lnSpc>
              <a:buNone/>
            </a:pPr>
            <a:r>
              <a:rPr lang="en-US" sz="2800" dirty="0" smtClean="0"/>
              <a:t>Psychology has focused much attention on depression, grief, and unhappiness but until recently little research has been done on the subject of happiness.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i="1" dirty="0" smtClean="0"/>
              <a:t>What Does the Bible Say About Happiness?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92405" cy="1143000"/>
          </a:xfrm>
        </p:spPr>
        <p:txBody>
          <a:bodyPr>
            <a:normAutofit/>
          </a:bodyPr>
          <a:lstStyle/>
          <a:p>
            <a:pPr algn="r"/>
            <a:r>
              <a:rPr lang="en-US" sz="6000" i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Happiness</a:t>
            </a:r>
            <a:endParaRPr lang="en-US" sz="60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3263"/>
            <a:ext cx="8229600" cy="450724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Comes from a relationship with God (Ps. 146:5).</a:t>
            </a:r>
          </a:p>
          <a:p>
            <a:r>
              <a:rPr lang="en-US" dirty="0" smtClean="0"/>
              <a:t>Comes from trusting the Lord (Prov. 16:20).</a:t>
            </a:r>
          </a:p>
          <a:p>
            <a:r>
              <a:rPr lang="en-US" dirty="0" smtClean="0"/>
              <a:t>Comes from reverence toward God (Prov. 28:14).</a:t>
            </a:r>
          </a:p>
          <a:p>
            <a:r>
              <a:rPr lang="en-US" dirty="0" smtClean="0"/>
              <a:t>Comes from keeping God’s law (Prov. 29:18).</a:t>
            </a:r>
          </a:p>
          <a:p>
            <a:r>
              <a:rPr lang="en-US" dirty="0" smtClean="0"/>
              <a:t>Comes from being corrected by God (Job 5:17).</a:t>
            </a:r>
          </a:p>
          <a:p>
            <a:r>
              <a:rPr lang="en-US" dirty="0" smtClean="0"/>
              <a:t>Comes from eating from the work of our hands (Ps. 128:2).</a:t>
            </a:r>
          </a:p>
          <a:p>
            <a:r>
              <a:rPr lang="en-US" dirty="0" smtClean="0"/>
              <a:t>Comes from the blessing of children (127:5).</a:t>
            </a:r>
          </a:p>
          <a:p>
            <a:r>
              <a:rPr lang="en-US" dirty="0" smtClean="0"/>
              <a:t>Comes from finding wisdom (Prov. 3:13).</a:t>
            </a:r>
          </a:p>
          <a:p>
            <a:r>
              <a:rPr lang="en-US" dirty="0" smtClean="0"/>
              <a:t>Comes from kindness to others (Prov. 14:21).</a:t>
            </a:r>
          </a:p>
          <a:p>
            <a:r>
              <a:rPr lang="en-US" dirty="0" smtClean="0"/>
              <a:t>Comes from guarding what we allow ourselves to “approve” (Rom. 14:22).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153</Words>
  <Application>Microsoft Office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Theme</vt:lpstr>
      <vt:lpstr>Happiness</vt:lpstr>
      <vt:lpstr>Happiness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4</cp:revision>
  <dcterms:created xsi:type="dcterms:W3CDTF">2013-10-05T21:25:38Z</dcterms:created>
  <dcterms:modified xsi:type="dcterms:W3CDTF">2013-10-11T14:28:58Z</dcterms:modified>
</cp:coreProperties>
</file>