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9"/>
  </p:notesMasterIdLst>
  <p:sldIdLst>
    <p:sldId id="261" r:id="rId2"/>
    <p:sldId id="271" r:id="rId3"/>
    <p:sldId id="272" r:id="rId4"/>
    <p:sldId id="273" r:id="rId5"/>
    <p:sldId id="274" r:id="rId6"/>
    <p:sldId id="275" r:id="rId7"/>
    <p:sldId id="276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C8DDF4"/>
    <a:srgbClr val="90BAE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414B3-D612-8340-A356-FFF72DC55D3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8676A6-2517-2147-985A-CDD7A0ADB218}" type="slidenum">
              <a:rPr lang="en-US"/>
              <a:pPr/>
              <a:t>1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1EA4D9-B9C9-D544-8123-CEEDACDF4DF7}" type="slidenum">
              <a:rPr lang="en-US"/>
              <a:pPr/>
              <a:t>2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58AC55-DD7A-3F4F-9722-90698C516DF3}" type="slidenum">
              <a:rPr lang="en-US"/>
              <a:pPr/>
              <a:t>3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C5426-ECCB-0542-92ED-22939CC0D2F6}" type="slidenum">
              <a:rPr lang="en-US"/>
              <a:pPr/>
              <a:t>4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0CAFE8-F7DF-3A4B-8316-D2CC0D1CBCA4}" type="slidenum">
              <a:rPr lang="en-US"/>
              <a:pPr/>
              <a:t>5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5D4322-8A9C-804C-8107-B5CCD5E876E0}" type="slidenum">
              <a:rPr lang="en-US"/>
              <a:pPr/>
              <a:t>6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44D507-186F-A64D-B1E6-5AE58E45187B}" type="slidenum">
              <a:rPr lang="en-US"/>
              <a:pPr/>
              <a:t>7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4925" y="4292600"/>
            <a:ext cx="9074150" cy="2520950"/>
            <a:chOff x="0" y="2640"/>
            <a:chExt cx="5760" cy="1680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168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8" name="Rectangle 4"/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96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149" name="Rectangle 5"/>
          <p:cNvSpPr>
            <a:spLocks noChangeArrowheads="1"/>
          </p:cNvSpPr>
          <p:nvPr/>
        </p:nvSpPr>
        <p:spPr bwMode="gray">
          <a:xfrm>
            <a:off x="34925" y="44450"/>
            <a:ext cx="9074150" cy="2282825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150" name="Group 6"/>
          <p:cNvGrpSpPr>
            <a:grpSpLocks/>
          </p:cNvGrpSpPr>
          <p:nvPr/>
        </p:nvGrpSpPr>
        <p:grpSpPr bwMode="auto">
          <a:xfrm>
            <a:off x="-4763" y="0"/>
            <a:ext cx="9148763" cy="6856413"/>
            <a:chOff x="-3" y="0"/>
            <a:chExt cx="5763" cy="4319"/>
          </a:xfrm>
        </p:grpSpPr>
        <p:sp>
          <p:nvSpPr>
            <p:cNvPr id="6151" name="AutoShape 7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2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2" name="Freeform 8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3" name="Freeform 9"/>
            <p:cNvSpPr>
              <a:spLocks/>
            </p:cNvSpPr>
            <p:nvPr userDrawn="1"/>
          </p:nvSpPr>
          <p:spPr bwMode="gray">
            <a:xfrm rot="-5408600">
              <a:off x="-50" y="4030"/>
              <a:ext cx="336" cy="24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4" name="Freeform 10"/>
            <p:cNvSpPr>
              <a:spLocks/>
            </p:cNvSpPr>
            <p:nvPr userDrawn="1"/>
          </p:nvSpPr>
          <p:spPr bwMode="gray">
            <a:xfrm rot="10769190">
              <a:off x="5519" y="4031"/>
              <a:ext cx="232" cy="287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5" name="Freeform 11"/>
            <p:cNvSpPr>
              <a:spLocks/>
            </p:cNvSpPr>
            <p:nvPr userDrawn="1"/>
          </p:nvSpPr>
          <p:spPr bwMode="gray">
            <a:xfrm rot="5400000">
              <a:off x="5472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156" name="Rectangle 12"/>
          <p:cNvSpPr>
            <a:spLocks noGrp="1" noChangeArrowheads="1"/>
          </p:cNvSpPr>
          <p:nvPr>
            <p:ph type="ctrTitle"/>
          </p:nvPr>
        </p:nvSpPr>
        <p:spPr bwMode="ltGray">
          <a:xfrm>
            <a:off x="762000" y="990600"/>
            <a:ext cx="7772400" cy="1066800"/>
          </a:xfrm>
          <a:effectLst/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60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95E8D2-833C-E141-9F12-626C6056DE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66F609B-D23D-1344-A69F-EFE3DD541D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2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2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97ECE45-A5BC-1849-AFE0-46F5332C39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A89F9D-5056-C848-8ADA-6ED97298C8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0F9B9C3-B590-F541-906B-9BB21C20F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68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568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E431727-B6AC-3C49-9FFE-64345EC9A4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0C44F89-3CE1-3547-9C4E-075129848D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827ECC0-BB99-414B-8B7B-6A5ECB40CF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6CF544-F449-2440-9D74-B47A466DCE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5233D85-3D38-F345-B0E9-472BF60452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50F195-E191-3B48-9417-6F9FE04F5E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5" name="Picture 15" descr="bluecircle"/>
          <p:cNvPicPr>
            <a:picLocks noChangeAspect="1" noChangeArrowheads="1"/>
          </p:cNvPicPr>
          <p:nvPr userDrawn="1"/>
        </p:nvPicPr>
        <p:blipFill>
          <a:blip r:embed="rId13">
            <a:lum bright="-4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6" descr="stuccoLugano"/>
          <p:cNvPicPr>
            <a:picLocks noChangeAspect="1" noChangeArrowheads="1"/>
          </p:cNvPicPr>
          <p:nvPr userDrawn="1"/>
        </p:nvPicPr>
        <p:blipFill>
          <a:blip r:embed="rId14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Line 17"/>
          <p:cNvSpPr>
            <a:spLocks noChangeShapeType="1"/>
          </p:cNvSpPr>
          <p:nvPr userDrawn="1"/>
        </p:nvSpPr>
        <p:spPr bwMode="auto">
          <a:xfrm>
            <a:off x="0" y="1676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title"/>
          </p:nvPr>
        </p:nvSpPr>
        <p:spPr bwMode="gray">
          <a:xfrm>
            <a:off x="533400" y="274638"/>
            <a:ext cx="8153400" cy="117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29783" dir="6914402" algn="ctr" rotWithShape="0">
              <a:schemeClr val="tx2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56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948FF8-DE05-FC43-BF80-B6C6735F92C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rgbClr val="C8DDF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rgbClr val="C8DDF4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rgbClr val="C8DDF4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rgbClr val="C8DDF4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C8DDF4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C8DDF4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C8DDF4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C8DDF4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C8DDF4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 </a:t>
            </a:r>
            <a:r>
              <a:rPr lang="en-US" sz="4800"/>
              <a:t> </a:t>
            </a:r>
            <a:r>
              <a:rPr lang="en-US" sz="5400"/>
              <a:t>“I am with you always”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340225"/>
          </a:xfrm>
          <a:solidFill>
            <a:schemeClr val="tx1">
              <a:lumMod val="50000"/>
              <a:alpha val="50000"/>
            </a:schemeClr>
          </a:solidFill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4000" dirty="0"/>
              <a:t>I.  Jesus’ Intercession.</a:t>
            </a:r>
            <a:r>
              <a:rPr lang="en-US" dirty="0"/>
              <a:t>  </a:t>
            </a:r>
          </a:p>
          <a:p>
            <a:pPr marL="990600" lvl="1" indent="-533400">
              <a:buFontTx/>
              <a:buNone/>
            </a:pPr>
            <a:r>
              <a:rPr lang="en-US" sz="2900" dirty="0"/>
              <a:t>A.  “There is One Mediator” (I Tim  2:3-6).</a:t>
            </a:r>
            <a:r>
              <a:rPr lang="en-US" dirty="0"/>
              <a:t>  </a:t>
            </a:r>
          </a:p>
          <a:p>
            <a:pPr marL="1371600" lvl="2" indent="-457200">
              <a:buFontTx/>
              <a:buAutoNum type="arabicPeriod"/>
            </a:pPr>
            <a:r>
              <a:rPr lang="en-US" sz="2700" dirty="0"/>
              <a:t>Sin separates us from God (Isaiah 59: 2).</a:t>
            </a:r>
          </a:p>
          <a:p>
            <a:pPr marL="1371600" lvl="2" indent="-457200">
              <a:buFontTx/>
              <a:buAutoNum type="arabicPeriod"/>
            </a:pPr>
            <a:r>
              <a:rPr lang="en-US" sz="2700" dirty="0"/>
              <a:t>In such a condition, we cannot come to God.  Only through Christ can we come to God.  </a:t>
            </a:r>
          </a:p>
          <a:p>
            <a:pPr marL="1371600" lvl="2" indent="-457200">
              <a:buFontTx/>
              <a:buAutoNum type="arabicPeriod"/>
            </a:pPr>
            <a:r>
              <a:rPr lang="en-US" sz="2700" dirty="0"/>
              <a:t>When we obey the gospel Jesus becomes our “Advocate” (I John 2:1-2).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 </a:t>
            </a:r>
            <a:r>
              <a:rPr lang="en-US" sz="4800"/>
              <a:t> </a:t>
            </a:r>
            <a:r>
              <a:rPr lang="en-US" sz="5400"/>
              <a:t>“I am with you always”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648200"/>
          </a:xfrm>
          <a:solidFill>
            <a:schemeClr val="tx1">
              <a:lumMod val="50000"/>
              <a:alpha val="50000"/>
            </a:schemeClr>
          </a:solidFill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4000" dirty="0"/>
              <a:t>I.  Jesus’ Intercession.</a:t>
            </a:r>
            <a:r>
              <a:rPr lang="en-US" dirty="0"/>
              <a:t>  </a:t>
            </a:r>
          </a:p>
          <a:p>
            <a:pPr marL="990600" lvl="1" indent="-533400">
              <a:buFontTx/>
              <a:buNone/>
            </a:pPr>
            <a:r>
              <a:rPr lang="en-US" dirty="0"/>
              <a:t>B.  “He ever lives to make intercession” (Hebrews 7:19-25).</a:t>
            </a:r>
          </a:p>
          <a:p>
            <a:pPr marL="1371600" lvl="2" indent="-457200">
              <a:buFontTx/>
              <a:buNone/>
            </a:pPr>
            <a:r>
              <a:rPr lang="en-US" dirty="0"/>
              <a:t>1.  We confess our sin to God, through Christ and in repentance may be forgiven (I John 1:9).</a:t>
            </a:r>
          </a:p>
          <a:p>
            <a:pPr marL="990600" lvl="1" indent="-533400">
              <a:buFontTx/>
              <a:buNone/>
            </a:pPr>
            <a:r>
              <a:rPr lang="en-US" dirty="0"/>
              <a:t>C.  “Whatever you ask in My name” (John 14:12-14). </a:t>
            </a:r>
          </a:p>
          <a:p>
            <a:pPr marL="1371600" lvl="2" indent="-457200">
              <a:buFontTx/>
              <a:buNone/>
            </a:pPr>
            <a:r>
              <a:rPr lang="en-US" dirty="0"/>
              <a:t>1.  We must ask according to His will (I John 5:14-15).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 </a:t>
            </a:r>
            <a:r>
              <a:rPr lang="en-US" sz="4800"/>
              <a:t> </a:t>
            </a:r>
            <a:r>
              <a:rPr lang="en-US" sz="5400"/>
              <a:t>“I am with you always”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340225"/>
          </a:xfrm>
          <a:solidFill>
            <a:schemeClr val="tx1">
              <a:lumMod val="50000"/>
              <a:alpha val="50000"/>
            </a:schemeClr>
          </a:solidFill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4000" dirty="0"/>
              <a:t>II.  Jesus’ Presence.</a:t>
            </a:r>
          </a:p>
          <a:p>
            <a:pPr marL="990600" lvl="1" indent="-533400">
              <a:buFontTx/>
              <a:buNone/>
            </a:pPr>
            <a:r>
              <a:rPr lang="en-US" dirty="0"/>
              <a:t>A.  “Where two or three are gathered together” (Matthew 18:15-20).  </a:t>
            </a:r>
          </a:p>
          <a:p>
            <a:pPr marL="1371600" lvl="2" indent="-457200">
              <a:buFontTx/>
              <a:buAutoNum type="arabicPeriod"/>
            </a:pPr>
            <a:r>
              <a:rPr lang="en-US" dirty="0"/>
              <a:t>Christ is present in Spirit when His people act in His name.  (Matthew 26:28-29).</a:t>
            </a:r>
          </a:p>
          <a:p>
            <a:pPr marL="1371600" lvl="2" indent="-457200">
              <a:buFontTx/>
              <a:buAutoNum type="arabicPeriod"/>
            </a:pPr>
            <a:r>
              <a:rPr lang="en-US" dirty="0"/>
              <a:t>The church is the kingdom and the observance of the Lord’s Supper is described as “communion with the body of Christ”</a:t>
            </a:r>
            <a:r>
              <a:rPr lang="en-US" dirty="0" smtClean="0"/>
              <a:t> (</a:t>
            </a:r>
            <a:r>
              <a:rPr lang="en-US" dirty="0"/>
              <a:t>I </a:t>
            </a:r>
            <a:r>
              <a:rPr lang="en-US" dirty="0" err="1"/>
              <a:t>Cor</a:t>
            </a:r>
            <a:r>
              <a:rPr lang="en-US" dirty="0"/>
              <a:t> 10:16).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 </a:t>
            </a:r>
            <a:r>
              <a:rPr lang="en-US" sz="4800"/>
              <a:t> </a:t>
            </a:r>
            <a:r>
              <a:rPr lang="en-US" sz="5400"/>
              <a:t>“I am with you always”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648200"/>
          </a:xfrm>
          <a:solidFill>
            <a:schemeClr val="tx1">
              <a:lumMod val="50000"/>
              <a:alpha val="50000"/>
            </a:schemeClr>
          </a:solidFill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4000" dirty="0"/>
              <a:t>II.  Jesus’ Presence.</a:t>
            </a:r>
          </a:p>
          <a:p>
            <a:pPr marL="990600" lvl="1" indent="-533400">
              <a:buFontTx/>
              <a:buNone/>
            </a:pPr>
            <a:r>
              <a:rPr lang="en-US" sz="3200" dirty="0"/>
              <a:t>B. </a:t>
            </a:r>
            <a:r>
              <a:rPr lang="en-US" sz="3200" i="1" dirty="0"/>
              <a:t>How do we act in Christ’s name? </a:t>
            </a:r>
            <a:r>
              <a:rPr lang="en-US" sz="3200" dirty="0"/>
              <a:t>We do this through obedience to His word. </a:t>
            </a:r>
          </a:p>
          <a:p>
            <a:pPr marL="1371600" lvl="2" indent="-457200">
              <a:buFontTx/>
              <a:buNone/>
            </a:pPr>
            <a:r>
              <a:rPr lang="en-US" sz="2800" dirty="0"/>
              <a:t>1.  We do all things “in the name of the Lord” (Colossians 3:16-17).</a:t>
            </a:r>
          </a:p>
          <a:p>
            <a:pPr marL="1371600" lvl="2" indent="-457200">
              <a:buFontTx/>
              <a:buNone/>
            </a:pPr>
            <a:r>
              <a:rPr lang="en-US" sz="2800" dirty="0"/>
              <a:t>2.  Only when we act in Christ’s name do we have the assurance of His presence “in our midst.”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 </a:t>
            </a:r>
            <a:r>
              <a:rPr lang="en-US" sz="4800"/>
              <a:t> </a:t>
            </a:r>
            <a:r>
              <a:rPr lang="en-US" sz="5400"/>
              <a:t>“I am with you always”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5029200"/>
          </a:xfrm>
          <a:solidFill>
            <a:schemeClr val="tx1">
              <a:lumMod val="50000"/>
              <a:alpha val="50000"/>
            </a:schemeClr>
          </a:solidFill>
        </p:spPr>
        <p:txBody>
          <a:bodyPr/>
          <a:lstStyle/>
          <a:p>
            <a:pPr marL="812800" indent="-812800">
              <a:buFontTx/>
              <a:buAutoNum type="romanUcPeriod" startAt="3"/>
            </a:pPr>
            <a:r>
              <a:rPr lang="en-US" sz="3400" dirty="0"/>
              <a:t>Jesus’ Oversight. (I Peter 5:4).</a:t>
            </a:r>
          </a:p>
          <a:p>
            <a:pPr marL="1168400" lvl="1" indent="-711200">
              <a:buFontTx/>
              <a:buNone/>
            </a:pPr>
            <a:r>
              <a:rPr lang="en-US" dirty="0"/>
              <a:t>A.  “He is head over all things to the church” (Ephesians 1:22-23).</a:t>
            </a:r>
          </a:p>
          <a:p>
            <a:pPr marL="1335088" lvl="2" indent="-420688"/>
            <a:r>
              <a:rPr lang="en-US" dirty="0"/>
              <a:t>No one on earth serves this function. </a:t>
            </a:r>
          </a:p>
          <a:p>
            <a:pPr marL="1335088" lvl="2" indent="-420688"/>
            <a:r>
              <a:rPr lang="en-US" dirty="0"/>
              <a:t>Christ leads and guides His church through His word.</a:t>
            </a:r>
          </a:p>
          <a:p>
            <a:pPr marL="1168400" lvl="1" indent="-711200">
              <a:buFontTx/>
              <a:buNone/>
            </a:pPr>
            <a:r>
              <a:rPr lang="en-US" dirty="0"/>
              <a:t>B.   He established church organization and work (Ephesians 4:11-13).  </a:t>
            </a:r>
          </a:p>
          <a:p>
            <a:pPr marL="1168400" lvl="1" indent="-711200">
              <a:buFontTx/>
              <a:buNone/>
            </a:pPr>
            <a:r>
              <a:rPr lang="en-US" dirty="0"/>
              <a:t>C.  Unscriptural denominational additions usurp this role from Christ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 </a:t>
            </a:r>
            <a:r>
              <a:rPr lang="en-US" sz="4800"/>
              <a:t> </a:t>
            </a:r>
            <a:r>
              <a:rPr lang="en-US" sz="5400"/>
              <a:t>“I am with you always”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419600"/>
          </a:xfrm>
          <a:solidFill>
            <a:schemeClr val="tx1">
              <a:lumMod val="50000"/>
              <a:alpha val="50000"/>
            </a:schemeClr>
          </a:solidFill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3600" dirty="0"/>
              <a:t>IV.  Divine Providence.   </a:t>
            </a:r>
          </a:p>
          <a:p>
            <a:pPr marL="990600" lvl="1" indent="-533400">
              <a:buFontTx/>
              <a:buNone/>
            </a:pPr>
            <a:r>
              <a:rPr lang="en-US" sz="3200" dirty="0"/>
              <a:t>A.  “He cares for you” (I Peter 5:6-7).  How many ways the Lord has shown this!</a:t>
            </a:r>
          </a:p>
          <a:p>
            <a:pPr marL="990600" lvl="1" indent="-533400">
              <a:buFontTx/>
              <a:buNone/>
            </a:pPr>
            <a:r>
              <a:rPr lang="en-US" sz="3200" dirty="0"/>
              <a:t>B.  “All these things will be added to you” (Matthew 6:25-34).</a:t>
            </a:r>
          </a:p>
          <a:p>
            <a:pPr marL="1371600" lvl="2" indent="-457200">
              <a:buFontTx/>
              <a:buNone/>
            </a:pPr>
            <a:r>
              <a:rPr lang="en-US" sz="2800" dirty="0"/>
              <a:t>1.  This does not mean that we will not have hardship (John 16:33).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 </a:t>
            </a:r>
            <a:r>
              <a:rPr lang="en-US" sz="4800"/>
              <a:t> </a:t>
            </a:r>
            <a:r>
              <a:rPr lang="en-US" sz="5400"/>
              <a:t>“I am with you always”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1"/>
            <a:ext cx="8229600" cy="3733800"/>
          </a:xfrm>
          <a:solidFill>
            <a:schemeClr val="tx1">
              <a:lumMod val="50000"/>
              <a:alpha val="50000"/>
            </a:schemeClr>
          </a:solidFill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3600" dirty="0"/>
              <a:t>Conclusion. “I will never leave you” nor forsake you” (Hebrews 13:5).</a:t>
            </a:r>
            <a:r>
              <a:rPr lang="en-US" dirty="0"/>
              <a:t> </a:t>
            </a:r>
          </a:p>
          <a:p>
            <a:pPr marL="609600" indent="-609600">
              <a:buFontTx/>
              <a:buNone/>
            </a:pPr>
            <a:r>
              <a:rPr lang="en-US" dirty="0"/>
              <a:t> </a:t>
            </a:r>
          </a:p>
          <a:p>
            <a:pPr marL="609600" indent="-609600"/>
            <a:r>
              <a:rPr lang="en-US" sz="3600" dirty="0"/>
              <a:t>Spiritually we must be content with what we are given as well.    (II Peter 1:2-4).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mple presentation slides">
  <a:themeElements>
    <a:clrScheme name="Sample presentation slides 1">
      <a:dk1>
        <a:srgbClr val="1D528D"/>
      </a:dk1>
      <a:lt1>
        <a:srgbClr val="FFFFFF"/>
      </a:lt1>
      <a:dk2>
        <a:srgbClr val="000000"/>
      </a:dk2>
      <a:lt2>
        <a:srgbClr val="CACACA"/>
      </a:lt2>
      <a:accent1>
        <a:srgbClr val="0099CC"/>
      </a:accent1>
      <a:accent2>
        <a:srgbClr val="BFA907"/>
      </a:accent2>
      <a:accent3>
        <a:srgbClr val="FFFFFF"/>
      </a:accent3>
      <a:accent4>
        <a:srgbClr val="174578"/>
      </a:accent4>
      <a:accent5>
        <a:srgbClr val="AACAE2"/>
      </a:accent5>
      <a:accent6>
        <a:srgbClr val="AD9906"/>
      </a:accent6>
      <a:hlink>
        <a:srgbClr val="6E81E0"/>
      </a:hlink>
      <a:folHlink>
        <a:srgbClr val="009999"/>
      </a:folHlink>
    </a:clrScheme>
    <a:fontScheme name="Sample presentation slides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ample presentation slides 1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BFA907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AD990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4E40A4"/>
        </a:dk1>
        <a:lt1>
          <a:srgbClr val="FFFFFF"/>
        </a:lt1>
        <a:dk2>
          <a:srgbClr val="000000"/>
        </a:dk2>
        <a:lt2>
          <a:srgbClr val="CACACA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666699"/>
        </a:dk1>
        <a:lt1>
          <a:srgbClr val="FFFFFF"/>
        </a:lt1>
        <a:dk2>
          <a:srgbClr val="000000"/>
        </a:dk2>
        <a:lt2>
          <a:srgbClr val="CACACA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573</Words>
  <Application>Microsoft Macintosh PowerPoint</Application>
  <PresentationFormat>On-screen Show (4:3)</PresentationFormat>
  <Paragraphs>45</Paragraphs>
  <Slides>7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Sample presentation slides</vt:lpstr>
      <vt:lpstr>  “I am with you always”</vt:lpstr>
      <vt:lpstr>  “I am with you always”</vt:lpstr>
      <vt:lpstr>  “I am with you always”</vt:lpstr>
      <vt:lpstr>  “I am with you always”</vt:lpstr>
      <vt:lpstr>  “I am with you always”</vt:lpstr>
      <vt:lpstr>  “I am with you always”</vt:lpstr>
      <vt:lpstr>  “I am with you always”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Is Jesus?</dc:title>
  <dc:creator>Olsen Park church</dc:creator>
  <cp:lastModifiedBy>Kyle Pope</cp:lastModifiedBy>
  <cp:revision>20</cp:revision>
  <dcterms:created xsi:type="dcterms:W3CDTF">2013-08-29T16:04:50Z</dcterms:created>
  <dcterms:modified xsi:type="dcterms:W3CDTF">2013-08-29T16:05:10Z</dcterms:modified>
</cp:coreProperties>
</file>