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77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6738" autoAdjust="0"/>
    <p:restoredTop sz="86471" autoAdjust="0"/>
  </p:normalViewPr>
  <p:slideViewPr>
    <p:cSldViewPr>
      <p:cViewPr varScale="1">
        <p:scale>
          <a:sx n="123" d="100"/>
          <a:sy n="123" d="100"/>
        </p:scale>
        <p:origin x="-304" y="-11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1AE0-8C0F-244C-9832-D45610CA998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224B75-DFB2-724A-864D-9124A1E55FF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F595-485D-D14A-AA36-90E7617BF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01FA-D0D1-0841-933F-2B6EC99896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3B22-8FF0-A742-99E4-7A954FE8D9F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CECB-2065-864B-BD04-69168CDF1A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60CD5-E350-904B-B210-E992AF2B894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14B5-51DA-D145-93CE-6908B4F2FF0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3A9F-16A5-5D41-A77A-295A5D7F58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5DC48-C452-2640-B91E-054305616B5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F9E24-BAB6-FC45-9EDE-3B6DC71FAE7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E1224B75-DFB2-724A-864D-9124A1E55F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68"/>
            <a:ext cx="9144000" cy="1417638"/>
          </a:xfrm>
        </p:spPr>
        <p:txBody>
          <a:bodyPr/>
          <a:lstStyle/>
          <a:p>
            <a:r>
              <a:rPr lang="en-US" altLang="en-US" b="1" dirty="0" smtClean="0"/>
              <a:t>Joseph &amp; Daniel Compared</a:t>
            </a:r>
            <a:endParaRPr lang="en-US" alt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5175" y="2667000"/>
            <a:ext cx="7612064" cy="3585881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62363" algn="l"/>
                <a:tab pos="5999163" algn="l"/>
              </a:tabLst>
            </a:pPr>
            <a:r>
              <a:rPr lang="en-US" altLang="en-US" sz="3600" b="1" dirty="0" smtClean="0">
                <a:latin typeface="Arial"/>
                <a:cs typeface="Arial"/>
              </a:rPr>
              <a:t>Both Were Taken Captive From Their Home land</a:t>
            </a:r>
            <a:r>
              <a:rPr lang="en-US" altLang="en-US" sz="2800" b="1" dirty="0" smtClean="0">
                <a:latin typeface="Arial"/>
                <a:cs typeface="Arial"/>
              </a:rPr>
              <a:t>	</a:t>
            </a:r>
          </a:p>
          <a:p>
            <a:pPr algn="ctr">
              <a:buNone/>
              <a:tabLst>
                <a:tab pos="3662363" algn="l"/>
                <a:tab pos="5999163" algn="l"/>
              </a:tabLst>
            </a:pPr>
            <a:endParaRPr lang="en-US" altLang="en-US" sz="10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Joseph: Genesis 37:12-36	</a:t>
            </a: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Daniel: Daniel 1:1-6</a:t>
            </a:r>
          </a:p>
          <a:p>
            <a:pPr>
              <a:buNone/>
            </a:pPr>
            <a:endParaRPr lang="en-US" altLang="en-US" sz="28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68"/>
            <a:ext cx="9144000" cy="1417638"/>
          </a:xfrm>
        </p:spPr>
        <p:txBody>
          <a:bodyPr/>
          <a:lstStyle/>
          <a:p>
            <a:r>
              <a:rPr lang="en-US" altLang="en-US" b="1" dirty="0" smtClean="0"/>
              <a:t>Joseph &amp; Daniel Compared</a:t>
            </a:r>
            <a:endParaRPr lang="en-US" alt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5175" y="2667000"/>
            <a:ext cx="7612064" cy="3585881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62363" algn="l"/>
                <a:tab pos="5999163" algn="l"/>
              </a:tabLst>
            </a:pPr>
            <a:r>
              <a:rPr lang="en-US" altLang="en-US" sz="3600" b="1" dirty="0" smtClean="0">
                <a:latin typeface="Arial"/>
                <a:cs typeface="Arial"/>
              </a:rPr>
              <a:t>Both Were Were Forced to Live in An Ungodly Society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endParaRPr lang="en-US" altLang="en-US" sz="10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Joseph: Genesis</a:t>
            </a:r>
            <a:r>
              <a:rPr lang="en-US" sz="2800" b="1" kern="12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> 41:45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Daniel: Daniel 1:7, 6:7</a:t>
            </a:r>
          </a:p>
          <a:p>
            <a:pPr>
              <a:buNone/>
            </a:pPr>
            <a:endParaRPr lang="en-US" altLang="en-US" sz="28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68"/>
            <a:ext cx="9144000" cy="1417638"/>
          </a:xfrm>
        </p:spPr>
        <p:txBody>
          <a:bodyPr/>
          <a:lstStyle/>
          <a:p>
            <a:r>
              <a:rPr lang="en-US" altLang="en-US" b="1" dirty="0" smtClean="0"/>
              <a:t>Joseph &amp; Daniel Compared</a:t>
            </a:r>
            <a:endParaRPr lang="en-US" alt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5175" y="2667000"/>
            <a:ext cx="7612064" cy="3585881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62363" algn="l"/>
                <a:tab pos="5999163" algn="l"/>
              </a:tabLst>
            </a:pPr>
            <a:r>
              <a:rPr lang="en-US" altLang="en-US" sz="3600" b="1" dirty="0" smtClean="0">
                <a:latin typeface="Arial"/>
                <a:cs typeface="Arial"/>
              </a:rPr>
              <a:t>Both Resisted Temptation as Young Men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endParaRPr lang="en-US" altLang="en-US" sz="10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Joseph: Genesis</a:t>
            </a:r>
            <a:r>
              <a:rPr lang="en-US" sz="2400" b="1" kern="12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> </a:t>
            </a:r>
            <a:r>
              <a:rPr lang="en-US" sz="2800" b="1" kern="12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>39:1-12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Daniel: Daniel 1:8-21</a:t>
            </a:r>
          </a:p>
          <a:p>
            <a:pPr>
              <a:buNone/>
            </a:pPr>
            <a:endParaRPr lang="en-US" altLang="en-US" sz="28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68"/>
            <a:ext cx="9144000" cy="1417638"/>
          </a:xfrm>
        </p:spPr>
        <p:txBody>
          <a:bodyPr/>
          <a:lstStyle/>
          <a:p>
            <a:r>
              <a:rPr lang="en-US" altLang="en-US" b="1" dirty="0" smtClean="0"/>
              <a:t>Joseph &amp; Daniel Compared</a:t>
            </a:r>
            <a:endParaRPr lang="en-US" alt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5175" y="2667000"/>
            <a:ext cx="7612064" cy="3585881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62363" algn="l"/>
                <a:tab pos="5999163" algn="l"/>
              </a:tabLst>
            </a:pPr>
            <a:r>
              <a:rPr lang="en-US" altLang="en-US" sz="3600" b="1" dirty="0" smtClean="0">
                <a:latin typeface="Arial"/>
                <a:cs typeface="Arial"/>
              </a:rPr>
              <a:t>Both Were Unjustly Imprisoned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endParaRPr lang="en-US" altLang="en-US" sz="10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Joseph: </a:t>
            </a:r>
            <a:r>
              <a:rPr lang="en-US" sz="2800" b="1" kern="12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>Genesis 39:13-2</a:t>
            </a:r>
            <a:r>
              <a:rPr lang="en-US" sz="2800" dirty="0" smtClean="0">
                <a:latin typeface="Arial"/>
                <a:cs typeface="Arial"/>
              </a:rPr>
              <a:t>1 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Daniel: Daniel 6:12-22</a:t>
            </a:r>
          </a:p>
          <a:p>
            <a:pPr>
              <a:buNone/>
            </a:pPr>
            <a:endParaRPr lang="en-US" altLang="en-US" sz="28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68"/>
            <a:ext cx="9144000" cy="1417638"/>
          </a:xfrm>
        </p:spPr>
        <p:txBody>
          <a:bodyPr/>
          <a:lstStyle/>
          <a:p>
            <a:r>
              <a:rPr lang="en-US" altLang="en-US" b="1" dirty="0" smtClean="0"/>
              <a:t>Joseph &amp; Daniel Compared</a:t>
            </a:r>
            <a:endParaRPr lang="en-US" alt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5175" y="2667000"/>
            <a:ext cx="7612064" cy="3585881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62363" algn="l"/>
                <a:tab pos="5999163" algn="l"/>
              </a:tabLst>
            </a:pPr>
            <a:r>
              <a:rPr lang="en-US" altLang="en-US" sz="3600" b="1" dirty="0" smtClean="0">
                <a:latin typeface="Arial"/>
                <a:cs typeface="Arial"/>
              </a:rPr>
              <a:t>Both Interpreted the              Dreams of Kings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endParaRPr lang="en-US" altLang="en-US" sz="10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Joseph: Genesis</a:t>
            </a:r>
            <a:r>
              <a:rPr lang="en-US" sz="2800" b="1" kern="12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> 41:14-3</a:t>
            </a:r>
            <a:r>
              <a:rPr lang="en-US" sz="2800" b="0" kern="1200" dirty="0" smtClean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Arial"/>
                <a:ea typeface="+mn-ea"/>
                <a:cs typeface="Arial"/>
              </a:rPr>
              <a:t>6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Daniel: Daniel 2:26-45</a:t>
            </a:r>
          </a:p>
          <a:p>
            <a:pPr>
              <a:buNone/>
            </a:pPr>
            <a:endParaRPr lang="en-US" altLang="en-US" sz="28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68"/>
            <a:ext cx="9144000" cy="1417638"/>
          </a:xfrm>
        </p:spPr>
        <p:txBody>
          <a:bodyPr/>
          <a:lstStyle/>
          <a:p>
            <a:r>
              <a:rPr lang="en-US" altLang="en-US" b="1" dirty="0" smtClean="0"/>
              <a:t>Joseph &amp; Daniel Compared</a:t>
            </a:r>
            <a:endParaRPr lang="en-US" alt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5175" y="2667000"/>
            <a:ext cx="7612064" cy="3585881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62363" algn="l"/>
                <a:tab pos="5999163" algn="l"/>
              </a:tabLst>
            </a:pPr>
            <a:r>
              <a:rPr lang="en-US" altLang="en-US" sz="3600" b="1" dirty="0" smtClean="0">
                <a:latin typeface="Arial"/>
                <a:cs typeface="Arial"/>
              </a:rPr>
              <a:t>Both Grew To Prominence In Spite of Circumstances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endParaRPr lang="en-US" altLang="en-US" sz="10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Joseph: Genesis</a:t>
            </a:r>
            <a:r>
              <a:rPr lang="en-US" sz="2800" b="1" kern="12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>  41:37-44</a:t>
            </a:r>
            <a:r>
              <a:rPr lang="en-US" sz="2800" dirty="0" smtClean="0">
                <a:latin typeface="Arial"/>
                <a:cs typeface="Arial"/>
              </a:rPr>
              <a:t>  </a:t>
            </a:r>
            <a:endParaRPr lang="en-US" altLang="en-US" sz="2800" b="1" dirty="0" smtClean="0">
              <a:latin typeface="Arial"/>
              <a:cs typeface="Arial"/>
            </a:endParaRPr>
          </a:p>
          <a:p>
            <a:pPr algn="ctr">
              <a:buNone/>
              <a:tabLst>
                <a:tab pos="3662363" algn="l"/>
                <a:tab pos="5999163" algn="l"/>
              </a:tabLst>
            </a:pPr>
            <a:r>
              <a:rPr lang="en-US" altLang="en-US" sz="2800" b="1" dirty="0" smtClean="0">
                <a:latin typeface="Arial"/>
                <a:cs typeface="Arial"/>
              </a:rPr>
              <a:t>Daniel: Daniel </a:t>
            </a:r>
            <a:r>
              <a:rPr lang="en-US" sz="2800" b="1" kern="12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>2:46-49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endParaRPr lang="en-US" altLang="en-US" sz="2800" b="1" dirty="0" smtClean="0">
              <a:latin typeface="Arial"/>
              <a:cs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abitat">
      <a:majorFont>
        <a:latin typeface="Book Antiqua"/>
        <a:ea typeface=""/>
        <a:cs typeface=""/>
        <a:font script="Jpan" typeface="ＭＳ 明朝"/>
      </a:majorFont>
      <a:minorFont>
        <a:latin typeface="Book Antiqua"/>
        <a:ea typeface=""/>
        <a:cs typeface=""/>
        <a:font script="Jpan" typeface="ＭＳ 明朝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40</TotalTime>
  <Words>164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Habitat</vt:lpstr>
      <vt:lpstr>Joseph &amp; Daniel Compared</vt:lpstr>
      <vt:lpstr>Joseph &amp; Daniel Compared</vt:lpstr>
      <vt:lpstr>Joseph &amp; Daniel Compared</vt:lpstr>
      <vt:lpstr>Joseph &amp; Daniel Compared</vt:lpstr>
      <vt:lpstr>Joseph &amp; Daniel Compared</vt:lpstr>
      <vt:lpstr>Joseph &amp; Daniel Compared</vt:lpstr>
    </vt:vector>
  </TitlesOfParts>
  <Company>d3,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Spike Bachman</dc:creator>
  <cp:lastModifiedBy>Kyle Pope</cp:lastModifiedBy>
  <cp:revision>5</cp:revision>
  <dcterms:created xsi:type="dcterms:W3CDTF">2013-07-30T19:45:57Z</dcterms:created>
  <dcterms:modified xsi:type="dcterms:W3CDTF">2013-07-30T19:48:03Z</dcterms:modified>
</cp:coreProperties>
</file>