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5194300"/>
            <a:ext cx="7467600" cy="914400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686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6032500"/>
            <a:ext cx="6400800" cy="7493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spcBef>
                <a:spcPct val="0"/>
              </a:spcBef>
              <a:defRPr smtClean="0">
                <a:latin typeface="Times New Roman" pitchFamily="18" charset="0"/>
              </a:defRPr>
            </a:lvl1pPr>
          </a:lstStyle>
          <a:p>
            <a:fld id="{FFB7450B-530B-4071-B6D5-354848437257}" type="datetimeFigureOut">
              <a:rPr lang="en-US" smtClean="0"/>
              <a:pPr/>
              <a:t>1/8/2013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spcBef>
                <a:spcPct val="0"/>
              </a:spcBef>
              <a:defRPr smtClean="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spcBef>
                <a:spcPct val="0"/>
              </a:spcBef>
              <a:defRPr smtClean="0">
                <a:latin typeface="Times New Roman" pitchFamily="18" charset="0"/>
              </a:defRPr>
            </a:lvl1pPr>
          </a:lstStyle>
          <a:p>
            <a:fld id="{E9AE499F-D2C5-499D-8CFA-C370828391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B7450B-530B-4071-B6D5-354848437257}" type="datetimeFigureOut">
              <a:rPr lang="en-US" smtClean="0"/>
              <a:pPr/>
              <a:t>1/8/2013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AE499F-D2C5-499D-8CFA-C370828391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2400"/>
            <a:ext cx="19812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7912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B7450B-530B-4071-B6D5-354848437257}" type="datetimeFigureOut">
              <a:rPr lang="en-US" smtClean="0"/>
              <a:pPr/>
              <a:t>1/8/2013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AE499F-D2C5-499D-8CFA-C370828391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B7450B-530B-4071-B6D5-354848437257}" type="datetimeFigureOut">
              <a:rPr lang="en-US" smtClean="0"/>
              <a:pPr/>
              <a:t>1/8/2013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AE499F-D2C5-499D-8CFA-C370828391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B7450B-530B-4071-B6D5-354848437257}" type="datetimeFigureOut">
              <a:rPr lang="en-US" smtClean="0"/>
              <a:pPr/>
              <a:t>1/8/2013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AE499F-D2C5-499D-8CFA-C370828391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862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447800"/>
            <a:ext cx="38862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B7450B-530B-4071-B6D5-354848437257}" type="datetimeFigureOut">
              <a:rPr lang="en-US" smtClean="0"/>
              <a:pPr/>
              <a:t>1/8/2013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AE499F-D2C5-499D-8CFA-C370828391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B7450B-530B-4071-B6D5-354848437257}" type="datetimeFigureOut">
              <a:rPr lang="en-US" smtClean="0"/>
              <a:pPr/>
              <a:t>1/8/2013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AE499F-D2C5-499D-8CFA-C370828391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B7450B-530B-4071-B6D5-354848437257}" type="datetimeFigureOut">
              <a:rPr lang="en-US" smtClean="0"/>
              <a:pPr/>
              <a:t>1/8/2013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AE499F-D2C5-499D-8CFA-C370828391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B7450B-530B-4071-B6D5-354848437257}" type="datetimeFigureOut">
              <a:rPr lang="en-US" smtClean="0"/>
              <a:pPr/>
              <a:t>1/8/2013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AE499F-D2C5-499D-8CFA-C370828391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B7450B-530B-4071-B6D5-354848437257}" type="datetimeFigureOut">
              <a:rPr lang="en-US" smtClean="0"/>
              <a:pPr/>
              <a:t>1/8/2013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AE499F-D2C5-499D-8CFA-C370828391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B7450B-530B-4071-B6D5-354848437257}" type="datetimeFigureOut">
              <a:rPr lang="en-US" smtClean="0"/>
              <a:pPr/>
              <a:t>1/8/2013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AE499F-D2C5-499D-8CFA-C370828391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0" y="1295400"/>
            <a:ext cx="9144000" cy="5562600"/>
          </a:xfrm>
          <a:prstGeom prst="rect">
            <a:avLst/>
          </a:prstGeom>
          <a:solidFill>
            <a:schemeClr val="accent1">
              <a:alpha val="51000"/>
            </a:schemeClr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pPr>
              <a:defRPr/>
            </a:pPr>
            <a:endParaRPr lang="en-US"/>
          </a:p>
        </p:txBody>
      </p:sp>
      <p:sp>
        <p:nvSpPr>
          <p:cNvPr id="3676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924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title style</a:t>
            </a:r>
          </a:p>
        </p:txBody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9248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676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172200"/>
            <a:ext cx="154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 smtClean="0">
                <a:latin typeface="+mn-lt"/>
              </a:defRPr>
            </a:lvl1pPr>
          </a:lstStyle>
          <a:p>
            <a:fld id="{FFB7450B-530B-4071-B6D5-354848437257}" type="datetimeFigureOut">
              <a:rPr lang="en-US" smtClean="0"/>
              <a:pPr/>
              <a:t>1/8/2013</a:t>
            </a:fld>
            <a:endParaRPr lang="en-US"/>
          </a:p>
        </p:txBody>
      </p:sp>
      <p:sp>
        <p:nvSpPr>
          <p:cNvPr id="3676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38400" y="6172200"/>
            <a:ext cx="408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 smtClean="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3676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 smtClean="0">
                <a:latin typeface="+mn-lt"/>
              </a:defRPr>
            </a:lvl1pPr>
          </a:lstStyle>
          <a:p>
            <a:fld id="{E9AE499F-D2C5-499D-8CFA-C3708283914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5621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1981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438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895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352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10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 smtClean="0"/>
              <a:t>Man’s Four Callings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924800" cy="4114800"/>
          </a:xfrm>
        </p:spPr>
        <p:txBody>
          <a:bodyPr/>
          <a:lstStyle/>
          <a:p>
            <a:pPr>
              <a:buNone/>
            </a:pPr>
            <a:r>
              <a:rPr lang="en-US" sz="3600" b="1" dirty="0" smtClean="0">
                <a:solidFill>
                  <a:srgbClr val="000000"/>
                </a:solidFill>
                <a:effectLst/>
              </a:rPr>
              <a:t>I. The Gospel Call.</a:t>
            </a:r>
            <a:endParaRPr lang="en-US" sz="3600" dirty="0" smtClean="0">
              <a:solidFill>
                <a:srgbClr val="000000"/>
              </a:solidFill>
              <a:effectLst/>
            </a:endParaRPr>
          </a:p>
          <a:p>
            <a:pPr marL="973138" indent="-515938">
              <a:buNone/>
            </a:pPr>
            <a:r>
              <a:rPr lang="en-US" sz="3600" dirty="0" smtClean="0">
                <a:solidFill>
                  <a:srgbClr val="000000"/>
                </a:solidFill>
                <a:effectLst/>
              </a:rPr>
              <a:t>A. It is a universal call to all men (Acts 2:36-39; Matthew 11:28,29; John 10:9,10; Revelation 3:20).  </a:t>
            </a:r>
          </a:p>
          <a:p>
            <a:pPr marL="973138" indent="-515938">
              <a:buNone/>
            </a:pPr>
            <a:r>
              <a:rPr lang="en-US" sz="3600" dirty="0" smtClean="0">
                <a:solidFill>
                  <a:srgbClr val="000000"/>
                </a:solidFill>
                <a:effectLst/>
              </a:rPr>
              <a:t>B. It is an invitation (Rev. 22:17).</a:t>
            </a:r>
          </a:p>
          <a:p>
            <a:pPr>
              <a:buNone/>
            </a:pPr>
            <a:endParaRPr lang="en-US" sz="3600" b="1" dirty="0">
              <a:solidFill>
                <a:srgbClr val="000000"/>
              </a:solidFill>
              <a:effectLst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 smtClean="0"/>
              <a:t>Man’s Four Callings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924800" cy="4114800"/>
          </a:xfrm>
        </p:spPr>
        <p:txBody>
          <a:bodyPr/>
          <a:lstStyle/>
          <a:p>
            <a:pPr marL="1150938" indent="-1150938">
              <a:buNone/>
            </a:pPr>
            <a:r>
              <a:rPr lang="en-US" sz="3600" b="1" dirty="0" smtClean="0">
                <a:solidFill>
                  <a:srgbClr val="000000"/>
                </a:solidFill>
                <a:effectLst/>
              </a:rPr>
              <a:t>II.  The Call of Death </a:t>
            </a:r>
            <a:r>
              <a:rPr lang="en-US" sz="3600" dirty="0" smtClean="0">
                <a:solidFill>
                  <a:srgbClr val="000000"/>
                </a:solidFill>
                <a:effectLst/>
              </a:rPr>
              <a:t>(Hebrews 9:27,28</a:t>
            </a:r>
          </a:p>
          <a:p>
            <a:pPr marL="574675" indent="-574675">
              <a:buNone/>
            </a:pPr>
            <a:r>
              <a:rPr lang="en-US" sz="3600" dirty="0" smtClean="0">
                <a:solidFill>
                  <a:srgbClr val="000000"/>
                </a:solidFill>
                <a:effectLst/>
              </a:rPr>
              <a:t>A. It is a necessity, not a possibility (Genesis 3:17-19; James 4:13-14).</a:t>
            </a:r>
          </a:p>
          <a:p>
            <a:pPr marL="574675" indent="-574675">
              <a:buNone/>
            </a:pPr>
            <a:r>
              <a:rPr lang="en-US" sz="3600" dirty="0" smtClean="0">
                <a:solidFill>
                  <a:srgbClr val="000000"/>
                </a:solidFill>
                <a:effectLst/>
              </a:rPr>
              <a:t>B. Time of the call is uncertain (2 Pet. 2 Peter 3:10-13).</a:t>
            </a:r>
          </a:p>
          <a:p>
            <a:pPr>
              <a:buNone/>
            </a:pPr>
            <a:endParaRPr lang="en-US" sz="3600" b="1" dirty="0">
              <a:solidFill>
                <a:srgbClr val="000000"/>
              </a:solidFill>
              <a:effectLst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 smtClean="0"/>
              <a:t>Man’s Four Callings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924800" cy="4114800"/>
          </a:xfrm>
        </p:spPr>
        <p:txBody>
          <a:bodyPr/>
          <a:lstStyle/>
          <a:p>
            <a:pPr>
              <a:buNone/>
            </a:pPr>
            <a:r>
              <a:rPr lang="en-US" sz="3600" b="1" dirty="0" smtClean="0">
                <a:solidFill>
                  <a:srgbClr val="000000"/>
                </a:solidFill>
                <a:effectLst/>
              </a:rPr>
              <a:t>III.  The Call of the Resurrection.</a:t>
            </a:r>
            <a:r>
              <a:rPr lang="en-US" sz="3600" dirty="0" smtClean="0">
                <a:solidFill>
                  <a:srgbClr val="000000"/>
                </a:solidFill>
                <a:effectLst/>
              </a:rPr>
              <a:t>  </a:t>
            </a:r>
          </a:p>
          <a:p>
            <a:pPr marL="1031875" indent="-677863">
              <a:buNone/>
            </a:pPr>
            <a:r>
              <a:rPr lang="en-US" sz="3600" dirty="0" smtClean="0">
                <a:solidFill>
                  <a:srgbClr val="000000"/>
                </a:solidFill>
                <a:effectLst/>
              </a:rPr>
              <a:t>A.  It is a call to all people (John 5:24-29; Revelation 20:13; 1 Thess. 4:16).</a:t>
            </a:r>
            <a:endParaRPr lang="en-US" sz="3600" dirty="0">
              <a:solidFill>
                <a:srgbClr val="000000"/>
              </a:solidFill>
              <a:effectLst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 smtClean="0"/>
              <a:t>Man’s Four Callings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924800" cy="4114800"/>
          </a:xfrm>
        </p:spPr>
        <p:txBody>
          <a:bodyPr/>
          <a:lstStyle/>
          <a:p>
            <a:pPr>
              <a:buNone/>
            </a:pPr>
            <a:r>
              <a:rPr lang="en-US" sz="3600" b="1" dirty="0" smtClean="0">
                <a:solidFill>
                  <a:srgbClr val="000000"/>
                </a:solidFill>
                <a:effectLst/>
              </a:rPr>
              <a:t>IV.  The Call to Judgment. </a:t>
            </a:r>
            <a:r>
              <a:rPr lang="en-US" sz="3600" dirty="0" smtClean="0">
                <a:solidFill>
                  <a:srgbClr val="000000"/>
                </a:solidFill>
                <a:effectLst/>
              </a:rPr>
              <a:t> </a:t>
            </a:r>
          </a:p>
          <a:p>
            <a:pPr marL="693738" indent="-339725">
              <a:buNone/>
            </a:pPr>
            <a:r>
              <a:rPr lang="en-US" sz="3600" dirty="0" smtClean="0">
                <a:solidFill>
                  <a:srgbClr val="000000"/>
                </a:solidFill>
                <a:effectLst/>
              </a:rPr>
              <a:t>A. It is also to all (2 Cor. 5:10; Philippians 2:9-11; Revelation 1:7;; 20:12; 22:12; ; 22:14;  22:15).</a:t>
            </a:r>
            <a:endParaRPr lang="en-US" sz="3600" dirty="0">
              <a:solidFill>
                <a:srgbClr val="000000"/>
              </a:solidFill>
              <a:effectLst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Central business district design template">
  <a:themeElements>
    <a:clrScheme name="Default Design 1">
      <a:dk1>
        <a:srgbClr val="000066"/>
      </a:dk1>
      <a:lt1>
        <a:srgbClr val="FFFFFF"/>
      </a:lt1>
      <a:dk2>
        <a:srgbClr val="003366"/>
      </a:dk2>
      <a:lt2>
        <a:srgbClr val="FFFFFF"/>
      </a:lt2>
      <a:accent1>
        <a:srgbClr val="8EB3C8"/>
      </a:accent1>
      <a:accent2>
        <a:srgbClr val="6F97B3"/>
      </a:accent2>
      <a:accent3>
        <a:srgbClr val="AAADB8"/>
      </a:accent3>
      <a:accent4>
        <a:srgbClr val="DADADA"/>
      </a:accent4>
      <a:accent5>
        <a:srgbClr val="C6D6E0"/>
      </a:accent5>
      <a:accent6>
        <a:srgbClr val="6488A2"/>
      </a:accent6>
      <a:hlink>
        <a:srgbClr val="556575"/>
      </a:hlink>
      <a:folHlink>
        <a:srgbClr val="3D556F"/>
      </a:folHlink>
    </a:clrScheme>
    <a:fontScheme name="Default Desig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66"/>
        </a:dk1>
        <a:lt1>
          <a:srgbClr val="FFFFFF"/>
        </a:lt1>
        <a:dk2>
          <a:srgbClr val="003366"/>
        </a:dk2>
        <a:lt2>
          <a:srgbClr val="FFFFFF"/>
        </a:lt2>
        <a:accent1>
          <a:srgbClr val="8EB3C8"/>
        </a:accent1>
        <a:accent2>
          <a:srgbClr val="6F97B3"/>
        </a:accent2>
        <a:accent3>
          <a:srgbClr val="AAADB8"/>
        </a:accent3>
        <a:accent4>
          <a:srgbClr val="DADADA"/>
        </a:accent4>
        <a:accent5>
          <a:srgbClr val="C6D6E0"/>
        </a:accent5>
        <a:accent6>
          <a:srgbClr val="6488A2"/>
        </a:accent6>
        <a:hlink>
          <a:srgbClr val="556575"/>
        </a:hlink>
        <a:folHlink>
          <a:srgbClr val="3D556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Central business district design template</Template>
  <TotalTime>21</TotalTime>
  <Words>158</Words>
  <Application>Microsoft Office PowerPoint</Application>
  <PresentationFormat>On-screen Show (4:3)</PresentationFormat>
  <Paragraphs>14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Central business district design template</vt:lpstr>
      <vt:lpstr>Man’s Four Callings</vt:lpstr>
      <vt:lpstr>Man’s Four Callings</vt:lpstr>
      <vt:lpstr>Man’s Four Callings</vt:lpstr>
      <vt:lpstr>Man’s Four Callings</vt:lpstr>
    </vt:vector>
  </TitlesOfParts>
  <Company>Olsen Park church of Christ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Man’s Four Callings</dc:title>
  <dc:creator>OlsenParkLaptop</dc:creator>
  <cp:lastModifiedBy>OlsenParkLaptop</cp:lastModifiedBy>
  <cp:revision>3</cp:revision>
  <dcterms:created xsi:type="dcterms:W3CDTF">2013-01-04T21:19:08Z</dcterms:created>
  <dcterms:modified xsi:type="dcterms:W3CDTF">2013-01-09T02:35:15Z</dcterms:modified>
</cp:coreProperties>
</file>