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handoutMasterIdLst>
    <p:handoutMasterId r:id="rId10"/>
  </p:handoutMasterIdLst>
  <p:sldIdLst>
    <p:sldId id="257" r:id="rId3"/>
    <p:sldId id="262" r:id="rId4"/>
    <p:sldId id="261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88810" autoAdjust="0"/>
  </p:normalViewPr>
  <p:slideViewPr>
    <p:cSldViewPr snapToGrid="0">
      <p:cViewPr varScale="1">
        <p:scale>
          <a:sx n="70" d="100"/>
          <a:sy n="70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261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9B3A8-3CCC-4113-ADED-848694E7ADA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2269E-0720-434C-AA99-085926679F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02ADE-5C54-4659-8AB2-C3BCB6DF12A5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7B911-E5BD-469A-A528-C13498193A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7B911-E5BD-469A-A528-C13498193AD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25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3715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2150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tion Path Picture Change">
    <p:bg>
      <p:bgPr>
        <a:gradFill rotWithShape="1">
          <a:gsLst>
            <a:gs pos="0">
              <a:srgbClr val="EBEAEA"/>
            </a:gs>
            <a:gs pos="50000">
              <a:srgbClr val="E4E3E3"/>
            </a:gs>
            <a:gs pos="100000">
              <a:srgbClr val="BCBBBB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1855694"/>
            <a:ext cx="9144000" cy="3124200"/>
          </a:xfrm>
          <a:prstGeom prst="rect">
            <a:avLst/>
          </a:prstGeom>
          <a:gradFill>
            <a:gsLst>
              <a:gs pos="1000">
                <a:srgbClr val="5B9BD5">
                  <a:alpha val="40000"/>
                </a:srgbClr>
              </a:gs>
              <a:gs pos="100000">
                <a:srgbClr val="5B9BD5">
                  <a:alpha val="1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838200"/>
            <a:ext cx="1371600" cy="1828800"/>
          </a:xfrm>
          <a:ln w="1905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Picture 1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42900" y="838200"/>
            <a:ext cx="1371600" cy="1828800"/>
          </a:xfrm>
          <a:ln w="1905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Picture 2</a:t>
            </a:r>
            <a:endParaRPr lang="en-US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342900" y="838200"/>
            <a:ext cx="1371600" cy="1828800"/>
          </a:xfrm>
          <a:ln w="1905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Picture 3</a:t>
            </a:r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342900" y="838200"/>
            <a:ext cx="1371600" cy="1828800"/>
          </a:xfrm>
          <a:ln w="19050">
            <a:solidFill>
              <a:srgbClr val="FFFFFF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Picture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9454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663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85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969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578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888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22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152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0466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2D55B-C17A-4132-AD1E-0665F1BA91DA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55147-7778-42DA-BCB7-51B0F9FC93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971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380725" y="313898"/>
            <a:ext cx="1799664" cy="169232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586854"/>
            <a:ext cx="676929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142:1-7 </a:t>
            </a:r>
            <a:endParaRPr lang="en-US" sz="6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088107"/>
            <a:ext cx="796420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Contemplation Of David. A Prayer When He Was in the Cave.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“I cry out to the LORD with my voice; With my voice to the LORD I make my supplication.  I pour out my complaint before Him; I declare before Him my trouble.  When my spirit was overwhelmed within me, Then You knew my path. In the way in which I walk They have secretly set a snare for me. Look on my right hand and see, For there is no one who acknowledges me; Refuge has failed me;…”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380725" y="313898"/>
            <a:ext cx="1799664" cy="169232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586854"/>
            <a:ext cx="676929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142:1-7 </a:t>
            </a:r>
            <a:endParaRPr lang="en-US" sz="60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470244"/>
            <a:ext cx="796420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/>
              <a:t>“…No one cares for my soul.  I cried out to You, O LORD: I said, ‘You are my refuge, My portion in the land of the living. Attend to my cry, For I am brought very low; Deliver me from my persecutors, For they are stronger than I.  Bring my soul out of prison, That I may praise Your name; The righteous shall surround me, For You shall deal bountifully with me’” (NKJV).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177421" y="177420"/>
            <a:ext cx="1633065" cy="210175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382138"/>
            <a:ext cx="676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“No One Cares For My Soul” </a:t>
            </a:r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142:4 </a:t>
            </a:r>
            <a:endParaRPr lang="en-US" sz="4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088107"/>
            <a:ext cx="7964203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latin typeface="Franklin Gothic Heavy" pitchFamily="34" charset="0"/>
              </a:rPr>
              <a:t>I. Do Your Children Know </a:t>
            </a:r>
          </a:p>
          <a:p>
            <a:pPr algn="r">
              <a:spcAft>
                <a:spcPts val="1800"/>
              </a:spcAft>
            </a:pPr>
            <a:r>
              <a:rPr lang="en-US" sz="3600" dirty="0" smtClean="0">
                <a:latin typeface="Franklin Gothic Heavy" pitchFamily="34" charset="0"/>
              </a:rPr>
              <a:t>You Care for Their Souls?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They will know by your instruction (Deut. 6:6-9).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They will know by your discipline (Prov. 13:24).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They will know by your example (2 Tim. 1:5; Heb. 10:25). 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177421" y="177420"/>
            <a:ext cx="1633065" cy="210175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382138"/>
            <a:ext cx="676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“No One Cares For My Soul” </a:t>
            </a:r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142:4 </a:t>
            </a:r>
            <a:endParaRPr lang="en-US" sz="4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088107"/>
            <a:ext cx="796420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latin typeface="Franklin Gothic Heavy" pitchFamily="34" charset="0"/>
              </a:rPr>
              <a:t>II. Does Your Spouse Know </a:t>
            </a:r>
          </a:p>
          <a:p>
            <a:pPr algn="r">
              <a:spcAft>
                <a:spcPts val="1800"/>
              </a:spcAft>
            </a:pPr>
            <a:r>
              <a:rPr lang="en-US" sz="3600" dirty="0" smtClean="0">
                <a:latin typeface="Franklin Gothic Heavy" pitchFamily="34" charset="0"/>
              </a:rPr>
              <a:t>You Care for His or Her Soul?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Christian spouses are “heir-together” of the grace of life (1 Peter 3:7).</a:t>
            </a:r>
          </a:p>
          <a:p>
            <a:pPr marL="914400" lvl="1" indent="-4572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700" dirty="0" smtClean="0"/>
              <a:t>We must not hinder one another in serving God.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Non-Christian spouses need to see our care (1 Peter. 3:1-6).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177421" y="177420"/>
            <a:ext cx="1633065" cy="210175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382138"/>
            <a:ext cx="676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“No One Cares For My Soul” </a:t>
            </a:r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142:4 </a:t>
            </a:r>
            <a:endParaRPr lang="en-US" sz="4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088107"/>
            <a:ext cx="796420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latin typeface="Franklin Gothic Heavy" pitchFamily="34" charset="0"/>
              </a:rPr>
              <a:t>III. Do Your Friends Know </a:t>
            </a:r>
          </a:p>
          <a:p>
            <a:pPr algn="r">
              <a:spcAft>
                <a:spcPts val="1800"/>
              </a:spcAft>
            </a:pPr>
            <a:r>
              <a:rPr lang="en-US" sz="3600" dirty="0" smtClean="0">
                <a:latin typeface="Franklin Gothic Heavy" pitchFamily="34" charset="0"/>
              </a:rPr>
              <a:t>You Care for Their Souls?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Paul’s great desire was for the salvation of Israel (Romans 10:1-3; 1 Corinthians 9:16).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UcPeriod"/>
            </a:pPr>
            <a:r>
              <a:rPr lang="en-US" sz="2700" dirty="0" smtClean="0"/>
              <a:t>There are tools available to help.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Try to set up a Bible study.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Not guilt—motivation to show our care.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Placeholder 20"/>
          <p:cNvPicPr>
            <a:picLocks noGrp="1" noChangeAspect="1"/>
          </p:cNvPicPr>
          <p:nvPr>
            <p:ph type="pic" sz="quarter" idx="16"/>
          </p:nvPr>
        </p:nvPicPr>
        <p:blipFill>
          <a:blip r:embed="rId3" cstate="print"/>
          <a:stretch>
            <a:fillRect/>
          </a:stretch>
        </p:blipFill>
        <p:spPr>
          <a:xfrm>
            <a:off x="177421" y="177420"/>
            <a:ext cx="1633065" cy="2101755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1856095" y="382138"/>
            <a:ext cx="6769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“No One Cares For My Soul” </a:t>
            </a:r>
            <a:r>
              <a:rPr lang="en-US" sz="32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Psalm 142:4 </a:t>
            </a:r>
            <a:endParaRPr lang="en-US" sz="40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182" y="2088107"/>
            <a:ext cx="7964203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dirty="0" smtClean="0">
                <a:latin typeface="Franklin Gothic Heavy" pitchFamily="34" charset="0"/>
              </a:rPr>
              <a:t>IV. Do Brethren Know You </a:t>
            </a:r>
          </a:p>
          <a:p>
            <a:pPr algn="r">
              <a:spcAft>
                <a:spcPts val="1800"/>
              </a:spcAft>
            </a:pPr>
            <a:r>
              <a:rPr lang="en-US" sz="3600" dirty="0" smtClean="0">
                <a:latin typeface="Franklin Gothic Heavy" pitchFamily="34" charset="0"/>
              </a:rPr>
              <a:t>Care for Their Souls?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“Love as brothers” (1 Peter 3:8).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UcPeriod"/>
            </a:pPr>
            <a:r>
              <a:rPr lang="en-US" sz="2700" dirty="0" smtClean="0"/>
              <a:t>Love is expressed by action and concern (Gal. 2:20).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Do you help or hinder your brethren? (Hebrews 10:23-25). 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r>
              <a:rPr lang="en-US" sz="2900" dirty="0" smtClean="0"/>
              <a:t>“Edify one another” (1 Thessalonians 5:11).</a:t>
            </a:r>
          </a:p>
          <a:p>
            <a:pPr marL="457200" indent="-457200">
              <a:spcBef>
                <a:spcPts val="1200"/>
              </a:spcBef>
              <a:buAutoNum type="alphaUcPeriod"/>
            </a:pP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18998532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10401444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otion_Path_Picture_Change_16x9.potx" id="{293E65B3-6662-49D5-AE4D-248C158EC792}" vid="{C04AC98D-BDE1-4C4B-B85B-63B468034F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66564E6-770A-4263-A9F2-1528C0DE23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TS104014440</Template>
  <TotalTime>159</TotalTime>
  <Words>453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TS104014440</vt:lpstr>
      <vt:lpstr>Slide 1</vt:lpstr>
      <vt:lpstr>Slide 2</vt:lpstr>
      <vt:lpstr>Slide 3</vt:lpstr>
      <vt:lpstr>Slide 4</vt:lpstr>
      <vt:lpstr>Slide 5</vt:lpstr>
      <vt:lpstr>Slide 6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keywords/>
  <cp:lastModifiedBy>OlsenParkLaptop</cp:lastModifiedBy>
  <cp:revision>4</cp:revision>
  <dcterms:created xsi:type="dcterms:W3CDTF">2013-05-05T19:00:05Z</dcterms:created>
  <dcterms:modified xsi:type="dcterms:W3CDTF">2013-05-18T14:22:28Z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TC040144409991</vt:lpwstr>
  </property>
</Properties>
</file>